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sldIdLst>
    <p:sldId id="341" r:id="rId5"/>
    <p:sldId id="342" r:id="rId6"/>
    <p:sldId id="460" r:id="rId7"/>
    <p:sldId id="347" r:id="rId8"/>
    <p:sldId id="348" r:id="rId9"/>
    <p:sldId id="528" r:id="rId10"/>
    <p:sldId id="346" r:id="rId11"/>
    <p:sldId id="461" r:id="rId12"/>
    <p:sldId id="463" r:id="rId13"/>
    <p:sldId id="355" r:id="rId14"/>
    <p:sldId id="426" r:id="rId15"/>
    <p:sldId id="509" r:id="rId16"/>
    <p:sldId id="508" r:id="rId17"/>
    <p:sldId id="513" r:id="rId18"/>
    <p:sldId id="510" r:id="rId19"/>
    <p:sldId id="511" r:id="rId20"/>
    <p:sldId id="512" r:id="rId21"/>
    <p:sldId id="392" r:id="rId22"/>
    <p:sldId id="514" r:id="rId23"/>
    <p:sldId id="529" r:id="rId24"/>
    <p:sldId id="516" r:id="rId25"/>
    <p:sldId id="517" r:id="rId26"/>
    <p:sldId id="519" r:id="rId27"/>
    <p:sldId id="515" r:id="rId28"/>
    <p:sldId id="476" r:id="rId29"/>
    <p:sldId id="520" r:id="rId30"/>
    <p:sldId id="521" r:id="rId31"/>
    <p:sldId id="530" r:id="rId32"/>
    <p:sldId id="522" r:id="rId33"/>
    <p:sldId id="523" r:id="rId34"/>
    <p:sldId id="524" r:id="rId35"/>
    <p:sldId id="452" r:id="rId36"/>
    <p:sldId id="525" r:id="rId37"/>
    <p:sldId id="526" r:id="rId38"/>
    <p:sldId id="527" r:id="rId39"/>
    <p:sldId id="39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2267B"/>
    <a:srgbClr val="44ABAA"/>
    <a:srgbClr val="7B27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958099-FD26-4B55-167D-D6F70CAF9544}" v="2" dt="2023-09-29T05:10:13.673"/>
    <p1510:client id="{46BA301D-4F31-E5A2-D643-C4D082A03E68}" v="785" dt="2023-09-12T06:13:22.294"/>
    <p1510:client id="{4FE40B3D-543B-C02D-4A6D-84C266971DB8}" v="40" dt="2023-09-27T05:07:40.771"/>
    <p1510:client id="{60D78AD5-4DCA-F82C-4C6A-A12203155EF7}" v="668" dt="2023-09-13T00:21:37.106"/>
    <p1510:client id="{8708C50A-D16C-BCFB-2A13-BC93972D9EB8}" v="100" dt="2023-09-12T06:38:05.957"/>
    <p1510:client id="{A1B5EB97-E7FC-4F11-B04C-8682C3BD12A1}" v="5" dt="2023-08-01T00:50:36.096"/>
    <p1510:client id="{A4B21E01-A599-28AC-B6C6-590821A7AD1B}" v="321" dt="2023-09-08T00:30:43.680"/>
    <p1510:client id="{BD8BC82A-7C30-449C-B02C-4DBF98AEBAA1}" v="8" dt="2023-08-02T00:52:51.228"/>
    <p1510:client id="{D36F7314-14CC-3742-3FED-42E2A05EB980}" v="8" dt="2023-09-18T22:18:22.264"/>
    <p1510:client id="{D984487A-66DD-8CD6-749C-246E582289E0}" v="358" dt="2023-09-12T04:37:27.555"/>
    <p1510:client id="{DEE38A32-CA60-770E-7783-803DCC2779BA}" v="156" dt="2023-09-08T03:43:21.937"/>
    <p1510:client id="{E75EA5FB-374A-FB37-FD00-387159CBC94D}" v="54" dt="2023-08-11T03:36:27.658"/>
    <p1510:client id="{F3E4314F-5B7F-504A-47DE-7DE94BDDC5A8}" v="354" dt="2023-09-18T04:53:16.241"/>
    <p1510:client id="{F5B48A28-C62D-FF46-7581-0DE64106FA61}" v="1963" dt="2023-09-11T23:42:31.6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3"/>
  </p:normalViewPr>
  <p:slideViewPr>
    <p:cSldViewPr snapToGrid="0">
      <p:cViewPr varScale="1">
        <p:scale>
          <a:sx n="115" d="100"/>
          <a:sy n="115" d="100"/>
        </p:scale>
        <p:origin x="1016" y="20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y Pettiona" userId="S::carly.pettiona@healingfoundation.org.au::8cfcf547-e567-4a67-ae5f-7d6e6196302b" providerId="AD" clId="Web-{DEE38A32-CA60-770E-7783-803DCC2779BA}"/>
    <pc:docChg chg="addSld delSld modSld">
      <pc:chgData name="Carly Pettiona" userId="S::carly.pettiona@healingfoundation.org.au::8cfcf547-e567-4a67-ae5f-7d6e6196302b" providerId="AD" clId="Web-{DEE38A32-CA60-770E-7783-803DCC2779BA}" dt="2023-09-08T03:43:21.937" v="140" actId="14100"/>
      <pc:docMkLst>
        <pc:docMk/>
      </pc:docMkLst>
      <pc:sldChg chg="addSp delSp modSp">
        <pc:chgData name="Carly Pettiona" userId="S::carly.pettiona@healingfoundation.org.au::8cfcf547-e567-4a67-ae5f-7d6e6196302b" providerId="AD" clId="Web-{DEE38A32-CA60-770E-7783-803DCC2779BA}" dt="2023-09-08T03:43:21.937" v="140" actId="14100"/>
        <pc:sldMkLst>
          <pc:docMk/>
          <pc:sldMk cId="370741408" sldId="390"/>
        </pc:sldMkLst>
        <pc:picChg chg="add del mod">
          <ac:chgData name="Carly Pettiona" userId="S::carly.pettiona@healingfoundation.org.au::8cfcf547-e567-4a67-ae5f-7d6e6196302b" providerId="AD" clId="Web-{DEE38A32-CA60-770E-7783-803DCC2779BA}" dt="2023-09-08T03:31:21.234" v="121"/>
          <ac:picMkLst>
            <pc:docMk/>
            <pc:sldMk cId="370741408" sldId="390"/>
            <ac:picMk id="2" creationId="{AB02A52D-BCF8-8B7E-E7A8-D686EC8C568D}"/>
          </ac:picMkLst>
        </pc:picChg>
        <pc:picChg chg="add del">
          <ac:chgData name="Carly Pettiona" userId="S::carly.pettiona@healingfoundation.org.au::8cfcf547-e567-4a67-ae5f-7d6e6196302b" providerId="AD" clId="Web-{DEE38A32-CA60-770E-7783-803DCC2779BA}" dt="2023-09-08T03:42:35.436" v="134"/>
          <ac:picMkLst>
            <pc:docMk/>
            <pc:sldMk cId="370741408" sldId="390"/>
            <ac:picMk id="3" creationId="{DD83E3C3-6D56-DF09-07D5-6CAC08E250B5}"/>
          </ac:picMkLst>
        </pc:picChg>
        <pc:picChg chg="add del mod">
          <ac:chgData name="Carly Pettiona" userId="S::carly.pettiona@healingfoundation.org.au::8cfcf547-e567-4a67-ae5f-7d6e6196302b" providerId="AD" clId="Web-{DEE38A32-CA60-770E-7783-803DCC2779BA}" dt="2023-09-08T03:42:20.874" v="128"/>
          <ac:picMkLst>
            <pc:docMk/>
            <pc:sldMk cId="370741408" sldId="390"/>
            <ac:picMk id="4" creationId="{3F61E790-DEDA-1721-24D4-72C9FDB12639}"/>
          </ac:picMkLst>
        </pc:picChg>
        <pc:picChg chg="add mod modCrop">
          <ac:chgData name="Carly Pettiona" userId="S::carly.pettiona@healingfoundation.org.au::8cfcf547-e567-4a67-ae5f-7d6e6196302b" providerId="AD" clId="Web-{DEE38A32-CA60-770E-7783-803DCC2779BA}" dt="2023-09-08T03:43:21.937" v="140" actId="14100"/>
          <ac:picMkLst>
            <pc:docMk/>
            <pc:sldMk cId="370741408" sldId="390"/>
            <ac:picMk id="5" creationId="{82CF3535-B601-92D9-10DF-10258934A284}"/>
          </ac:picMkLst>
        </pc:picChg>
      </pc:sldChg>
      <pc:sldChg chg="addSp delSp modSp">
        <pc:chgData name="Carly Pettiona" userId="S::carly.pettiona@healingfoundation.org.au::8cfcf547-e567-4a67-ae5f-7d6e6196302b" providerId="AD" clId="Web-{DEE38A32-CA60-770E-7783-803DCC2779BA}" dt="2023-09-08T02:36:34.451" v="17"/>
        <pc:sldMkLst>
          <pc:docMk/>
          <pc:sldMk cId="1541366499" sldId="417"/>
        </pc:sldMkLst>
        <pc:picChg chg="add del mod">
          <ac:chgData name="Carly Pettiona" userId="S::carly.pettiona@healingfoundation.org.au::8cfcf547-e567-4a67-ae5f-7d6e6196302b" providerId="AD" clId="Web-{DEE38A32-CA60-770E-7783-803DCC2779BA}" dt="2023-09-08T02:36:19.232" v="12"/>
          <ac:picMkLst>
            <pc:docMk/>
            <pc:sldMk cId="1541366499" sldId="417"/>
            <ac:picMk id="3" creationId="{E7432CFC-E3FD-5E40-D5F8-5E1CE4D8CCE0}"/>
          </ac:picMkLst>
        </pc:picChg>
        <pc:picChg chg="add del mod">
          <ac:chgData name="Carly Pettiona" userId="S::carly.pettiona@healingfoundation.org.au::8cfcf547-e567-4a67-ae5f-7d6e6196302b" providerId="AD" clId="Web-{DEE38A32-CA60-770E-7783-803DCC2779BA}" dt="2023-09-08T02:36:28.529" v="15"/>
          <ac:picMkLst>
            <pc:docMk/>
            <pc:sldMk cId="1541366499" sldId="417"/>
            <ac:picMk id="8" creationId="{4BCB4630-27A2-B13B-C70C-B06EE99402B3}"/>
          </ac:picMkLst>
        </pc:picChg>
        <pc:picChg chg="add del mod">
          <ac:chgData name="Carly Pettiona" userId="S::carly.pettiona@healingfoundation.org.au::8cfcf547-e567-4a67-ae5f-7d6e6196302b" providerId="AD" clId="Web-{DEE38A32-CA60-770E-7783-803DCC2779BA}" dt="2023-09-08T02:36:34.451" v="17"/>
          <ac:picMkLst>
            <pc:docMk/>
            <pc:sldMk cId="1541366499" sldId="417"/>
            <ac:picMk id="11" creationId="{6F3CEDF1-5170-3358-EEDF-0454E45BF4B0}"/>
          </ac:picMkLst>
        </pc:picChg>
      </pc:sldChg>
      <pc:sldChg chg="del">
        <pc:chgData name="Carly Pettiona" userId="S::carly.pettiona@healingfoundation.org.au::8cfcf547-e567-4a67-ae5f-7d6e6196302b" providerId="AD" clId="Web-{DEE38A32-CA60-770E-7783-803DCC2779BA}" dt="2023-09-08T03:11:48.928" v="73"/>
        <pc:sldMkLst>
          <pc:docMk/>
          <pc:sldMk cId="2675790936" sldId="428"/>
        </pc:sldMkLst>
      </pc:sldChg>
      <pc:sldChg chg="addAnim modNotes">
        <pc:chgData name="Carly Pettiona" userId="S::carly.pettiona@healingfoundation.org.au::8cfcf547-e567-4a67-ae5f-7d6e6196302b" providerId="AD" clId="Web-{DEE38A32-CA60-770E-7783-803DCC2779BA}" dt="2023-09-08T03:11:29.959" v="71"/>
        <pc:sldMkLst>
          <pc:docMk/>
          <pc:sldMk cId="2791048713" sldId="437"/>
        </pc:sldMkLst>
      </pc:sldChg>
      <pc:sldChg chg="modSp">
        <pc:chgData name="Carly Pettiona" userId="S::carly.pettiona@healingfoundation.org.au::8cfcf547-e567-4a67-ae5f-7d6e6196302b" providerId="AD" clId="Web-{DEE38A32-CA60-770E-7783-803DCC2779BA}" dt="2023-09-08T02:35:58.873" v="10" actId="1076"/>
        <pc:sldMkLst>
          <pc:docMk/>
          <pc:sldMk cId="497364271" sldId="442"/>
        </pc:sldMkLst>
        <pc:spChg chg="mod">
          <ac:chgData name="Carly Pettiona" userId="S::carly.pettiona@healingfoundation.org.au::8cfcf547-e567-4a67-ae5f-7d6e6196302b" providerId="AD" clId="Web-{DEE38A32-CA60-770E-7783-803DCC2779BA}" dt="2023-09-08T02:35:56.123" v="9" actId="1076"/>
          <ac:spMkLst>
            <pc:docMk/>
            <pc:sldMk cId="497364271" sldId="442"/>
            <ac:spMk id="2" creationId="{F8057AE3-E522-84DB-E9AB-3EC2C0024CA1}"/>
          </ac:spMkLst>
        </pc:spChg>
        <pc:spChg chg="mod">
          <ac:chgData name="Carly Pettiona" userId="S::carly.pettiona@healingfoundation.org.au::8cfcf547-e567-4a67-ae5f-7d6e6196302b" providerId="AD" clId="Web-{DEE38A32-CA60-770E-7783-803DCC2779BA}" dt="2023-09-08T02:35:56.123" v="8" actId="1076"/>
          <ac:spMkLst>
            <pc:docMk/>
            <pc:sldMk cId="497364271" sldId="442"/>
            <ac:spMk id="5" creationId="{166C9648-FC28-7275-F297-FB016F2CBF1A}"/>
          </ac:spMkLst>
        </pc:spChg>
        <pc:spChg chg="mod">
          <ac:chgData name="Carly Pettiona" userId="S::carly.pettiona@healingfoundation.org.au::8cfcf547-e567-4a67-ae5f-7d6e6196302b" providerId="AD" clId="Web-{DEE38A32-CA60-770E-7783-803DCC2779BA}" dt="2023-09-08T02:35:58.873" v="10" actId="1076"/>
          <ac:spMkLst>
            <pc:docMk/>
            <pc:sldMk cId="497364271" sldId="442"/>
            <ac:spMk id="11" creationId="{61BB758D-5AA2-8F78-7287-7662F186E732}"/>
          </ac:spMkLst>
        </pc:spChg>
        <pc:picChg chg="mod">
          <ac:chgData name="Carly Pettiona" userId="S::carly.pettiona@healingfoundation.org.au::8cfcf547-e567-4a67-ae5f-7d6e6196302b" providerId="AD" clId="Web-{DEE38A32-CA60-770E-7783-803DCC2779BA}" dt="2023-09-08T02:35:50.341" v="7" actId="14100"/>
          <ac:picMkLst>
            <pc:docMk/>
            <pc:sldMk cId="497364271" sldId="442"/>
            <ac:picMk id="4" creationId="{688C53E9-6EE8-B950-DFF5-DC4D99DA3020}"/>
          </ac:picMkLst>
        </pc:picChg>
      </pc:sldChg>
      <pc:sldChg chg="addSp delSp modSp delAnim">
        <pc:chgData name="Carly Pettiona" userId="S::carly.pettiona@healingfoundation.org.au::8cfcf547-e567-4a67-ae5f-7d6e6196302b" providerId="AD" clId="Web-{DEE38A32-CA60-770E-7783-803DCC2779BA}" dt="2023-09-08T02:41:59.834" v="64" actId="1076"/>
        <pc:sldMkLst>
          <pc:docMk/>
          <pc:sldMk cId="2141523346" sldId="447"/>
        </pc:sldMkLst>
        <pc:spChg chg="mod topLvl">
          <ac:chgData name="Carly Pettiona" userId="S::carly.pettiona@healingfoundation.org.au::8cfcf547-e567-4a67-ae5f-7d6e6196302b" providerId="AD" clId="Web-{DEE38A32-CA60-770E-7783-803DCC2779BA}" dt="2023-09-08T02:41:59.834" v="64" actId="1076"/>
          <ac:spMkLst>
            <pc:docMk/>
            <pc:sldMk cId="2141523346" sldId="447"/>
            <ac:spMk id="2" creationId="{79E27399-617F-D151-3C79-DDBEE6FCD43B}"/>
          </ac:spMkLst>
        </pc:spChg>
        <pc:spChg chg="mod topLvl">
          <ac:chgData name="Carly Pettiona" userId="S::carly.pettiona@healingfoundation.org.au::8cfcf547-e567-4a67-ae5f-7d6e6196302b" providerId="AD" clId="Web-{DEE38A32-CA60-770E-7783-803DCC2779BA}" dt="2023-09-08T02:41:37.880" v="58" actId="1076"/>
          <ac:spMkLst>
            <pc:docMk/>
            <pc:sldMk cId="2141523346" sldId="447"/>
            <ac:spMk id="4" creationId="{1EE6339D-9E9A-84D5-DC59-7F19AF9CFFB5}"/>
          </ac:spMkLst>
        </pc:spChg>
        <pc:spChg chg="mod topLvl">
          <ac:chgData name="Carly Pettiona" userId="S::carly.pettiona@healingfoundation.org.au::8cfcf547-e567-4a67-ae5f-7d6e6196302b" providerId="AD" clId="Web-{DEE38A32-CA60-770E-7783-803DCC2779BA}" dt="2023-09-08T02:41:35.411" v="57" actId="1076"/>
          <ac:spMkLst>
            <pc:docMk/>
            <pc:sldMk cId="2141523346" sldId="447"/>
            <ac:spMk id="5" creationId="{2991391B-D1AD-FE4B-7F7B-5A2F81A4B8C1}"/>
          </ac:spMkLst>
        </pc:spChg>
        <pc:spChg chg="mod topLvl">
          <ac:chgData name="Carly Pettiona" userId="S::carly.pettiona@healingfoundation.org.au::8cfcf547-e567-4a67-ae5f-7d6e6196302b" providerId="AD" clId="Web-{DEE38A32-CA60-770E-7783-803DCC2779BA}" dt="2023-09-08T02:41:47.615" v="61" actId="1076"/>
          <ac:spMkLst>
            <pc:docMk/>
            <pc:sldMk cId="2141523346" sldId="447"/>
            <ac:spMk id="9" creationId="{F54EE4E2-0C12-E5AF-BE1E-E82B8A267AB7}"/>
          </ac:spMkLst>
        </pc:spChg>
        <pc:spChg chg="add del topLvl">
          <ac:chgData name="Carly Pettiona" userId="S::carly.pettiona@healingfoundation.org.au::8cfcf547-e567-4a67-ae5f-7d6e6196302b" providerId="AD" clId="Web-{DEE38A32-CA60-770E-7783-803DCC2779BA}" dt="2023-09-08T02:37:06.921" v="28"/>
          <ac:spMkLst>
            <pc:docMk/>
            <pc:sldMk cId="2141523346" sldId="447"/>
            <ac:spMk id="12" creationId="{3DD8B3C2-3D10-26DE-D6D0-4C2E5A17822A}"/>
          </ac:spMkLst>
        </pc:spChg>
        <pc:spChg chg="del topLvl">
          <ac:chgData name="Carly Pettiona" userId="S::carly.pettiona@healingfoundation.org.au::8cfcf547-e567-4a67-ae5f-7d6e6196302b" providerId="AD" clId="Web-{DEE38A32-CA60-770E-7783-803DCC2779BA}" dt="2023-09-08T02:37:08.296" v="29"/>
          <ac:spMkLst>
            <pc:docMk/>
            <pc:sldMk cId="2141523346" sldId="447"/>
            <ac:spMk id="13" creationId="{B7485894-AA00-9841-C3E9-5993C1B465CC}"/>
          </ac:spMkLst>
        </pc:spChg>
        <pc:spChg chg="del topLvl">
          <ac:chgData name="Carly Pettiona" userId="S::carly.pettiona@healingfoundation.org.au::8cfcf547-e567-4a67-ae5f-7d6e6196302b" providerId="AD" clId="Web-{DEE38A32-CA60-770E-7783-803DCC2779BA}" dt="2023-09-08T02:37:10.109" v="31"/>
          <ac:spMkLst>
            <pc:docMk/>
            <pc:sldMk cId="2141523346" sldId="447"/>
            <ac:spMk id="14" creationId="{98EE2CBF-AE05-6B05-D99C-3B82C4D1C352}"/>
          </ac:spMkLst>
        </pc:spChg>
        <pc:spChg chg="del topLvl">
          <ac:chgData name="Carly Pettiona" userId="S::carly.pettiona@healingfoundation.org.au::8cfcf547-e567-4a67-ae5f-7d6e6196302b" providerId="AD" clId="Web-{DEE38A32-CA60-770E-7783-803DCC2779BA}" dt="2023-09-08T02:37:09.327" v="30"/>
          <ac:spMkLst>
            <pc:docMk/>
            <pc:sldMk cId="2141523346" sldId="447"/>
            <ac:spMk id="16" creationId="{663A5CA7-3D6A-D9A0-11B9-76FB055C6BD8}"/>
          </ac:spMkLst>
        </pc:spChg>
        <pc:grpChg chg="del">
          <ac:chgData name="Carly Pettiona" userId="S::carly.pettiona@healingfoundation.org.au::8cfcf547-e567-4a67-ae5f-7d6e6196302b" providerId="AD" clId="Web-{DEE38A32-CA60-770E-7783-803DCC2779BA}" dt="2023-09-08T02:36:42.342" v="18"/>
          <ac:grpSpMkLst>
            <pc:docMk/>
            <pc:sldMk cId="2141523346" sldId="447"/>
            <ac:grpSpMk id="17" creationId="{B052DDCE-753B-586E-3D67-6FF0348F6E30}"/>
          </ac:grpSpMkLst>
        </pc:grpChg>
        <pc:grpChg chg="del">
          <ac:chgData name="Carly Pettiona" userId="S::carly.pettiona@healingfoundation.org.au::8cfcf547-e567-4a67-ae5f-7d6e6196302b" providerId="AD" clId="Web-{DEE38A32-CA60-770E-7783-803DCC2779BA}" dt="2023-09-08T02:36:46.092" v="19"/>
          <ac:grpSpMkLst>
            <pc:docMk/>
            <pc:sldMk cId="2141523346" sldId="447"/>
            <ac:grpSpMk id="18" creationId="{7C783195-B81A-D6F7-39E8-4CBAD38F17F8}"/>
          </ac:grpSpMkLst>
        </pc:grpChg>
        <pc:grpChg chg="del">
          <ac:chgData name="Carly Pettiona" userId="S::carly.pettiona@healingfoundation.org.au::8cfcf547-e567-4a67-ae5f-7d6e6196302b" providerId="AD" clId="Web-{DEE38A32-CA60-770E-7783-803DCC2779BA}" dt="2023-09-08T02:36:50.030" v="20"/>
          <ac:grpSpMkLst>
            <pc:docMk/>
            <pc:sldMk cId="2141523346" sldId="447"/>
            <ac:grpSpMk id="19" creationId="{2138BD79-5470-AE65-3BFA-F35CE70B5984}"/>
          </ac:grpSpMkLst>
        </pc:grpChg>
        <pc:grpChg chg="del">
          <ac:chgData name="Carly Pettiona" userId="S::carly.pettiona@healingfoundation.org.au::8cfcf547-e567-4a67-ae5f-7d6e6196302b" providerId="AD" clId="Web-{DEE38A32-CA60-770E-7783-803DCC2779BA}" dt="2023-09-08T02:36:53.421" v="21"/>
          <ac:grpSpMkLst>
            <pc:docMk/>
            <pc:sldMk cId="2141523346" sldId="447"/>
            <ac:grpSpMk id="21" creationId="{8C3913F9-1CFE-7E9E-4F08-D0A6CA997E29}"/>
          </ac:grpSpMkLst>
        </pc:grpChg>
        <pc:picChg chg="add del mod ord">
          <ac:chgData name="Carly Pettiona" userId="S::carly.pettiona@healingfoundation.org.au::8cfcf547-e567-4a67-ae5f-7d6e6196302b" providerId="AD" clId="Web-{DEE38A32-CA60-770E-7783-803DCC2779BA}" dt="2023-09-08T02:37:32" v="39"/>
          <ac:picMkLst>
            <pc:docMk/>
            <pc:sldMk cId="2141523346" sldId="447"/>
            <ac:picMk id="3" creationId="{A1C887DD-0A40-D535-C741-630B4A1D07D3}"/>
          </ac:picMkLst>
        </pc:picChg>
        <pc:picChg chg="add mod ord">
          <ac:chgData name="Carly Pettiona" userId="S::carly.pettiona@healingfoundation.org.au::8cfcf547-e567-4a67-ae5f-7d6e6196302b" providerId="AD" clId="Web-{DEE38A32-CA60-770E-7783-803DCC2779BA}" dt="2023-09-08T02:40:52.442" v="42" actId="1076"/>
          <ac:picMkLst>
            <pc:docMk/>
            <pc:sldMk cId="2141523346" sldId="447"/>
            <ac:picMk id="8" creationId="{4ED58BEB-8457-7166-0A8E-97C1E88F711A}"/>
          </ac:picMkLst>
        </pc:picChg>
        <pc:picChg chg="add mod ord">
          <ac:chgData name="Carly Pettiona" userId="S::carly.pettiona@healingfoundation.org.au::8cfcf547-e567-4a67-ae5f-7d6e6196302b" providerId="AD" clId="Web-{DEE38A32-CA60-770E-7783-803DCC2779BA}" dt="2023-09-08T02:41:53.380" v="62"/>
          <ac:picMkLst>
            <pc:docMk/>
            <pc:sldMk cId="2141523346" sldId="447"/>
            <ac:picMk id="10" creationId="{6AB0ECF3-EC67-C6B9-F8DB-5545F359C7DC}"/>
          </ac:picMkLst>
        </pc:picChg>
        <pc:picChg chg="add mod ord">
          <ac:chgData name="Carly Pettiona" userId="S::carly.pettiona@healingfoundation.org.au::8cfcf547-e567-4a67-ae5f-7d6e6196302b" providerId="AD" clId="Web-{DEE38A32-CA60-770E-7783-803DCC2779BA}" dt="2023-09-08T02:41:25.989" v="54"/>
          <ac:picMkLst>
            <pc:docMk/>
            <pc:sldMk cId="2141523346" sldId="447"/>
            <ac:picMk id="11" creationId="{AE004854-30B8-AA92-D501-61CCED868495}"/>
          </ac:picMkLst>
        </pc:picChg>
        <pc:picChg chg="add mod ord">
          <ac:chgData name="Carly Pettiona" userId="S::carly.pettiona@healingfoundation.org.au::8cfcf547-e567-4a67-ae5f-7d6e6196302b" providerId="AD" clId="Web-{DEE38A32-CA60-770E-7783-803DCC2779BA}" dt="2023-09-08T02:41:11.567" v="50"/>
          <ac:picMkLst>
            <pc:docMk/>
            <pc:sldMk cId="2141523346" sldId="447"/>
            <ac:picMk id="15" creationId="{6A5E15F1-D468-C65F-90B9-9A50F61E6494}"/>
          </ac:picMkLst>
        </pc:picChg>
      </pc:sldChg>
      <pc:sldChg chg="addSp delSp modSp">
        <pc:chgData name="Carly Pettiona" userId="S::carly.pettiona@healingfoundation.org.au::8cfcf547-e567-4a67-ae5f-7d6e6196302b" providerId="AD" clId="Web-{DEE38A32-CA60-770E-7783-803DCC2779BA}" dt="2023-09-08T03:24:29.960" v="112" actId="1076"/>
        <pc:sldMkLst>
          <pc:docMk/>
          <pc:sldMk cId="621265043" sldId="450"/>
        </pc:sldMkLst>
        <pc:spChg chg="mod">
          <ac:chgData name="Carly Pettiona" userId="S::carly.pettiona@healingfoundation.org.au::8cfcf547-e567-4a67-ae5f-7d6e6196302b" providerId="AD" clId="Web-{DEE38A32-CA60-770E-7783-803DCC2779BA}" dt="2023-09-08T03:24:22.788" v="110" actId="20577"/>
          <ac:spMkLst>
            <pc:docMk/>
            <pc:sldMk cId="621265043" sldId="450"/>
            <ac:spMk id="9" creationId="{A53B35E3-CA5B-A6D5-C1D2-10245B59E67C}"/>
          </ac:spMkLst>
        </pc:spChg>
        <pc:picChg chg="add del mod modCrop">
          <ac:chgData name="Carly Pettiona" userId="S::carly.pettiona@healingfoundation.org.au::8cfcf547-e567-4a67-ae5f-7d6e6196302b" providerId="AD" clId="Web-{DEE38A32-CA60-770E-7783-803DCC2779BA}" dt="2023-09-08T03:16:15.121" v="99"/>
          <ac:picMkLst>
            <pc:docMk/>
            <pc:sldMk cId="621265043" sldId="450"/>
            <ac:picMk id="3" creationId="{11448760-06B3-6553-BD86-5473C2895CBD}"/>
          </ac:picMkLst>
        </pc:picChg>
        <pc:picChg chg="add del mod">
          <ac:chgData name="Carly Pettiona" userId="S::carly.pettiona@healingfoundation.org.au::8cfcf547-e567-4a67-ae5f-7d6e6196302b" providerId="AD" clId="Web-{DEE38A32-CA60-770E-7783-803DCC2779BA}" dt="2023-09-08T03:18:19.858" v="102"/>
          <ac:picMkLst>
            <pc:docMk/>
            <pc:sldMk cId="621265043" sldId="450"/>
            <ac:picMk id="6" creationId="{8CC5AAE8-2E9B-ABEC-7CDF-F32C16EC4F12}"/>
          </ac:picMkLst>
        </pc:picChg>
        <pc:picChg chg="add mod">
          <ac:chgData name="Carly Pettiona" userId="S::carly.pettiona@healingfoundation.org.au::8cfcf547-e567-4a67-ae5f-7d6e6196302b" providerId="AD" clId="Web-{DEE38A32-CA60-770E-7783-803DCC2779BA}" dt="2023-09-08T03:24:29.960" v="112" actId="1076"/>
          <ac:picMkLst>
            <pc:docMk/>
            <pc:sldMk cId="621265043" sldId="450"/>
            <ac:picMk id="8" creationId="{840C5F03-3EE2-BA33-CC1D-D84C05A82F60}"/>
          </ac:picMkLst>
        </pc:picChg>
        <pc:picChg chg="del">
          <ac:chgData name="Carly Pettiona" userId="S::carly.pettiona@healingfoundation.org.au::8cfcf547-e567-4a67-ae5f-7d6e6196302b" providerId="AD" clId="Web-{DEE38A32-CA60-770E-7783-803DCC2779BA}" dt="2023-09-08T03:24:25.960" v="111"/>
          <ac:picMkLst>
            <pc:docMk/>
            <pc:sldMk cId="621265043" sldId="450"/>
            <ac:picMk id="10" creationId="{1134DABE-99BB-7375-83DA-1D46C37AE170}"/>
          </ac:picMkLst>
        </pc:picChg>
      </pc:sldChg>
      <pc:sldChg chg="addSp delSp modSp addAnim delAnim">
        <pc:chgData name="Carly Pettiona" userId="S::carly.pettiona@healingfoundation.org.au::8cfcf547-e567-4a67-ae5f-7d6e6196302b" providerId="AD" clId="Web-{DEE38A32-CA60-770E-7783-803DCC2779BA}" dt="2023-09-08T03:13:01.804" v="93" actId="1076"/>
        <pc:sldMkLst>
          <pc:docMk/>
          <pc:sldMk cId="3168794488" sldId="457"/>
        </pc:sldMkLst>
        <pc:spChg chg="mod">
          <ac:chgData name="Carly Pettiona" userId="S::carly.pettiona@healingfoundation.org.au::8cfcf547-e567-4a67-ae5f-7d6e6196302b" providerId="AD" clId="Web-{DEE38A32-CA60-770E-7783-803DCC2779BA}" dt="2023-09-08T03:12:56.695" v="92" actId="1076"/>
          <ac:spMkLst>
            <pc:docMk/>
            <pc:sldMk cId="3168794488" sldId="457"/>
            <ac:spMk id="7" creationId="{DFFE0D03-559F-4FB2-49F5-7BDCA86A8AE0}"/>
          </ac:spMkLst>
        </pc:spChg>
        <pc:spChg chg="mod">
          <ac:chgData name="Carly Pettiona" userId="S::carly.pettiona@healingfoundation.org.au::8cfcf547-e567-4a67-ae5f-7d6e6196302b" providerId="AD" clId="Web-{DEE38A32-CA60-770E-7783-803DCC2779BA}" dt="2023-09-08T03:13:01.804" v="93" actId="1076"/>
          <ac:spMkLst>
            <pc:docMk/>
            <pc:sldMk cId="3168794488" sldId="457"/>
            <ac:spMk id="12" creationId="{933CD767-90FF-B3FC-257B-BFAAC9EB5C45}"/>
          </ac:spMkLst>
        </pc:spChg>
        <pc:spChg chg="add del mod topLvl">
          <ac:chgData name="Carly Pettiona" userId="S::carly.pettiona@healingfoundation.org.au::8cfcf547-e567-4a67-ae5f-7d6e6196302b" providerId="AD" clId="Web-{DEE38A32-CA60-770E-7783-803DCC2779BA}" dt="2023-09-08T03:12:44.195" v="87"/>
          <ac:spMkLst>
            <pc:docMk/>
            <pc:sldMk cId="3168794488" sldId="457"/>
            <ac:spMk id="14" creationId="{060450AA-4C39-FEAF-5A5C-E6E1711559BD}"/>
          </ac:spMkLst>
        </pc:spChg>
        <pc:spChg chg="add del mod topLvl">
          <ac:chgData name="Carly Pettiona" userId="S::carly.pettiona@healingfoundation.org.au::8cfcf547-e567-4a67-ae5f-7d6e6196302b" providerId="AD" clId="Web-{DEE38A32-CA60-770E-7783-803DCC2779BA}" dt="2023-09-08T03:12:36.819" v="85" actId="1076"/>
          <ac:spMkLst>
            <pc:docMk/>
            <pc:sldMk cId="3168794488" sldId="457"/>
            <ac:spMk id="15" creationId="{432068F2-AB01-AFCA-CDE2-5F4CFF11DB41}"/>
          </ac:spMkLst>
        </pc:spChg>
        <pc:grpChg chg="add del">
          <ac:chgData name="Carly Pettiona" userId="S::carly.pettiona@healingfoundation.org.au::8cfcf547-e567-4a67-ae5f-7d6e6196302b" providerId="AD" clId="Web-{DEE38A32-CA60-770E-7783-803DCC2779BA}" dt="2023-09-08T03:12:27.819" v="82"/>
          <ac:grpSpMkLst>
            <pc:docMk/>
            <pc:sldMk cId="3168794488" sldId="457"/>
            <ac:grpSpMk id="16" creationId="{31ABD14F-3AA0-4502-7BC5-3C2CC57EA056}"/>
          </ac:grpSpMkLst>
        </pc:grpChg>
        <pc:picChg chg="add del mod">
          <ac:chgData name="Carly Pettiona" userId="S::carly.pettiona@healingfoundation.org.au::8cfcf547-e567-4a67-ae5f-7d6e6196302b" providerId="AD" clId="Web-{DEE38A32-CA60-770E-7783-803DCC2779BA}" dt="2023-09-08T03:12:21.335" v="79"/>
          <ac:picMkLst>
            <pc:docMk/>
            <pc:sldMk cId="3168794488" sldId="457"/>
            <ac:picMk id="6" creationId="{657E4415-E6FF-C472-3C49-0D3024C4DEC1}"/>
          </ac:picMkLst>
        </pc:picChg>
        <pc:picChg chg="add mod">
          <ac:chgData name="Carly Pettiona" userId="S::carly.pettiona@healingfoundation.org.au::8cfcf547-e567-4a67-ae5f-7d6e6196302b" providerId="AD" clId="Web-{DEE38A32-CA60-770E-7783-803DCC2779BA}" dt="2023-09-08T03:12:53.710" v="91" actId="1076"/>
          <ac:picMkLst>
            <pc:docMk/>
            <pc:sldMk cId="3168794488" sldId="457"/>
            <ac:picMk id="9" creationId="{ADD00C8F-D2A0-68DF-8F57-12314EA79D7F}"/>
          </ac:picMkLst>
        </pc:picChg>
      </pc:sldChg>
      <pc:sldChg chg="add replId">
        <pc:chgData name="Carly Pettiona" userId="S::carly.pettiona@healingfoundation.org.au::8cfcf547-e567-4a67-ae5f-7d6e6196302b" providerId="AD" clId="Web-{DEE38A32-CA60-770E-7783-803DCC2779BA}" dt="2023-09-08T03:11:47.084" v="72"/>
        <pc:sldMkLst>
          <pc:docMk/>
          <pc:sldMk cId="2122773166" sldId="462"/>
        </pc:sldMkLst>
      </pc:sldChg>
    </pc:docChg>
  </pc:docChgLst>
  <pc:docChgLst>
    <pc:chgData name="Carly Pettiona" userId="S::carly.pettiona@healingfoundation.org.au::8cfcf547-e567-4a67-ae5f-7d6e6196302b" providerId="AD" clId="Web-{07958099-FD26-4B55-167D-D6F70CAF9544}"/>
    <pc:docChg chg="modSld">
      <pc:chgData name="Carly Pettiona" userId="S::carly.pettiona@healingfoundation.org.au::8cfcf547-e567-4a67-ae5f-7d6e6196302b" providerId="AD" clId="Web-{07958099-FD26-4B55-167D-D6F70CAF9544}" dt="2023-09-29T05:10:13.673" v="1" actId="20577"/>
      <pc:docMkLst>
        <pc:docMk/>
      </pc:docMkLst>
      <pc:sldChg chg="modSp">
        <pc:chgData name="Carly Pettiona" userId="S::carly.pettiona@healingfoundation.org.au::8cfcf547-e567-4a67-ae5f-7d6e6196302b" providerId="AD" clId="Web-{07958099-FD26-4B55-167D-D6F70CAF9544}" dt="2023-09-29T05:10:13.673" v="1" actId="20577"/>
        <pc:sldMkLst>
          <pc:docMk/>
          <pc:sldMk cId="2620568963" sldId="348"/>
        </pc:sldMkLst>
        <pc:spChg chg="mod">
          <ac:chgData name="Carly Pettiona" userId="S::carly.pettiona@healingfoundation.org.au::8cfcf547-e567-4a67-ae5f-7d6e6196302b" providerId="AD" clId="Web-{07958099-FD26-4B55-167D-D6F70CAF9544}" dt="2023-09-29T05:10:13.673" v="1" actId="20577"/>
          <ac:spMkLst>
            <pc:docMk/>
            <pc:sldMk cId="2620568963" sldId="348"/>
            <ac:spMk id="12" creationId="{C6311102-E149-B8C3-C1F9-75C5BF494E27}"/>
          </ac:spMkLst>
        </pc:spChg>
      </pc:sldChg>
    </pc:docChg>
  </pc:docChgLst>
  <pc:docChgLst>
    <pc:chgData name="Carly Pettiona" userId="S::carly.pettiona@healingfoundation.org.au::8cfcf547-e567-4a67-ae5f-7d6e6196302b" providerId="AD" clId="Web-{D984487A-66DD-8CD6-749C-246E582289E0}"/>
    <pc:docChg chg="addSld delSld modSld">
      <pc:chgData name="Carly Pettiona" userId="S::carly.pettiona@healingfoundation.org.au::8cfcf547-e567-4a67-ae5f-7d6e6196302b" providerId="AD" clId="Web-{D984487A-66DD-8CD6-749C-246E582289E0}" dt="2023-09-12T04:37:37.305" v="502"/>
      <pc:docMkLst>
        <pc:docMk/>
      </pc:docMkLst>
      <pc:sldChg chg="del">
        <pc:chgData name="Carly Pettiona" userId="S::carly.pettiona@healingfoundation.org.au::8cfcf547-e567-4a67-ae5f-7d6e6196302b" providerId="AD" clId="Web-{D984487A-66DD-8CD6-749C-246E582289E0}" dt="2023-09-12T04:17:49.171" v="3"/>
        <pc:sldMkLst>
          <pc:docMk/>
          <pc:sldMk cId="2141523346" sldId="447"/>
        </pc:sldMkLst>
      </pc:sldChg>
      <pc:sldChg chg="del">
        <pc:chgData name="Carly Pettiona" userId="S::carly.pettiona@healingfoundation.org.au::8cfcf547-e567-4a67-ae5f-7d6e6196302b" providerId="AD" clId="Web-{D984487A-66DD-8CD6-749C-246E582289E0}" dt="2023-09-12T04:17:53.671" v="6"/>
        <pc:sldMkLst>
          <pc:docMk/>
          <pc:sldMk cId="8970409" sldId="448"/>
        </pc:sldMkLst>
      </pc:sldChg>
      <pc:sldChg chg="del">
        <pc:chgData name="Carly Pettiona" userId="S::carly.pettiona@healingfoundation.org.au::8cfcf547-e567-4a67-ae5f-7d6e6196302b" providerId="AD" clId="Web-{D984487A-66DD-8CD6-749C-246E582289E0}" dt="2023-09-12T04:17:53.671" v="5"/>
        <pc:sldMkLst>
          <pc:docMk/>
          <pc:sldMk cId="1166577620" sldId="449"/>
        </pc:sldMkLst>
      </pc:sldChg>
      <pc:sldChg chg="del">
        <pc:chgData name="Carly Pettiona" userId="S::carly.pettiona@healingfoundation.org.au::8cfcf547-e567-4a67-ae5f-7d6e6196302b" providerId="AD" clId="Web-{D984487A-66DD-8CD6-749C-246E582289E0}" dt="2023-09-12T04:17:53.671" v="4"/>
        <pc:sldMkLst>
          <pc:docMk/>
          <pc:sldMk cId="621265043" sldId="450"/>
        </pc:sldMkLst>
      </pc:sldChg>
      <pc:sldChg chg="modSp">
        <pc:chgData name="Carly Pettiona" userId="S::carly.pettiona@healingfoundation.org.au::8cfcf547-e567-4a67-ae5f-7d6e6196302b" providerId="AD" clId="Web-{D984487A-66DD-8CD6-749C-246E582289E0}" dt="2023-09-12T04:27:12.573" v="160" actId="20577"/>
        <pc:sldMkLst>
          <pc:docMk/>
          <pc:sldMk cId="1434699194" sldId="452"/>
        </pc:sldMkLst>
        <pc:spChg chg="mod">
          <ac:chgData name="Carly Pettiona" userId="S::carly.pettiona@healingfoundation.org.au::8cfcf547-e567-4a67-ae5f-7d6e6196302b" providerId="AD" clId="Web-{D984487A-66DD-8CD6-749C-246E582289E0}" dt="2023-09-12T04:27:12.573" v="160" actId="20577"/>
          <ac:spMkLst>
            <pc:docMk/>
            <pc:sldMk cId="1434699194" sldId="452"/>
            <ac:spMk id="5" creationId="{1D0DFB20-AC56-A70F-BE57-312821FE351B}"/>
          </ac:spMkLst>
        </pc:spChg>
      </pc:sldChg>
      <pc:sldChg chg="del">
        <pc:chgData name="Carly Pettiona" userId="S::carly.pettiona@healingfoundation.org.au::8cfcf547-e567-4a67-ae5f-7d6e6196302b" providerId="AD" clId="Web-{D984487A-66DD-8CD6-749C-246E582289E0}" dt="2023-09-12T04:27:18.589" v="167"/>
        <pc:sldMkLst>
          <pc:docMk/>
          <pc:sldMk cId="376789496" sldId="453"/>
        </pc:sldMkLst>
      </pc:sldChg>
      <pc:sldChg chg="del">
        <pc:chgData name="Carly Pettiona" userId="S::carly.pettiona@healingfoundation.org.au::8cfcf547-e567-4a67-ae5f-7d6e6196302b" providerId="AD" clId="Web-{D984487A-66DD-8CD6-749C-246E582289E0}" dt="2023-09-12T04:27:18.589" v="166"/>
        <pc:sldMkLst>
          <pc:docMk/>
          <pc:sldMk cId="2518558719" sldId="454"/>
        </pc:sldMkLst>
      </pc:sldChg>
      <pc:sldChg chg="del">
        <pc:chgData name="Carly Pettiona" userId="S::carly.pettiona@healingfoundation.org.au::8cfcf547-e567-4a67-ae5f-7d6e6196302b" providerId="AD" clId="Web-{D984487A-66DD-8CD6-749C-246E582289E0}" dt="2023-09-12T04:27:18.573" v="164"/>
        <pc:sldMkLst>
          <pc:docMk/>
          <pc:sldMk cId="1149178659" sldId="455"/>
        </pc:sldMkLst>
      </pc:sldChg>
      <pc:sldChg chg="del">
        <pc:chgData name="Carly Pettiona" userId="S::carly.pettiona@healingfoundation.org.au::8cfcf547-e567-4a67-ae5f-7d6e6196302b" providerId="AD" clId="Web-{D984487A-66DD-8CD6-749C-246E582289E0}" dt="2023-09-12T04:27:18.589" v="165"/>
        <pc:sldMkLst>
          <pc:docMk/>
          <pc:sldMk cId="3025152918" sldId="456"/>
        </pc:sldMkLst>
      </pc:sldChg>
      <pc:sldChg chg="del">
        <pc:chgData name="Carly Pettiona" userId="S::carly.pettiona@healingfoundation.org.au::8cfcf547-e567-4a67-ae5f-7d6e6196302b" providerId="AD" clId="Web-{D984487A-66DD-8CD6-749C-246E582289E0}" dt="2023-09-12T04:27:18.573" v="163"/>
        <pc:sldMkLst>
          <pc:docMk/>
          <pc:sldMk cId="3168794488" sldId="457"/>
        </pc:sldMkLst>
      </pc:sldChg>
      <pc:sldChg chg="del">
        <pc:chgData name="Carly Pettiona" userId="S::carly.pettiona@healingfoundation.org.au::8cfcf547-e567-4a67-ae5f-7d6e6196302b" providerId="AD" clId="Web-{D984487A-66DD-8CD6-749C-246E582289E0}" dt="2023-09-12T04:27:18.573" v="162"/>
        <pc:sldMkLst>
          <pc:docMk/>
          <pc:sldMk cId="3939416105" sldId="458"/>
        </pc:sldMkLst>
      </pc:sldChg>
      <pc:sldChg chg="del">
        <pc:chgData name="Carly Pettiona" userId="S::carly.pettiona@healingfoundation.org.au::8cfcf547-e567-4a67-ae5f-7d6e6196302b" providerId="AD" clId="Web-{D984487A-66DD-8CD6-749C-246E582289E0}" dt="2023-09-12T04:27:18.573" v="161"/>
        <pc:sldMkLst>
          <pc:docMk/>
          <pc:sldMk cId="1196560059" sldId="459"/>
        </pc:sldMkLst>
      </pc:sldChg>
      <pc:sldChg chg="addSp new modNotes">
        <pc:chgData name="Carly Pettiona" userId="S::carly.pettiona@healingfoundation.org.au::8cfcf547-e567-4a67-ae5f-7d6e6196302b" providerId="AD" clId="Web-{D984487A-66DD-8CD6-749C-246E582289E0}" dt="2023-09-12T04:18:25.093" v="10"/>
        <pc:sldMkLst>
          <pc:docMk/>
          <pc:sldMk cId="685744525" sldId="477"/>
        </pc:sldMkLst>
        <pc:spChg chg="add">
          <ac:chgData name="Carly Pettiona" userId="S::carly.pettiona@healingfoundation.org.au::8cfcf547-e567-4a67-ae5f-7d6e6196302b" providerId="AD" clId="Web-{D984487A-66DD-8CD6-749C-246E582289E0}" dt="2023-09-12T04:18:03.655" v="7"/>
          <ac:spMkLst>
            <pc:docMk/>
            <pc:sldMk cId="685744525" sldId="477"/>
            <ac:spMk id="2" creationId="{7D86A247-D39F-77DB-980F-73A82F406E04}"/>
          </ac:spMkLst>
        </pc:spChg>
        <pc:picChg chg="add">
          <ac:chgData name="Carly Pettiona" userId="S::carly.pettiona@healingfoundation.org.au::8cfcf547-e567-4a67-ae5f-7d6e6196302b" providerId="AD" clId="Web-{D984487A-66DD-8CD6-749C-246E582289E0}" dt="2023-09-12T04:18:03.655" v="7"/>
          <ac:picMkLst>
            <pc:docMk/>
            <pc:sldMk cId="685744525" sldId="477"/>
            <ac:picMk id="3" creationId="{6FCC6AFA-EF72-2836-60E0-43610EAC86E9}"/>
          </ac:picMkLst>
        </pc:picChg>
      </pc:sldChg>
      <pc:sldChg chg="addSp delSp modSp new modNotes">
        <pc:chgData name="Carly Pettiona" userId="S::carly.pettiona@healingfoundation.org.au::8cfcf547-e567-4a67-ae5f-7d6e6196302b" providerId="AD" clId="Web-{D984487A-66DD-8CD6-749C-246E582289E0}" dt="2023-09-12T04:21:33.847" v="74" actId="1076"/>
        <pc:sldMkLst>
          <pc:docMk/>
          <pc:sldMk cId="2832201799" sldId="478"/>
        </pc:sldMkLst>
        <pc:spChg chg="add">
          <ac:chgData name="Carly Pettiona" userId="S::carly.pettiona@healingfoundation.org.au::8cfcf547-e567-4a67-ae5f-7d6e6196302b" providerId="AD" clId="Web-{D984487A-66DD-8CD6-749C-246E582289E0}" dt="2023-09-12T04:18:33.265" v="11"/>
          <ac:spMkLst>
            <pc:docMk/>
            <pc:sldMk cId="2832201799" sldId="478"/>
            <ac:spMk id="2" creationId="{E3249468-08CD-A76D-9412-C0B289C38CE2}"/>
          </ac:spMkLst>
        </pc:spChg>
        <pc:picChg chg="add mod">
          <ac:chgData name="Carly Pettiona" userId="S::carly.pettiona@healingfoundation.org.au::8cfcf547-e567-4a67-ae5f-7d6e6196302b" providerId="AD" clId="Web-{D984487A-66DD-8CD6-749C-246E582289E0}" dt="2023-09-12T04:21:27.691" v="73" actId="1076"/>
          <ac:picMkLst>
            <pc:docMk/>
            <pc:sldMk cId="2832201799" sldId="478"/>
            <ac:picMk id="3" creationId="{528DE06F-3105-6A0B-74BB-A45C76DE0D9F}"/>
          </ac:picMkLst>
        </pc:picChg>
        <pc:picChg chg="add mod">
          <ac:chgData name="Carly Pettiona" userId="S::carly.pettiona@healingfoundation.org.au::8cfcf547-e567-4a67-ae5f-7d6e6196302b" providerId="AD" clId="Web-{D984487A-66DD-8CD6-749C-246E582289E0}" dt="2023-09-12T04:21:24.644" v="72" actId="1076"/>
          <ac:picMkLst>
            <pc:docMk/>
            <pc:sldMk cId="2832201799" sldId="478"/>
            <ac:picMk id="4" creationId="{A5FA4C9D-3BBA-6C05-6EAB-6F0732657299}"/>
          </ac:picMkLst>
        </pc:picChg>
        <pc:picChg chg="add del">
          <ac:chgData name="Carly Pettiona" userId="S::carly.pettiona@healingfoundation.org.au::8cfcf547-e567-4a67-ae5f-7d6e6196302b" providerId="AD" clId="Web-{D984487A-66DD-8CD6-749C-246E582289E0}" dt="2023-09-12T04:20:23.486" v="65"/>
          <ac:picMkLst>
            <pc:docMk/>
            <pc:sldMk cId="2832201799" sldId="478"/>
            <ac:picMk id="5" creationId="{5F2012A1-DC3C-E292-B20A-0EBDEADF3587}"/>
          </ac:picMkLst>
        </pc:picChg>
        <pc:picChg chg="add mod">
          <ac:chgData name="Carly Pettiona" userId="S::carly.pettiona@healingfoundation.org.au::8cfcf547-e567-4a67-ae5f-7d6e6196302b" providerId="AD" clId="Web-{D984487A-66DD-8CD6-749C-246E582289E0}" dt="2023-09-12T04:21:33.847" v="74" actId="1076"/>
          <ac:picMkLst>
            <pc:docMk/>
            <pc:sldMk cId="2832201799" sldId="478"/>
            <ac:picMk id="6" creationId="{00A68395-1E7B-10CD-8F99-920BA536F860}"/>
          </ac:picMkLst>
        </pc:picChg>
      </pc:sldChg>
      <pc:sldChg chg="addSp modSp new modNotes">
        <pc:chgData name="Carly Pettiona" userId="S::carly.pettiona@healingfoundation.org.au::8cfcf547-e567-4a67-ae5f-7d6e6196302b" providerId="AD" clId="Web-{D984487A-66DD-8CD6-749C-246E582289E0}" dt="2023-09-12T04:24:31.070" v="101"/>
        <pc:sldMkLst>
          <pc:docMk/>
          <pc:sldMk cId="1025550819" sldId="479"/>
        </pc:sldMkLst>
        <pc:spChg chg="add">
          <ac:chgData name="Carly Pettiona" userId="S::carly.pettiona@healingfoundation.org.au::8cfcf547-e567-4a67-ae5f-7d6e6196302b" providerId="AD" clId="Web-{D984487A-66DD-8CD6-749C-246E582289E0}" dt="2023-09-12T04:21:46.082" v="75"/>
          <ac:spMkLst>
            <pc:docMk/>
            <pc:sldMk cId="1025550819" sldId="479"/>
            <ac:spMk id="2" creationId="{DC350F87-3108-DAE6-D824-F8BD42C5BB9C}"/>
          </ac:spMkLst>
        </pc:spChg>
        <pc:picChg chg="add mod">
          <ac:chgData name="Carly Pettiona" userId="S::carly.pettiona@healingfoundation.org.au::8cfcf547-e567-4a67-ae5f-7d6e6196302b" providerId="AD" clId="Web-{D984487A-66DD-8CD6-749C-246E582289E0}" dt="2023-09-12T04:22:34.645" v="83" actId="1076"/>
          <ac:picMkLst>
            <pc:docMk/>
            <pc:sldMk cId="1025550819" sldId="479"/>
            <ac:picMk id="3" creationId="{FF548A2B-83C2-F57A-66DC-750126F3E612}"/>
          </ac:picMkLst>
        </pc:picChg>
      </pc:sldChg>
      <pc:sldChg chg="addSp delSp modSp new modNotes">
        <pc:chgData name="Carly Pettiona" userId="S::carly.pettiona@healingfoundation.org.au::8cfcf547-e567-4a67-ae5f-7d6e6196302b" providerId="AD" clId="Web-{D984487A-66DD-8CD6-749C-246E582289E0}" dt="2023-09-12T04:24:59.211" v="107"/>
        <pc:sldMkLst>
          <pc:docMk/>
          <pc:sldMk cId="3802251704" sldId="480"/>
        </pc:sldMkLst>
        <pc:spChg chg="add">
          <ac:chgData name="Carly Pettiona" userId="S::carly.pettiona@healingfoundation.org.au::8cfcf547-e567-4a67-ae5f-7d6e6196302b" providerId="AD" clId="Web-{D984487A-66DD-8CD6-749C-246E582289E0}" dt="2023-09-12T04:23:02.771" v="88"/>
          <ac:spMkLst>
            <pc:docMk/>
            <pc:sldMk cId="3802251704" sldId="480"/>
            <ac:spMk id="2" creationId="{C4F984B0-885E-BBD8-9F65-362DC4B63C71}"/>
          </ac:spMkLst>
        </pc:spChg>
        <pc:spChg chg="add del mod">
          <ac:chgData name="Carly Pettiona" userId="S::carly.pettiona@healingfoundation.org.au::8cfcf547-e567-4a67-ae5f-7d6e6196302b" providerId="AD" clId="Web-{D984487A-66DD-8CD6-749C-246E582289E0}" dt="2023-09-12T04:23:13.193" v="92"/>
          <ac:spMkLst>
            <pc:docMk/>
            <pc:sldMk cId="3802251704" sldId="480"/>
            <ac:spMk id="3" creationId="{FAAB8D75-3307-9F9B-12A2-6EFEAE5E3A62}"/>
          </ac:spMkLst>
        </pc:spChg>
        <pc:picChg chg="add mod">
          <ac:chgData name="Carly Pettiona" userId="S::carly.pettiona@healingfoundation.org.au::8cfcf547-e567-4a67-ae5f-7d6e6196302b" providerId="AD" clId="Web-{D984487A-66DD-8CD6-749C-246E582289E0}" dt="2023-09-12T04:24:09.725" v="98" actId="1076"/>
          <ac:picMkLst>
            <pc:docMk/>
            <pc:sldMk cId="3802251704" sldId="480"/>
            <ac:picMk id="4" creationId="{151FED0F-6569-7902-74FD-78C035438DD6}"/>
          </ac:picMkLst>
        </pc:picChg>
      </pc:sldChg>
      <pc:sldChg chg="addSp modSp new modNotes">
        <pc:chgData name="Carly Pettiona" userId="S::carly.pettiona@healingfoundation.org.au::8cfcf547-e567-4a67-ae5f-7d6e6196302b" providerId="AD" clId="Web-{D984487A-66DD-8CD6-749C-246E582289E0}" dt="2023-09-12T04:25:16.883" v="111" actId="1076"/>
        <pc:sldMkLst>
          <pc:docMk/>
          <pc:sldMk cId="3278964867" sldId="481"/>
        </pc:sldMkLst>
        <pc:spChg chg="add">
          <ac:chgData name="Carly Pettiona" userId="S::carly.pettiona@healingfoundation.org.au::8cfcf547-e567-4a67-ae5f-7d6e6196302b" providerId="AD" clId="Web-{D984487A-66DD-8CD6-749C-246E582289E0}" dt="2023-09-12T04:24:39.242" v="102"/>
          <ac:spMkLst>
            <pc:docMk/>
            <pc:sldMk cId="3278964867" sldId="481"/>
            <ac:spMk id="2" creationId="{9D60AE75-33BB-E7CF-7169-CCECE0A6F93F}"/>
          </ac:spMkLst>
        </pc:spChg>
        <pc:picChg chg="add mod">
          <ac:chgData name="Carly Pettiona" userId="S::carly.pettiona@healingfoundation.org.au::8cfcf547-e567-4a67-ae5f-7d6e6196302b" providerId="AD" clId="Web-{D984487A-66DD-8CD6-749C-246E582289E0}" dt="2023-09-12T04:25:16.883" v="111" actId="1076"/>
          <ac:picMkLst>
            <pc:docMk/>
            <pc:sldMk cId="3278964867" sldId="481"/>
            <ac:picMk id="3" creationId="{1610CAC7-281C-2EA1-A382-A947783F5E22}"/>
          </ac:picMkLst>
        </pc:picChg>
      </pc:sldChg>
      <pc:sldChg chg="addSp new modNotes">
        <pc:chgData name="Carly Pettiona" userId="S::carly.pettiona@healingfoundation.org.au::8cfcf547-e567-4a67-ae5f-7d6e6196302b" providerId="AD" clId="Web-{D984487A-66DD-8CD6-749C-246E582289E0}" dt="2023-09-12T04:26:57.854" v="158"/>
        <pc:sldMkLst>
          <pc:docMk/>
          <pc:sldMk cId="2953504372" sldId="482"/>
        </pc:sldMkLst>
        <pc:spChg chg="add">
          <ac:chgData name="Carly Pettiona" userId="S::carly.pettiona@healingfoundation.org.au::8cfcf547-e567-4a67-ae5f-7d6e6196302b" providerId="AD" clId="Web-{D984487A-66DD-8CD6-749C-246E582289E0}" dt="2023-09-12T04:26:16.462" v="112"/>
          <ac:spMkLst>
            <pc:docMk/>
            <pc:sldMk cId="2953504372" sldId="482"/>
            <ac:spMk id="3" creationId="{06D55528-08B3-4AF0-6FF9-02DD34A8CCA0}"/>
          </ac:spMkLst>
        </pc:spChg>
        <pc:picChg chg="add">
          <ac:chgData name="Carly Pettiona" userId="S::carly.pettiona@healingfoundation.org.au::8cfcf547-e567-4a67-ae5f-7d6e6196302b" providerId="AD" clId="Web-{D984487A-66DD-8CD6-749C-246E582289E0}" dt="2023-09-12T04:26:16.462" v="112"/>
          <ac:picMkLst>
            <pc:docMk/>
            <pc:sldMk cId="2953504372" sldId="482"/>
            <ac:picMk id="2" creationId="{597FBB0B-BB4E-EE42-7CA8-899233DCE545}"/>
          </ac:picMkLst>
        </pc:picChg>
      </pc:sldChg>
      <pc:sldChg chg="addSp modSp new modNotes">
        <pc:chgData name="Carly Pettiona" userId="S::carly.pettiona@healingfoundation.org.au::8cfcf547-e567-4a67-ae5f-7d6e6196302b" providerId="AD" clId="Web-{D984487A-66DD-8CD6-749C-246E582289E0}" dt="2023-09-12T04:37:11.101" v="498" actId="1076"/>
        <pc:sldMkLst>
          <pc:docMk/>
          <pc:sldMk cId="1728857225" sldId="483"/>
        </pc:sldMkLst>
        <pc:spChg chg="add mod">
          <ac:chgData name="Carly Pettiona" userId="S::carly.pettiona@healingfoundation.org.au::8cfcf547-e567-4a67-ae5f-7d6e6196302b" providerId="AD" clId="Web-{D984487A-66DD-8CD6-749C-246E582289E0}" dt="2023-09-12T04:28:24.465" v="173" actId="14100"/>
          <ac:spMkLst>
            <pc:docMk/>
            <pc:sldMk cId="1728857225" sldId="483"/>
            <ac:spMk id="2" creationId="{612B92E4-5E78-4F6F-E215-34E5EE733F03}"/>
          </ac:spMkLst>
        </pc:spChg>
        <pc:spChg chg="add mod">
          <ac:chgData name="Carly Pettiona" userId="S::carly.pettiona@healingfoundation.org.au::8cfcf547-e567-4a67-ae5f-7d6e6196302b" providerId="AD" clId="Web-{D984487A-66DD-8CD6-749C-246E582289E0}" dt="2023-09-12T04:36:48.819" v="490" actId="1076"/>
          <ac:spMkLst>
            <pc:docMk/>
            <pc:sldMk cId="1728857225" sldId="483"/>
            <ac:spMk id="3" creationId="{A7309D33-DE3E-E1B2-6218-9EDF4911D26C}"/>
          </ac:spMkLst>
        </pc:spChg>
        <pc:spChg chg="add mod">
          <ac:chgData name="Carly Pettiona" userId="S::carly.pettiona@healingfoundation.org.au::8cfcf547-e567-4a67-ae5f-7d6e6196302b" providerId="AD" clId="Web-{D984487A-66DD-8CD6-749C-246E582289E0}" dt="2023-09-12T04:35:34.537" v="469" actId="20577"/>
          <ac:spMkLst>
            <pc:docMk/>
            <pc:sldMk cId="1728857225" sldId="483"/>
            <ac:spMk id="4" creationId="{E6339338-781C-EE93-8DBA-6607F08BE550}"/>
          </ac:spMkLst>
        </pc:spChg>
        <pc:grpChg chg="add mod">
          <ac:chgData name="Carly Pettiona" userId="S::carly.pettiona@healingfoundation.org.au::8cfcf547-e567-4a67-ae5f-7d6e6196302b" providerId="AD" clId="Web-{D984487A-66DD-8CD6-749C-246E582289E0}" dt="2023-09-12T04:37:11.101" v="498" actId="1076"/>
          <ac:grpSpMkLst>
            <pc:docMk/>
            <pc:sldMk cId="1728857225" sldId="483"/>
            <ac:grpSpMk id="14" creationId="{DD121AB4-9D35-1A21-DB04-BC3C4111ABDD}"/>
          </ac:grpSpMkLst>
        </pc:grpChg>
        <pc:picChg chg="add mod ord">
          <ac:chgData name="Carly Pettiona" userId="S::carly.pettiona@healingfoundation.org.au::8cfcf547-e567-4a67-ae5f-7d6e6196302b" providerId="AD" clId="Web-{D984487A-66DD-8CD6-749C-246E582289E0}" dt="2023-09-12T04:35:21.740" v="465" actId="14100"/>
          <ac:picMkLst>
            <pc:docMk/>
            <pc:sldMk cId="1728857225" sldId="483"/>
            <ac:picMk id="6" creationId="{9CEFB517-9D19-465D-8C03-0955C57009FD}"/>
          </ac:picMkLst>
        </pc:picChg>
        <pc:picChg chg="add mod">
          <ac:chgData name="Carly Pettiona" userId="S::carly.pettiona@healingfoundation.org.au::8cfcf547-e567-4a67-ae5f-7d6e6196302b" providerId="AD" clId="Web-{D984487A-66DD-8CD6-749C-246E582289E0}" dt="2023-09-12T04:36:27.725" v="487" actId="1076"/>
          <ac:picMkLst>
            <pc:docMk/>
            <pc:sldMk cId="1728857225" sldId="483"/>
            <ac:picMk id="8" creationId="{7A591B16-E153-7DEC-3BA2-805D5A3266AB}"/>
          </ac:picMkLst>
        </pc:picChg>
        <pc:picChg chg="add mod">
          <ac:chgData name="Carly Pettiona" userId="S::carly.pettiona@healingfoundation.org.au::8cfcf547-e567-4a67-ae5f-7d6e6196302b" providerId="AD" clId="Web-{D984487A-66DD-8CD6-749C-246E582289E0}" dt="2023-09-12T04:36:23.850" v="485" actId="1076"/>
          <ac:picMkLst>
            <pc:docMk/>
            <pc:sldMk cId="1728857225" sldId="483"/>
            <ac:picMk id="10" creationId="{D8C9AE71-1E99-D20E-A581-FA8409A39995}"/>
          </ac:picMkLst>
        </pc:picChg>
        <pc:picChg chg="add mod">
          <ac:chgData name="Carly Pettiona" userId="S::carly.pettiona@healingfoundation.org.au::8cfcf547-e567-4a67-ae5f-7d6e6196302b" providerId="AD" clId="Web-{D984487A-66DD-8CD6-749C-246E582289E0}" dt="2023-09-12T04:36:25.647" v="486" actId="1076"/>
          <ac:picMkLst>
            <pc:docMk/>
            <pc:sldMk cId="1728857225" sldId="483"/>
            <ac:picMk id="12" creationId="{889362D6-7E95-10C2-F06E-49945F778498}"/>
          </ac:picMkLst>
        </pc:picChg>
        <pc:picChg chg="add mod">
          <ac:chgData name="Carly Pettiona" userId="S::carly.pettiona@healingfoundation.org.au::8cfcf547-e567-4a67-ae5f-7d6e6196302b" providerId="AD" clId="Web-{D984487A-66DD-8CD6-749C-246E582289E0}" dt="2023-09-12T04:37:08.601" v="497" actId="1076"/>
          <ac:picMkLst>
            <pc:docMk/>
            <pc:sldMk cId="1728857225" sldId="483"/>
            <ac:picMk id="13" creationId="{46ED61DB-B16B-2FC7-C4CF-6BED5E3B8A27}"/>
          </ac:picMkLst>
        </pc:picChg>
      </pc:sldChg>
      <pc:sldChg chg="new del">
        <pc:chgData name="Carly Pettiona" userId="S::carly.pettiona@healingfoundation.org.au::8cfcf547-e567-4a67-ae5f-7d6e6196302b" providerId="AD" clId="Web-{D984487A-66DD-8CD6-749C-246E582289E0}" dt="2023-09-12T04:26:59.791" v="159"/>
        <pc:sldMkLst>
          <pc:docMk/>
          <pc:sldMk cId="2097119806" sldId="483"/>
        </pc:sldMkLst>
      </pc:sldChg>
      <pc:sldChg chg="addSp new modNotes">
        <pc:chgData name="Carly Pettiona" userId="S::carly.pettiona@healingfoundation.org.au::8cfcf547-e567-4a67-ae5f-7d6e6196302b" providerId="AD" clId="Web-{D984487A-66DD-8CD6-749C-246E582289E0}" dt="2023-09-12T04:37:37.305" v="502"/>
        <pc:sldMkLst>
          <pc:docMk/>
          <pc:sldMk cId="3259277260" sldId="484"/>
        </pc:sldMkLst>
        <pc:spChg chg="add">
          <ac:chgData name="Carly Pettiona" userId="S::carly.pettiona@healingfoundation.org.au::8cfcf547-e567-4a67-ae5f-7d6e6196302b" providerId="AD" clId="Web-{D984487A-66DD-8CD6-749C-246E582289E0}" dt="2023-09-12T04:37:27.555" v="499"/>
          <ac:spMkLst>
            <pc:docMk/>
            <pc:sldMk cId="3259277260" sldId="484"/>
            <ac:spMk id="3" creationId="{4A84B8AD-AE6D-A219-B011-4BB79E98094B}"/>
          </ac:spMkLst>
        </pc:spChg>
        <pc:picChg chg="add">
          <ac:chgData name="Carly Pettiona" userId="S::carly.pettiona@healingfoundation.org.au::8cfcf547-e567-4a67-ae5f-7d6e6196302b" providerId="AD" clId="Web-{D984487A-66DD-8CD6-749C-246E582289E0}" dt="2023-09-12T04:37:27.555" v="499"/>
          <ac:picMkLst>
            <pc:docMk/>
            <pc:sldMk cId="3259277260" sldId="484"/>
            <ac:picMk id="2" creationId="{9E9402B4-E580-BF97-5BD3-3691E20E3AB1}"/>
          </ac:picMkLst>
        </pc:picChg>
      </pc:sldChg>
    </pc:docChg>
  </pc:docChgLst>
  <pc:docChgLst>
    <pc:chgData name="Carly Pettiona" userId="S::carly.pettiona@healingfoundation.org.au::8cfcf547-e567-4a67-ae5f-7d6e6196302b" providerId="AD" clId="Web-{F3E4314F-5B7F-504A-47DE-7DE94BDDC5A8}"/>
    <pc:docChg chg="addSld delSld modSld">
      <pc:chgData name="Carly Pettiona" userId="S::carly.pettiona@healingfoundation.org.au::8cfcf547-e567-4a67-ae5f-7d6e6196302b" providerId="AD" clId="Web-{F3E4314F-5B7F-504A-47DE-7DE94BDDC5A8}" dt="2023-09-18T04:53:16.241" v="462"/>
      <pc:docMkLst>
        <pc:docMk/>
      </pc:docMkLst>
      <pc:sldChg chg="modNotes">
        <pc:chgData name="Carly Pettiona" userId="S::carly.pettiona@healingfoundation.org.au::8cfcf547-e567-4a67-ae5f-7d6e6196302b" providerId="AD" clId="Web-{F3E4314F-5B7F-504A-47DE-7DE94BDDC5A8}" dt="2023-09-18T03:56:30.067" v="85"/>
        <pc:sldMkLst>
          <pc:docMk/>
          <pc:sldMk cId="1008212083" sldId="392"/>
        </pc:sldMkLst>
      </pc:sldChg>
      <pc:sldChg chg="del">
        <pc:chgData name="Carly Pettiona" userId="S::carly.pettiona@healingfoundation.org.au::8cfcf547-e567-4a67-ae5f-7d6e6196302b" providerId="AD" clId="Web-{F3E4314F-5B7F-504A-47DE-7DE94BDDC5A8}" dt="2023-09-18T03:53:58.719" v="57"/>
        <pc:sldMkLst>
          <pc:docMk/>
          <pc:sldMk cId="1541366499" sldId="417"/>
        </pc:sldMkLst>
      </pc:sldChg>
      <pc:sldChg chg="modNotes">
        <pc:chgData name="Carly Pettiona" userId="S::carly.pettiona@healingfoundation.org.au::8cfcf547-e567-4a67-ae5f-7d6e6196302b" providerId="AD" clId="Web-{F3E4314F-5B7F-504A-47DE-7DE94BDDC5A8}" dt="2023-09-18T04:52:47.131" v="459"/>
        <pc:sldMkLst>
          <pc:docMk/>
          <pc:sldMk cId="1434699194" sldId="452"/>
        </pc:sldMkLst>
      </pc:sldChg>
      <pc:sldChg chg="modNotes">
        <pc:chgData name="Carly Pettiona" userId="S::carly.pettiona@healingfoundation.org.au::8cfcf547-e567-4a67-ae5f-7d6e6196302b" providerId="AD" clId="Web-{F3E4314F-5B7F-504A-47DE-7DE94BDDC5A8}" dt="2023-09-18T03:52:38.341" v="55"/>
        <pc:sldMkLst>
          <pc:docMk/>
          <pc:sldMk cId="4100747964" sldId="461"/>
        </pc:sldMkLst>
      </pc:sldChg>
      <pc:sldChg chg="modNotes">
        <pc:chgData name="Carly Pettiona" userId="S::carly.pettiona@healingfoundation.org.au::8cfcf547-e567-4a67-ae5f-7d6e6196302b" providerId="AD" clId="Web-{F3E4314F-5B7F-504A-47DE-7DE94BDDC5A8}" dt="2023-09-18T04:28:24.293" v="237"/>
        <pc:sldMkLst>
          <pc:docMk/>
          <pc:sldMk cId="127561016" sldId="476"/>
        </pc:sldMkLst>
      </pc:sldChg>
      <pc:sldChg chg="addAnim modAnim">
        <pc:chgData name="Carly Pettiona" userId="S::carly.pettiona@healingfoundation.org.au::8cfcf547-e567-4a67-ae5f-7d6e6196302b" providerId="AD" clId="Web-{F3E4314F-5B7F-504A-47DE-7DE94BDDC5A8}" dt="2023-09-18T03:54:41.079" v="60"/>
        <pc:sldMkLst>
          <pc:docMk/>
          <pc:sldMk cId="1522987391" sldId="511"/>
        </pc:sldMkLst>
      </pc:sldChg>
      <pc:sldChg chg="modNotes">
        <pc:chgData name="Carly Pettiona" userId="S::carly.pettiona@healingfoundation.org.au::8cfcf547-e567-4a67-ae5f-7d6e6196302b" providerId="AD" clId="Web-{F3E4314F-5B7F-504A-47DE-7DE94BDDC5A8}" dt="2023-09-18T04:20:17.529" v="162"/>
        <pc:sldMkLst>
          <pc:docMk/>
          <pc:sldMk cId="1952206064" sldId="515"/>
        </pc:sldMkLst>
      </pc:sldChg>
      <pc:sldChg chg="addAnim">
        <pc:chgData name="Carly Pettiona" userId="S::carly.pettiona@healingfoundation.org.au::8cfcf547-e567-4a67-ae5f-7d6e6196302b" providerId="AD" clId="Web-{F3E4314F-5B7F-504A-47DE-7DE94BDDC5A8}" dt="2023-09-18T04:06:15.974" v="86"/>
        <pc:sldMkLst>
          <pc:docMk/>
          <pc:sldMk cId="1221469417" sldId="516"/>
        </pc:sldMkLst>
      </pc:sldChg>
      <pc:sldChg chg="modSp modNotes">
        <pc:chgData name="Carly Pettiona" userId="S::carly.pettiona@healingfoundation.org.au::8cfcf547-e567-4a67-ae5f-7d6e6196302b" providerId="AD" clId="Web-{F3E4314F-5B7F-504A-47DE-7DE94BDDC5A8}" dt="2023-09-18T04:18:59.496" v="161"/>
        <pc:sldMkLst>
          <pc:docMk/>
          <pc:sldMk cId="1673858166" sldId="519"/>
        </pc:sldMkLst>
        <pc:spChg chg="mod">
          <ac:chgData name="Carly Pettiona" userId="S::carly.pettiona@healingfoundation.org.au::8cfcf547-e567-4a67-ae5f-7d6e6196302b" providerId="AD" clId="Web-{F3E4314F-5B7F-504A-47DE-7DE94BDDC5A8}" dt="2023-09-18T04:18:55.761" v="160" actId="20577"/>
          <ac:spMkLst>
            <pc:docMk/>
            <pc:sldMk cId="1673858166" sldId="519"/>
            <ac:spMk id="4" creationId="{07FB3DD3-B029-15B0-E01B-7EA27C513964}"/>
          </ac:spMkLst>
        </pc:spChg>
      </pc:sldChg>
      <pc:sldChg chg="addSp modSp modNotes">
        <pc:chgData name="Carly Pettiona" userId="S::carly.pettiona@healingfoundation.org.au::8cfcf547-e567-4a67-ae5f-7d6e6196302b" providerId="AD" clId="Web-{F3E4314F-5B7F-504A-47DE-7DE94BDDC5A8}" dt="2023-09-18T04:30:02.186" v="271"/>
        <pc:sldMkLst>
          <pc:docMk/>
          <pc:sldMk cId="2852021873" sldId="521"/>
        </pc:sldMkLst>
        <pc:spChg chg="mod">
          <ac:chgData name="Carly Pettiona" userId="S::carly.pettiona@healingfoundation.org.au::8cfcf547-e567-4a67-ae5f-7d6e6196302b" providerId="AD" clId="Web-{F3E4314F-5B7F-504A-47DE-7DE94BDDC5A8}" dt="2023-09-18T04:29:17.623" v="239" actId="20577"/>
          <ac:spMkLst>
            <pc:docMk/>
            <pc:sldMk cId="2852021873" sldId="521"/>
            <ac:spMk id="2" creationId="{6E76D551-4111-950C-A45E-02C764F79E31}"/>
          </ac:spMkLst>
        </pc:spChg>
        <pc:picChg chg="add ord">
          <ac:chgData name="Carly Pettiona" userId="S::carly.pettiona@healingfoundation.org.au::8cfcf547-e567-4a67-ae5f-7d6e6196302b" providerId="AD" clId="Web-{F3E4314F-5B7F-504A-47DE-7DE94BDDC5A8}" dt="2023-09-18T04:29:26.857" v="241"/>
          <ac:picMkLst>
            <pc:docMk/>
            <pc:sldMk cId="2852021873" sldId="521"/>
            <ac:picMk id="4" creationId="{E64DD947-F859-0430-EF7D-14F597C576A0}"/>
          </ac:picMkLst>
        </pc:picChg>
      </pc:sldChg>
      <pc:sldChg chg="modSp modNotes">
        <pc:chgData name="Carly Pettiona" userId="S::carly.pettiona@healingfoundation.org.au::8cfcf547-e567-4a67-ae5f-7d6e6196302b" providerId="AD" clId="Web-{F3E4314F-5B7F-504A-47DE-7DE94BDDC5A8}" dt="2023-09-18T04:37:21.058" v="327" actId="1076"/>
        <pc:sldMkLst>
          <pc:docMk/>
          <pc:sldMk cId="3489424256" sldId="522"/>
        </pc:sldMkLst>
        <pc:spChg chg="mod">
          <ac:chgData name="Carly Pettiona" userId="S::carly.pettiona@healingfoundation.org.au::8cfcf547-e567-4a67-ae5f-7d6e6196302b" providerId="AD" clId="Web-{F3E4314F-5B7F-504A-47DE-7DE94BDDC5A8}" dt="2023-09-18T04:37:13.105" v="325" actId="20577"/>
          <ac:spMkLst>
            <pc:docMk/>
            <pc:sldMk cId="3489424256" sldId="522"/>
            <ac:spMk id="3" creationId="{CD591B1C-5B44-27E6-DEA7-6EC3BA9085BF}"/>
          </ac:spMkLst>
        </pc:spChg>
        <pc:picChg chg="mod">
          <ac:chgData name="Carly Pettiona" userId="S::carly.pettiona@healingfoundation.org.au::8cfcf547-e567-4a67-ae5f-7d6e6196302b" providerId="AD" clId="Web-{F3E4314F-5B7F-504A-47DE-7DE94BDDC5A8}" dt="2023-09-18T04:37:21.058" v="327" actId="1076"/>
          <ac:picMkLst>
            <pc:docMk/>
            <pc:sldMk cId="3489424256" sldId="522"/>
            <ac:picMk id="5" creationId="{C5005C55-9348-7F55-A5B4-A79A9C1FC553}"/>
          </ac:picMkLst>
        </pc:picChg>
        <pc:picChg chg="mod">
          <ac:chgData name="Carly Pettiona" userId="S::carly.pettiona@healingfoundation.org.au::8cfcf547-e567-4a67-ae5f-7d6e6196302b" providerId="AD" clId="Web-{F3E4314F-5B7F-504A-47DE-7DE94BDDC5A8}" dt="2023-09-18T04:37:18.933" v="326" actId="1076"/>
          <ac:picMkLst>
            <pc:docMk/>
            <pc:sldMk cId="3489424256" sldId="522"/>
            <ac:picMk id="9" creationId="{CF452A1C-D021-E0A2-F240-D6055A485670}"/>
          </ac:picMkLst>
        </pc:picChg>
      </pc:sldChg>
      <pc:sldChg chg="modSp modNotes">
        <pc:chgData name="Carly Pettiona" userId="S::carly.pettiona@healingfoundation.org.au::8cfcf547-e567-4a67-ae5f-7d6e6196302b" providerId="AD" clId="Web-{F3E4314F-5B7F-504A-47DE-7DE94BDDC5A8}" dt="2023-09-18T04:40:05.953" v="436" actId="1076"/>
        <pc:sldMkLst>
          <pc:docMk/>
          <pc:sldMk cId="263513673" sldId="523"/>
        </pc:sldMkLst>
        <pc:spChg chg="mod">
          <ac:chgData name="Carly Pettiona" userId="S::carly.pettiona@healingfoundation.org.au::8cfcf547-e567-4a67-ae5f-7d6e6196302b" providerId="AD" clId="Web-{F3E4314F-5B7F-504A-47DE-7DE94BDDC5A8}" dt="2023-09-18T04:39:48.937" v="428" actId="1076"/>
          <ac:spMkLst>
            <pc:docMk/>
            <pc:sldMk cId="263513673" sldId="523"/>
            <ac:spMk id="2" creationId="{E264BF21-4595-9652-C086-7836430515A0}"/>
          </ac:spMkLst>
        </pc:spChg>
        <pc:spChg chg="mod">
          <ac:chgData name="Carly Pettiona" userId="S::carly.pettiona@healingfoundation.org.au::8cfcf547-e567-4a67-ae5f-7d6e6196302b" providerId="AD" clId="Web-{F3E4314F-5B7F-504A-47DE-7DE94BDDC5A8}" dt="2023-09-18T04:39:08.170" v="416" actId="20577"/>
          <ac:spMkLst>
            <pc:docMk/>
            <pc:sldMk cId="263513673" sldId="523"/>
            <ac:spMk id="3" creationId="{BECC3075-B317-CE2C-499E-BCA7299B731C}"/>
          </ac:spMkLst>
        </pc:spChg>
        <pc:picChg chg="mod">
          <ac:chgData name="Carly Pettiona" userId="S::carly.pettiona@healingfoundation.org.au::8cfcf547-e567-4a67-ae5f-7d6e6196302b" providerId="AD" clId="Web-{F3E4314F-5B7F-504A-47DE-7DE94BDDC5A8}" dt="2023-09-18T04:40:05.953" v="436" actId="1076"/>
          <ac:picMkLst>
            <pc:docMk/>
            <pc:sldMk cId="263513673" sldId="523"/>
            <ac:picMk id="5" creationId="{5ABD92BA-9CEE-47C7-65D6-9E9A34193A89}"/>
          </ac:picMkLst>
        </pc:picChg>
        <pc:picChg chg="mod">
          <ac:chgData name="Carly Pettiona" userId="S::carly.pettiona@healingfoundation.org.au::8cfcf547-e567-4a67-ae5f-7d6e6196302b" providerId="AD" clId="Web-{F3E4314F-5B7F-504A-47DE-7DE94BDDC5A8}" dt="2023-09-18T04:40:05.938" v="434" actId="1076"/>
          <ac:picMkLst>
            <pc:docMk/>
            <pc:sldMk cId="263513673" sldId="523"/>
            <ac:picMk id="7" creationId="{3D544F60-76E8-6513-412C-C1641D9CE3D4}"/>
          </ac:picMkLst>
        </pc:picChg>
        <pc:picChg chg="mod">
          <ac:chgData name="Carly Pettiona" userId="S::carly.pettiona@healingfoundation.org.au::8cfcf547-e567-4a67-ae5f-7d6e6196302b" providerId="AD" clId="Web-{F3E4314F-5B7F-504A-47DE-7DE94BDDC5A8}" dt="2023-09-18T04:40:05.938" v="435" actId="1076"/>
          <ac:picMkLst>
            <pc:docMk/>
            <pc:sldMk cId="263513673" sldId="523"/>
            <ac:picMk id="9" creationId="{8B84E359-2166-2800-B606-F101250E2ED9}"/>
          </ac:picMkLst>
        </pc:picChg>
      </pc:sldChg>
      <pc:sldChg chg="modNotes">
        <pc:chgData name="Carly Pettiona" userId="S::carly.pettiona@healingfoundation.org.au::8cfcf547-e567-4a67-ae5f-7d6e6196302b" providerId="AD" clId="Web-{F3E4314F-5B7F-504A-47DE-7DE94BDDC5A8}" dt="2023-09-18T04:40:27.704" v="445"/>
        <pc:sldMkLst>
          <pc:docMk/>
          <pc:sldMk cId="2520645924" sldId="524"/>
        </pc:sldMkLst>
      </pc:sldChg>
      <pc:sldChg chg="addAnim modAnim">
        <pc:chgData name="Carly Pettiona" userId="S::carly.pettiona@healingfoundation.org.au::8cfcf547-e567-4a67-ae5f-7d6e6196302b" providerId="AD" clId="Web-{F3E4314F-5B7F-504A-47DE-7DE94BDDC5A8}" dt="2023-09-18T04:53:16.241" v="462"/>
        <pc:sldMkLst>
          <pc:docMk/>
          <pc:sldMk cId="3755610188" sldId="526"/>
        </pc:sldMkLst>
      </pc:sldChg>
      <pc:sldChg chg="add">
        <pc:chgData name="Carly Pettiona" userId="S::carly.pettiona@healingfoundation.org.au::8cfcf547-e567-4a67-ae5f-7d6e6196302b" providerId="AD" clId="Web-{F3E4314F-5B7F-504A-47DE-7DE94BDDC5A8}" dt="2023-09-18T03:53:45.281" v="56"/>
        <pc:sldMkLst>
          <pc:docMk/>
          <pc:sldMk cId="3791591835" sldId="528"/>
        </pc:sldMkLst>
      </pc:sldChg>
      <pc:sldChg chg="addSp delSp modSp new modNotes">
        <pc:chgData name="Carly Pettiona" userId="S::carly.pettiona@healingfoundation.org.au::8cfcf547-e567-4a67-ae5f-7d6e6196302b" providerId="AD" clId="Web-{F3E4314F-5B7F-504A-47DE-7DE94BDDC5A8}" dt="2023-09-18T04:14:15.519" v="118" actId="14100"/>
        <pc:sldMkLst>
          <pc:docMk/>
          <pc:sldMk cId="2387361338" sldId="529"/>
        </pc:sldMkLst>
        <pc:spChg chg="add">
          <ac:chgData name="Carly Pettiona" userId="S::carly.pettiona@healingfoundation.org.au::8cfcf547-e567-4a67-ae5f-7d6e6196302b" providerId="AD" clId="Web-{F3E4314F-5B7F-504A-47DE-7DE94BDDC5A8}" dt="2023-09-18T04:07:15.179" v="88"/>
          <ac:spMkLst>
            <pc:docMk/>
            <pc:sldMk cId="2387361338" sldId="529"/>
            <ac:spMk id="2" creationId="{4CFFF10A-FD79-8D52-E85B-9A4CD3F6C023}"/>
          </ac:spMkLst>
        </pc:spChg>
        <pc:picChg chg="add del mod">
          <ac:chgData name="Carly Pettiona" userId="S::carly.pettiona@healingfoundation.org.au::8cfcf547-e567-4a67-ae5f-7d6e6196302b" providerId="AD" clId="Web-{F3E4314F-5B7F-504A-47DE-7DE94BDDC5A8}" dt="2023-09-18T04:13:58.675" v="109"/>
          <ac:picMkLst>
            <pc:docMk/>
            <pc:sldMk cId="2387361338" sldId="529"/>
            <ac:picMk id="3" creationId="{7EFD1A08-4C66-5063-9AA4-D9A8CF255960}"/>
          </ac:picMkLst>
        </pc:picChg>
        <pc:picChg chg="add mod">
          <ac:chgData name="Carly Pettiona" userId="S::carly.pettiona@healingfoundation.org.au::8cfcf547-e567-4a67-ae5f-7d6e6196302b" providerId="AD" clId="Web-{F3E4314F-5B7F-504A-47DE-7DE94BDDC5A8}" dt="2023-09-18T04:14:09.347" v="116" actId="1076"/>
          <ac:picMkLst>
            <pc:docMk/>
            <pc:sldMk cId="2387361338" sldId="529"/>
            <ac:picMk id="4" creationId="{FACC6E3A-BCF0-2615-DD9E-E3DEBE8FADFD}"/>
          </ac:picMkLst>
        </pc:picChg>
        <pc:picChg chg="add mod">
          <ac:chgData name="Carly Pettiona" userId="S::carly.pettiona@healingfoundation.org.au::8cfcf547-e567-4a67-ae5f-7d6e6196302b" providerId="AD" clId="Web-{F3E4314F-5B7F-504A-47DE-7DE94BDDC5A8}" dt="2023-09-18T04:14:06.190" v="114" actId="14100"/>
          <ac:picMkLst>
            <pc:docMk/>
            <pc:sldMk cId="2387361338" sldId="529"/>
            <ac:picMk id="5" creationId="{1E44553A-56A7-1504-CB69-4ECE02FA1121}"/>
          </ac:picMkLst>
        </pc:picChg>
        <pc:picChg chg="add mod">
          <ac:chgData name="Carly Pettiona" userId="S::carly.pettiona@healingfoundation.org.au::8cfcf547-e567-4a67-ae5f-7d6e6196302b" providerId="AD" clId="Web-{F3E4314F-5B7F-504A-47DE-7DE94BDDC5A8}" dt="2023-09-18T04:14:15.519" v="118" actId="14100"/>
          <ac:picMkLst>
            <pc:docMk/>
            <pc:sldMk cId="2387361338" sldId="529"/>
            <ac:picMk id="6" creationId="{0697521E-9D6C-A442-500C-87A1B98A4E37}"/>
          </ac:picMkLst>
        </pc:picChg>
      </pc:sldChg>
      <pc:sldChg chg="addSp delSp modSp add replId modNotes">
        <pc:chgData name="Carly Pettiona" userId="S::carly.pettiona@healingfoundation.org.au::8cfcf547-e567-4a67-ae5f-7d6e6196302b" providerId="AD" clId="Web-{F3E4314F-5B7F-504A-47DE-7DE94BDDC5A8}" dt="2023-09-18T04:36:26.369" v="314"/>
        <pc:sldMkLst>
          <pc:docMk/>
          <pc:sldMk cId="1087907948" sldId="530"/>
        </pc:sldMkLst>
        <pc:spChg chg="del">
          <ac:chgData name="Carly Pettiona" userId="S::carly.pettiona@healingfoundation.org.au::8cfcf547-e567-4a67-ae5f-7d6e6196302b" providerId="AD" clId="Web-{F3E4314F-5B7F-504A-47DE-7DE94BDDC5A8}" dt="2023-09-18T04:31:35.798" v="273"/>
          <ac:spMkLst>
            <pc:docMk/>
            <pc:sldMk cId="1087907948" sldId="530"/>
            <ac:spMk id="2" creationId="{6E76D551-4111-950C-A45E-02C764F79E31}"/>
          </ac:spMkLst>
        </pc:spChg>
        <pc:picChg chg="add mod">
          <ac:chgData name="Carly Pettiona" userId="S::carly.pettiona@healingfoundation.org.au::8cfcf547-e567-4a67-ae5f-7d6e6196302b" providerId="AD" clId="Web-{F3E4314F-5B7F-504A-47DE-7DE94BDDC5A8}" dt="2023-09-18T04:32:03.783" v="276" actId="1076"/>
          <ac:picMkLst>
            <pc:docMk/>
            <pc:sldMk cId="1087907948" sldId="530"/>
            <ac:picMk id="3" creationId="{874BA2E3-FBAB-C4C1-2CCE-37CC27A123A5}"/>
          </ac:picMkLst>
        </pc:picChg>
        <pc:picChg chg="del">
          <ac:chgData name="Carly Pettiona" userId="S::carly.pettiona@healingfoundation.org.au::8cfcf547-e567-4a67-ae5f-7d6e6196302b" providerId="AD" clId="Web-{F3E4314F-5B7F-504A-47DE-7DE94BDDC5A8}" dt="2023-09-18T04:31:35.798" v="274"/>
          <ac:picMkLst>
            <pc:docMk/>
            <pc:sldMk cId="1087907948" sldId="530"/>
            <ac:picMk id="4" creationId="{E64DD947-F859-0430-EF7D-14F597C576A0}"/>
          </ac:picMkLst>
        </pc:picChg>
        <pc:picChg chg="add mod modCrop">
          <ac:chgData name="Carly Pettiona" userId="S::carly.pettiona@healingfoundation.org.au::8cfcf547-e567-4a67-ae5f-7d6e6196302b" providerId="AD" clId="Web-{F3E4314F-5B7F-504A-47DE-7DE94BDDC5A8}" dt="2023-09-18T04:35:00.195" v="299" actId="1076"/>
          <ac:picMkLst>
            <pc:docMk/>
            <pc:sldMk cId="1087907948" sldId="530"/>
            <ac:picMk id="5" creationId="{8B41127A-7D07-3B38-A03C-C5B3B2A5F136}"/>
          </ac:picMkLst>
        </pc:picChg>
        <pc:picChg chg="add mod">
          <ac:chgData name="Carly Pettiona" userId="S::carly.pettiona@healingfoundation.org.au::8cfcf547-e567-4a67-ae5f-7d6e6196302b" providerId="AD" clId="Web-{F3E4314F-5B7F-504A-47DE-7DE94BDDC5A8}" dt="2023-09-18T04:34:55.991" v="298" actId="1076"/>
          <ac:picMkLst>
            <pc:docMk/>
            <pc:sldMk cId="1087907948" sldId="530"/>
            <ac:picMk id="6" creationId="{4EF75AEF-B4E0-808F-9018-E685A2BA76C2}"/>
          </ac:picMkLst>
        </pc:picChg>
        <pc:picChg chg="add mod modCrop">
          <ac:chgData name="Carly Pettiona" userId="S::carly.pettiona@healingfoundation.org.au::8cfcf547-e567-4a67-ae5f-7d6e6196302b" providerId="AD" clId="Web-{F3E4314F-5B7F-504A-47DE-7DE94BDDC5A8}" dt="2023-09-18T04:35:03.773" v="300" actId="1076"/>
          <ac:picMkLst>
            <pc:docMk/>
            <pc:sldMk cId="1087907948" sldId="530"/>
            <ac:picMk id="7" creationId="{BE96EE4F-5893-705D-255F-4E4ABD1B1DC7}"/>
          </ac:picMkLst>
        </pc:picChg>
        <pc:picChg chg="add mod">
          <ac:chgData name="Carly Pettiona" userId="S::carly.pettiona@healingfoundation.org.au::8cfcf547-e567-4a67-ae5f-7d6e6196302b" providerId="AD" clId="Web-{F3E4314F-5B7F-504A-47DE-7DE94BDDC5A8}" dt="2023-09-18T04:34:50.804" v="296" actId="1076"/>
          <ac:picMkLst>
            <pc:docMk/>
            <pc:sldMk cId="1087907948" sldId="530"/>
            <ac:picMk id="8" creationId="{58832120-5C9F-42CC-D69A-D3A1E3E0ECDA}"/>
          </ac:picMkLst>
        </pc:picChg>
      </pc:sldChg>
    </pc:docChg>
  </pc:docChgLst>
  <pc:docChgLst>
    <pc:chgData name="Carly Pettiona" userId="S::carly.pettiona@healingfoundation.org.au::8cfcf547-e567-4a67-ae5f-7d6e6196302b" providerId="AD" clId="Web-{62550B90-B7B4-9734-62C5-BA0966E8894F}"/>
    <pc:docChg chg="addSld delSld modSld">
      <pc:chgData name="Carly Pettiona" userId="S::carly.pettiona@healingfoundation.org.au::8cfcf547-e567-4a67-ae5f-7d6e6196302b" providerId="AD" clId="Web-{62550B90-B7B4-9734-62C5-BA0966E8894F}" dt="2023-07-25T02:52:11.739" v="1857"/>
      <pc:docMkLst>
        <pc:docMk/>
      </pc:docMkLst>
      <pc:sldChg chg="modSp">
        <pc:chgData name="Carly Pettiona" userId="S::carly.pettiona@healingfoundation.org.au::8cfcf547-e567-4a67-ae5f-7d6e6196302b" providerId="AD" clId="Web-{62550B90-B7B4-9734-62C5-BA0966E8894F}" dt="2023-07-25T00:58:05.347" v="1" actId="20577"/>
        <pc:sldMkLst>
          <pc:docMk/>
          <pc:sldMk cId="243803033" sldId="341"/>
        </pc:sldMkLst>
        <pc:spChg chg="mod">
          <ac:chgData name="Carly Pettiona" userId="S::carly.pettiona@healingfoundation.org.au::8cfcf547-e567-4a67-ae5f-7d6e6196302b" providerId="AD" clId="Web-{62550B90-B7B4-9734-62C5-BA0966E8894F}" dt="2023-07-25T00:58:05.347" v="1"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62550B90-B7B4-9734-62C5-BA0966E8894F}" dt="2023-07-25T01:09:01.284" v="478" actId="20577"/>
        <pc:sldMkLst>
          <pc:docMk/>
          <pc:sldMk cId="3474476569" sldId="346"/>
        </pc:sldMkLst>
        <pc:spChg chg="mod">
          <ac:chgData name="Carly Pettiona" userId="S::carly.pettiona@healingfoundation.org.au::8cfcf547-e567-4a67-ae5f-7d6e6196302b" providerId="AD" clId="Web-{62550B90-B7B4-9734-62C5-BA0966E8894F}" dt="2023-07-25T01:09:01.284" v="478" actId="20577"/>
          <ac:spMkLst>
            <pc:docMk/>
            <pc:sldMk cId="3474476569" sldId="346"/>
            <ac:spMk id="6" creationId="{0525F5B9-8593-EEAA-F5E4-2CE07BF18483}"/>
          </ac:spMkLst>
        </pc:spChg>
      </pc:sldChg>
      <pc:sldChg chg="addSp delSp modSp mod setBg setClrOvrMap modNotes">
        <pc:chgData name="Carly Pettiona" userId="S::carly.pettiona@healingfoundation.org.au::8cfcf547-e567-4a67-ae5f-7d6e6196302b" providerId="AD" clId="Web-{62550B90-B7B4-9734-62C5-BA0966E8894F}" dt="2023-07-25T02:06:51.016" v="922"/>
        <pc:sldMkLst>
          <pc:docMk/>
          <pc:sldMk cId="4090891799" sldId="355"/>
        </pc:sldMkLst>
        <pc:spChg chg="del">
          <ac:chgData name="Carly Pettiona" userId="S::carly.pettiona@healingfoundation.org.au::8cfcf547-e567-4a67-ae5f-7d6e6196302b" providerId="AD" clId="Web-{62550B90-B7B4-9734-62C5-BA0966E8894F}" dt="2023-07-25T01:16:43.264" v="574"/>
          <ac:spMkLst>
            <pc:docMk/>
            <pc:sldMk cId="4090891799" sldId="355"/>
            <ac:spMk id="4" creationId="{EE32F98A-CAF5-7597-C298-257EF27AFFAA}"/>
          </ac:spMkLst>
        </pc:spChg>
        <pc:spChg chg="mod">
          <ac:chgData name="Carly Pettiona" userId="S::carly.pettiona@healingfoundation.org.au::8cfcf547-e567-4a67-ae5f-7d6e6196302b" providerId="AD" clId="Web-{62550B90-B7B4-9734-62C5-BA0966E8894F}" dt="2023-07-25T02:06:46.891" v="918"/>
          <ac:spMkLst>
            <pc:docMk/>
            <pc:sldMk cId="4090891799" sldId="355"/>
            <ac:spMk id="5" creationId="{166C9648-FC28-7275-F297-FB016F2CBF1A}"/>
          </ac:spMkLst>
        </pc:spChg>
        <pc:spChg chg="add del">
          <ac:chgData name="Carly Pettiona" userId="S::carly.pettiona@healingfoundation.org.au::8cfcf547-e567-4a67-ae5f-7d6e6196302b" providerId="AD" clId="Web-{62550B90-B7B4-9734-62C5-BA0966E8894F}" dt="2023-07-25T02:06:46.891" v="918"/>
          <ac:spMkLst>
            <pc:docMk/>
            <pc:sldMk cId="4090891799" sldId="355"/>
            <ac:spMk id="25" creationId="{2E2D6188-24E5-426A-BB2A-3FA2D6B9C3EF}"/>
          </ac:spMkLst>
        </pc:spChg>
        <pc:spChg chg="add del">
          <ac:chgData name="Carly Pettiona" userId="S::carly.pettiona@healingfoundation.org.au::8cfcf547-e567-4a67-ae5f-7d6e6196302b" providerId="AD" clId="Web-{62550B90-B7B4-9734-62C5-BA0966E8894F}" dt="2023-07-25T02:06:46.891" v="918"/>
          <ac:spMkLst>
            <pc:docMk/>
            <pc:sldMk cId="4090891799" sldId="355"/>
            <ac:spMk id="27" creationId="{F6E384F5-137A-40B1-97F0-694CC6ECD59C}"/>
          </ac:spMkLst>
        </pc:spChg>
        <pc:spChg chg="add del">
          <ac:chgData name="Carly Pettiona" userId="S::carly.pettiona@healingfoundation.org.au::8cfcf547-e567-4a67-ae5f-7d6e6196302b" providerId="AD" clId="Web-{62550B90-B7B4-9734-62C5-BA0966E8894F}" dt="2023-07-25T02:06:46.891" v="918"/>
          <ac:spMkLst>
            <pc:docMk/>
            <pc:sldMk cId="4090891799" sldId="355"/>
            <ac:spMk id="29" creationId="{9DBC4630-03DA-474F-BBCB-BA3AE6B317A4}"/>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1" creationId="{1208BC59-C84F-483F-80CD-FAEC74229B97}"/>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3" creationId="{A1DABD52-05DF-4F31-AFB9-B330D8BE46FD}"/>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5" creationId="{78418A25-6EAC-4140-BFE6-284E1925B5EE}"/>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7" creationId="{6B9D64DB-4D5C-4A91-B45F-F301E3174F9F}"/>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9" creationId="{8E4F04B5-4D4A-4F70-8549-384AF535134B}"/>
          </ac:spMkLst>
        </pc:spChg>
        <pc:spChg chg="add del">
          <ac:chgData name="Carly Pettiona" userId="S::carly.pettiona@healingfoundation.org.au::8cfcf547-e567-4a67-ae5f-7d6e6196302b" providerId="AD" clId="Web-{62550B90-B7B4-9734-62C5-BA0966E8894F}" dt="2023-07-25T02:06:46.891" v="918"/>
          <ac:spMkLst>
            <pc:docMk/>
            <pc:sldMk cId="4090891799" sldId="355"/>
            <ac:spMk id="41" creationId="{0D14DB62-3EB3-452E-89EE-30B0CDB0C8F4}"/>
          </ac:spMkLst>
        </pc:spChg>
        <pc:spChg chg="add del">
          <ac:chgData name="Carly Pettiona" userId="S::carly.pettiona@healingfoundation.org.au::8cfcf547-e567-4a67-ae5f-7d6e6196302b" providerId="AD" clId="Web-{62550B90-B7B4-9734-62C5-BA0966E8894F}" dt="2023-07-25T02:06:46.891" v="918"/>
          <ac:spMkLst>
            <pc:docMk/>
            <pc:sldMk cId="4090891799" sldId="355"/>
            <ac:spMk id="43" creationId="{CB14CE1B-4BC5-4EF2-BE3D-05E4F580B3DB}"/>
          </ac:spMkLst>
        </pc:spChg>
        <pc:picChg chg="add del mod ord">
          <ac:chgData name="Carly Pettiona" userId="S::carly.pettiona@healingfoundation.org.au::8cfcf547-e567-4a67-ae5f-7d6e6196302b" providerId="AD" clId="Web-{62550B90-B7B4-9734-62C5-BA0966E8894F}" dt="2023-07-25T02:06:51.016" v="922"/>
          <ac:picMkLst>
            <pc:docMk/>
            <pc:sldMk cId="4090891799" sldId="355"/>
            <ac:picMk id="3" creationId="{721F616A-C90D-7487-2B53-663F2FC3CC30}"/>
          </ac:picMkLst>
        </pc:picChg>
        <pc:picChg chg="add del mod ord">
          <ac:chgData name="Carly Pettiona" userId="S::carly.pettiona@healingfoundation.org.au::8cfcf547-e567-4a67-ae5f-7d6e6196302b" providerId="AD" clId="Web-{62550B90-B7B4-9734-62C5-BA0966E8894F}" dt="2023-07-25T02:06:51.016" v="921"/>
          <ac:picMkLst>
            <pc:docMk/>
            <pc:sldMk cId="4090891799" sldId="355"/>
            <ac:picMk id="6" creationId="{76091C3C-3BA7-C70B-6BC2-352AEA75F587}"/>
          </ac:picMkLst>
        </pc:picChg>
        <pc:picChg chg="ord">
          <ac:chgData name="Carly Pettiona" userId="S::carly.pettiona@healingfoundation.org.au::8cfcf547-e567-4a67-ae5f-7d6e6196302b" providerId="AD" clId="Web-{62550B90-B7B4-9734-62C5-BA0966E8894F}" dt="2023-07-25T02:06:46.891" v="918"/>
          <ac:picMkLst>
            <pc:docMk/>
            <pc:sldMk cId="4090891799" sldId="355"/>
            <ac:picMk id="8" creationId="{183B7DA9-9A75-D8B8-0FB6-123A845FB4B9}"/>
          </ac:picMkLst>
        </pc:picChg>
        <pc:picChg chg="add del mod ord">
          <ac:chgData name="Carly Pettiona" userId="S::carly.pettiona@healingfoundation.org.au::8cfcf547-e567-4a67-ae5f-7d6e6196302b" providerId="AD" clId="Web-{62550B90-B7B4-9734-62C5-BA0966E8894F}" dt="2023-07-25T02:06:51.016" v="920"/>
          <ac:picMkLst>
            <pc:docMk/>
            <pc:sldMk cId="4090891799" sldId="355"/>
            <ac:picMk id="9" creationId="{29918C52-6258-689A-9567-CF9334C2149B}"/>
          </ac:picMkLst>
        </pc:picChg>
        <pc:picChg chg="add del mod">
          <ac:chgData name="Carly Pettiona" userId="S::carly.pettiona@healingfoundation.org.au::8cfcf547-e567-4a67-ae5f-7d6e6196302b" providerId="AD" clId="Web-{62550B90-B7B4-9734-62C5-BA0966E8894F}" dt="2023-07-25T02:06:51.016" v="919"/>
          <ac:picMkLst>
            <pc:docMk/>
            <pc:sldMk cId="4090891799" sldId="355"/>
            <ac:picMk id="11" creationId="{527AEB80-DA5F-B4EF-9C72-9CC2887C1296}"/>
          </ac:picMkLst>
        </pc:picChg>
        <pc:picChg chg="mod ord">
          <ac:chgData name="Carly Pettiona" userId="S::carly.pettiona@healingfoundation.org.au::8cfcf547-e567-4a67-ae5f-7d6e6196302b" providerId="AD" clId="Web-{62550B90-B7B4-9734-62C5-BA0966E8894F}" dt="2023-07-25T02:06:46.891" v="918"/>
          <ac:picMkLst>
            <pc:docMk/>
            <pc:sldMk cId="4090891799" sldId="355"/>
            <ac:picMk id="20" creationId="{E91ACB26-13AE-B6F0-DE4D-E89FD78D20F4}"/>
          </ac:picMkLst>
        </pc:picChg>
      </pc:sldChg>
      <pc:sldChg chg="addSp delSp modSp modNotes">
        <pc:chgData name="Carly Pettiona" userId="S::carly.pettiona@healingfoundation.org.au::8cfcf547-e567-4a67-ae5f-7d6e6196302b" providerId="AD" clId="Web-{62550B90-B7B4-9734-62C5-BA0966E8894F}" dt="2023-07-25T01:15:18.090" v="572"/>
        <pc:sldMkLst>
          <pc:docMk/>
          <pc:sldMk cId="336607889" sldId="385"/>
        </pc:sldMkLst>
        <pc:spChg chg="mod">
          <ac:chgData name="Carly Pettiona" userId="S::carly.pettiona@healingfoundation.org.au::8cfcf547-e567-4a67-ae5f-7d6e6196302b" providerId="AD" clId="Web-{62550B90-B7B4-9734-62C5-BA0966E8894F}" dt="2023-07-25T01:15:07.434" v="569" actId="20577"/>
          <ac:spMkLst>
            <pc:docMk/>
            <pc:sldMk cId="336607889" sldId="385"/>
            <ac:spMk id="5" creationId="{1D0DFB20-AC56-A70F-BE57-312821FE351B}"/>
          </ac:spMkLst>
        </pc:spChg>
        <pc:picChg chg="add mod">
          <ac:chgData name="Carly Pettiona" userId="S::carly.pettiona@healingfoundation.org.au::8cfcf547-e567-4a67-ae5f-7d6e6196302b" providerId="AD" clId="Web-{62550B90-B7B4-9734-62C5-BA0966E8894F}" dt="2023-07-25T01:13:00.071" v="555" actId="688"/>
          <ac:picMkLst>
            <pc:docMk/>
            <pc:sldMk cId="336607889" sldId="385"/>
            <ac:picMk id="2" creationId="{DFF703BD-546D-099D-0E30-911429579DCA}"/>
          </ac:picMkLst>
        </pc:picChg>
        <pc:picChg chg="add mod">
          <ac:chgData name="Carly Pettiona" userId="S::carly.pettiona@healingfoundation.org.au::8cfcf547-e567-4a67-ae5f-7d6e6196302b" providerId="AD" clId="Web-{62550B90-B7B4-9734-62C5-BA0966E8894F}" dt="2023-07-25T01:12:44.602" v="548" actId="688"/>
          <ac:picMkLst>
            <pc:docMk/>
            <pc:sldMk cId="336607889" sldId="385"/>
            <ac:picMk id="3" creationId="{6B796EC0-B20D-F19A-38D6-5DAA59EBA1EB}"/>
          </ac:picMkLst>
        </pc:picChg>
        <pc:picChg chg="add mod">
          <ac:chgData name="Carly Pettiona" userId="S::carly.pettiona@healingfoundation.org.au::8cfcf547-e567-4a67-ae5f-7d6e6196302b" providerId="AD" clId="Web-{62550B90-B7B4-9734-62C5-BA0966E8894F}" dt="2023-07-25T01:12:48.227" v="549" actId="688"/>
          <ac:picMkLst>
            <pc:docMk/>
            <pc:sldMk cId="336607889" sldId="385"/>
            <ac:picMk id="4" creationId="{3DC81736-0698-5223-2E71-762B3115EC79}"/>
          </ac:picMkLst>
        </pc:picChg>
        <pc:picChg chg="del">
          <ac:chgData name="Carly Pettiona" userId="S::carly.pettiona@healingfoundation.org.au::8cfcf547-e567-4a67-ae5f-7d6e6196302b" providerId="AD" clId="Web-{62550B90-B7B4-9734-62C5-BA0966E8894F}" dt="2023-07-25T01:09:49.832" v="524"/>
          <ac:picMkLst>
            <pc:docMk/>
            <pc:sldMk cId="336607889" sldId="385"/>
            <ac:picMk id="6" creationId="{8115D826-D05E-D0B1-BCEA-881C8C6DA66A}"/>
          </ac:picMkLst>
        </pc:picChg>
        <pc:picChg chg="add mod">
          <ac:chgData name="Carly Pettiona" userId="S::carly.pettiona@healingfoundation.org.au::8cfcf547-e567-4a67-ae5f-7d6e6196302b" providerId="AD" clId="Web-{62550B90-B7B4-9734-62C5-BA0966E8894F}" dt="2023-07-25T01:12:52.180" v="551" actId="688"/>
          <ac:picMkLst>
            <pc:docMk/>
            <pc:sldMk cId="336607889" sldId="385"/>
            <ac:picMk id="8" creationId="{635B22BF-4AE6-0FAF-D7C0-1D118AF7D69F}"/>
          </ac:picMkLst>
        </pc:picChg>
        <pc:picChg chg="add mod">
          <ac:chgData name="Carly Pettiona" userId="S::carly.pettiona@healingfoundation.org.au::8cfcf547-e567-4a67-ae5f-7d6e6196302b" providerId="AD" clId="Web-{62550B90-B7B4-9734-62C5-BA0966E8894F}" dt="2023-07-25T01:12:59.821" v="554" actId="1076"/>
          <ac:picMkLst>
            <pc:docMk/>
            <pc:sldMk cId="336607889" sldId="385"/>
            <ac:picMk id="9" creationId="{3A1CF6EB-9CE8-CC23-354A-59C8CCBC4C73}"/>
          </ac:picMkLst>
        </pc:picChg>
        <pc:picChg chg="add mod">
          <ac:chgData name="Carly Pettiona" userId="S::carly.pettiona@healingfoundation.org.au::8cfcf547-e567-4a67-ae5f-7d6e6196302b" providerId="AD" clId="Web-{62550B90-B7B4-9734-62C5-BA0966E8894F}" dt="2023-07-25T01:14:01.541" v="560" actId="1076"/>
          <ac:picMkLst>
            <pc:docMk/>
            <pc:sldMk cId="336607889" sldId="385"/>
            <ac:picMk id="11" creationId="{B0EBDE6A-F02D-C380-A429-1E3AF3D3C9BE}"/>
          </ac:picMkLst>
        </pc:picChg>
        <pc:picChg chg="add mod">
          <ac:chgData name="Carly Pettiona" userId="S::carly.pettiona@healingfoundation.org.au::8cfcf547-e567-4a67-ae5f-7d6e6196302b" providerId="AD" clId="Web-{62550B90-B7B4-9734-62C5-BA0966E8894F}" dt="2023-07-25T01:14:41.011" v="565" actId="688"/>
          <ac:picMkLst>
            <pc:docMk/>
            <pc:sldMk cId="336607889" sldId="385"/>
            <ac:picMk id="13" creationId="{2A5C6660-4B50-8065-F2D1-68B6FD5B9AED}"/>
          </ac:picMkLst>
        </pc:picChg>
        <pc:picChg chg="add mod ord">
          <ac:chgData name="Carly Pettiona" userId="S::carly.pettiona@healingfoundation.org.au::8cfcf547-e567-4a67-ae5f-7d6e6196302b" providerId="AD" clId="Web-{62550B90-B7B4-9734-62C5-BA0966E8894F}" dt="2023-07-25T01:15:18.090" v="572"/>
          <ac:picMkLst>
            <pc:docMk/>
            <pc:sldMk cId="336607889" sldId="385"/>
            <ac:picMk id="14" creationId="{FD56468A-9D78-E5E5-5984-E219BEA899C6}"/>
          </ac:picMkLst>
        </pc:picChg>
      </pc:sldChg>
      <pc:sldChg chg="del">
        <pc:chgData name="Carly Pettiona" userId="S::carly.pettiona@healingfoundation.org.au::8cfcf547-e567-4a67-ae5f-7d6e6196302b" providerId="AD" clId="Web-{62550B90-B7B4-9734-62C5-BA0966E8894F}" dt="2023-07-25T02:24:07.678" v="1070"/>
        <pc:sldMkLst>
          <pc:docMk/>
          <pc:sldMk cId="2303734533" sldId="395"/>
        </pc:sldMkLst>
      </pc:sldChg>
      <pc:sldChg chg="del">
        <pc:chgData name="Carly Pettiona" userId="S::carly.pettiona@healingfoundation.org.au::8cfcf547-e567-4a67-ae5f-7d6e6196302b" providerId="AD" clId="Web-{62550B90-B7B4-9734-62C5-BA0966E8894F}" dt="2023-07-25T02:24:07.678" v="1071"/>
        <pc:sldMkLst>
          <pc:docMk/>
          <pc:sldMk cId="4028999980" sldId="396"/>
        </pc:sldMkLst>
      </pc:sldChg>
      <pc:sldChg chg="del">
        <pc:chgData name="Carly Pettiona" userId="S::carly.pettiona@healingfoundation.org.au::8cfcf547-e567-4a67-ae5f-7d6e6196302b" providerId="AD" clId="Web-{62550B90-B7B4-9734-62C5-BA0966E8894F}" dt="2023-07-25T02:24:07.678" v="1069"/>
        <pc:sldMkLst>
          <pc:docMk/>
          <pc:sldMk cId="1685337824" sldId="397"/>
        </pc:sldMkLst>
      </pc:sldChg>
      <pc:sldChg chg="addSp delSp modSp addAnim">
        <pc:chgData name="Carly Pettiona" userId="S::carly.pettiona@healingfoundation.org.au::8cfcf547-e567-4a67-ae5f-7d6e6196302b" providerId="AD" clId="Web-{62550B90-B7B4-9734-62C5-BA0966E8894F}" dt="2023-07-25T02:21:50.111" v="1060"/>
        <pc:sldMkLst>
          <pc:docMk/>
          <pc:sldMk cId="1541366499" sldId="417"/>
        </pc:sldMkLst>
        <pc:spChg chg="add mod ord">
          <ac:chgData name="Carly Pettiona" userId="S::carly.pettiona@healingfoundation.org.au::8cfcf547-e567-4a67-ae5f-7d6e6196302b" providerId="AD" clId="Web-{62550B90-B7B4-9734-62C5-BA0966E8894F}" dt="2023-07-25T02:13:29.218" v="1025" actId="1076"/>
          <ac:spMkLst>
            <pc:docMk/>
            <pc:sldMk cId="1541366499" sldId="417"/>
            <ac:spMk id="2" creationId="{79E27399-617F-D151-3C79-DDBEE6FCD43B}"/>
          </ac:spMkLst>
        </pc:spChg>
        <pc:spChg chg="add mod ord">
          <ac:chgData name="Carly Pettiona" userId="S::carly.pettiona@healingfoundation.org.au::8cfcf547-e567-4a67-ae5f-7d6e6196302b" providerId="AD" clId="Web-{62550B90-B7B4-9734-62C5-BA0966E8894F}" dt="2023-07-25T02:20:06.623" v="1039" actId="1076"/>
          <ac:spMkLst>
            <pc:docMk/>
            <pc:sldMk cId="1541366499" sldId="417"/>
            <ac:spMk id="4" creationId="{1EE6339D-9E9A-84D5-DC59-7F19AF9CFFB5}"/>
          </ac:spMkLst>
        </pc:spChg>
        <pc:spChg chg="add mod ord">
          <ac:chgData name="Carly Pettiona" userId="S::carly.pettiona@healingfoundation.org.au::8cfcf547-e567-4a67-ae5f-7d6e6196302b" providerId="AD" clId="Web-{62550B90-B7B4-9734-62C5-BA0966E8894F}" dt="2023-07-25T02:20:27.717" v="1043"/>
          <ac:spMkLst>
            <pc:docMk/>
            <pc:sldMk cId="1541366499" sldId="417"/>
            <ac:spMk id="5" creationId="{2991391B-D1AD-FE4B-7F7B-5A2F81A4B8C1}"/>
          </ac:spMkLst>
        </pc:spChg>
        <pc:spChg chg="mod">
          <ac:chgData name="Carly Pettiona" userId="S::carly.pettiona@healingfoundation.org.au::8cfcf547-e567-4a67-ae5f-7d6e6196302b" providerId="AD" clId="Web-{62550B90-B7B4-9734-62C5-BA0966E8894F}" dt="2023-07-25T01:21:38.161" v="877"/>
          <ac:spMkLst>
            <pc:docMk/>
            <pc:sldMk cId="1541366499" sldId="417"/>
            <ac:spMk id="6" creationId="{0525F5B9-8593-EEAA-F5E4-2CE07BF18483}"/>
          </ac:spMkLst>
        </pc:spChg>
        <pc:spChg chg="mod">
          <ac:chgData name="Carly Pettiona" userId="S::carly.pettiona@healingfoundation.org.au::8cfcf547-e567-4a67-ae5f-7d6e6196302b" providerId="AD" clId="Web-{62550B90-B7B4-9734-62C5-BA0966E8894F}" dt="2023-07-25T01:17:49.859" v="670" actId="20577"/>
          <ac:spMkLst>
            <pc:docMk/>
            <pc:sldMk cId="1541366499" sldId="417"/>
            <ac:spMk id="7" creationId="{F884C1FE-055D-316A-AE98-6DB52B1148F3}"/>
          </ac:spMkLst>
        </pc:spChg>
        <pc:spChg chg="add mod ord">
          <ac:chgData name="Carly Pettiona" userId="S::carly.pettiona@healingfoundation.org.au::8cfcf547-e567-4a67-ae5f-7d6e6196302b" providerId="AD" clId="Web-{62550B90-B7B4-9734-62C5-BA0966E8894F}" dt="2023-07-25T02:20:41.905" v="1047"/>
          <ac:spMkLst>
            <pc:docMk/>
            <pc:sldMk cId="1541366499" sldId="417"/>
            <ac:spMk id="9" creationId="{F54EE4E2-0C12-E5AF-BE1E-E82B8A267AB7}"/>
          </ac:spMkLst>
        </pc:spChg>
        <pc:spChg chg="add mod ord">
          <ac:chgData name="Carly Pettiona" userId="S::carly.pettiona@healingfoundation.org.au::8cfcf547-e567-4a67-ae5f-7d6e6196302b" providerId="AD" clId="Web-{62550B90-B7B4-9734-62C5-BA0966E8894F}" dt="2023-07-25T02:20:31.373" v="1044"/>
          <ac:spMkLst>
            <pc:docMk/>
            <pc:sldMk cId="1541366499" sldId="417"/>
            <ac:spMk id="10" creationId="{7F3961E6-27D0-11E4-58C9-D818DBDC58E6}"/>
          </ac:spMkLst>
        </pc:spChg>
        <pc:spChg chg="add del">
          <ac:chgData name="Carly Pettiona" userId="S::carly.pettiona@healingfoundation.org.au::8cfcf547-e567-4a67-ae5f-7d6e6196302b" providerId="AD" clId="Web-{62550B90-B7B4-9734-62C5-BA0966E8894F}" dt="2023-07-25T01:22:07.490" v="882"/>
          <ac:spMkLst>
            <pc:docMk/>
            <pc:sldMk cId="1541366499" sldId="417"/>
            <ac:spMk id="11" creationId="{4AB61DA6-3CDA-5AC4-E0B5-8F6BF6EE909D}"/>
          </ac:spMkLst>
        </pc:spChg>
        <pc:spChg chg="add del">
          <ac:chgData name="Carly Pettiona" userId="S::carly.pettiona@healingfoundation.org.au::8cfcf547-e567-4a67-ae5f-7d6e6196302b" providerId="AD" clId="Web-{62550B90-B7B4-9734-62C5-BA0966E8894F}" dt="2023-07-25T02:07:06.313" v="924"/>
          <ac:spMkLst>
            <pc:docMk/>
            <pc:sldMk cId="1541366499" sldId="417"/>
            <ac:spMk id="11" creationId="{6EDF7ABD-8400-410E-5F04-3F49AC2A505B}"/>
          </ac:spMkLst>
        </pc:spChg>
        <pc:spChg chg="add mod">
          <ac:chgData name="Carly Pettiona" userId="S::carly.pettiona@healingfoundation.org.au::8cfcf547-e567-4a67-ae5f-7d6e6196302b" providerId="AD" clId="Web-{62550B90-B7B4-9734-62C5-BA0966E8894F}" dt="2023-07-25T02:13:27.249" v="1024" actId="1076"/>
          <ac:spMkLst>
            <pc:docMk/>
            <pc:sldMk cId="1541366499" sldId="417"/>
            <ac:spMk id="12" creationId="{3DD8B3C2-3D10-26DE-D6D0-4C2E5A17822A}"/>
          </ac:spMkLst>
        </pc:spChg>
        <pc:spChg chg="add mod">
          <ac:chgData name="Carly Pettiona" userId="S::carly.pettiona@healingfoundation.org.au::8cfcf547-e567-4a67-ae5f-7d6e6196302b" providerId="AD" clId="Web-{62550B90-B7B4-9734-62C5-BA0966E8894F}" dt="2023-07-25T02:20:53.015" v="1049" actId="14100"/>
          <ac:spMkLst>
            <pc:docMk/>
            <pc:sldMk cId="1541366499" sldId="417"/>
            <ac:spMk id="13" creationId="{B7485894-AA00-9841-C3E9-5993C1B465CC}"/>
          </ac:spMkLst>
        </pc:spChg>
        <pc:spChg chg="add mod ord">
          <ac:chgData name="Carly Pettiona" userId="S::carly.pettiona@healingfoundation.org.au::8cfcf547-e567-4a67-ae5f-7d6e6196302b" providerId="AD" clId="Web-{62550B90-B7B4-9734-62C5-BA0966E8894F}" dt="2023-07-25T02:20:19.529" v="1041"/>
          <ac:spMkLst>
            <pc:docMk/>
            <pc:sldMk cId="1541366499" sldId="417"/>
            <ac:spMk id="14" creationId="{98EE2CBF-AE05-6B05-D99C-3B82C4D1C352}"/>
          </ac:spMkLst>
        </pc:spChg>
        <pc:spChg chg="add mod ord">
          <ac:chgData name="Carly Pettiona" userId="S::carly.pettiona@healingfoundation.org.au::8cfcf547-e567-4a67-ae5f-7d6e6196302b" providerId="AD" clId="Web-{62550B90-B7B4-9734-62C5-BA0966E8894F}" dt="2023-07-25T02:20:56.781" v="1050" actId="14100"/>
          <ac:spMkLst>
            <pc:docMk/>
            <pc:sldMk cId="1541366499" sldId="417"/>
            <ac:spMk id="15" creationId="{5706191E-62C0-E064-CC9F-7F10974CB22A}"/>
          </ac:spMkLst>
        </pc:spChg>
        <pc:spChg chg="add mod ord">
          <ac:chgData name="Carly Pettiona" userId="S::carly.pettiona@healingfoundation.org.au::8cfcf547-e567-4a67-ae5f-7d6e6196302b" providerId="AD" clId="Web-{62550B90-B7B4-9734-62C5-BA0966E8894F}" dt="2023-07-25T02:20:45.827" v="1048"/>
          <ac:spMkLst>
            <pc:docMk/>
            <pc:sldMk cId="1541366499" sldId="417"/>
            <ac:spMk id="16" creationId="{663A5CA7-3D6A-D9A0-11B9-76FB055C6BD8}"/>
          </ac:spMkLst>
        </pc:spChg>
        <pc:grpChg chg="add">
          <ac:chgData name="Carly Pettiona" userId="S::carly.pettiona@healingfoundation.org.au::8cfcf547-e567-4a67-ae5f-7d6e6196302b" providerId="AD" clId="Web-{62550B90-B7B4-9734-62C5-BA0966E8894F}" dt="2023-07-25T02:21:19.188" v="1051"/>
          <ac:grpSpMkLst>
            <pc:docMk/>
            <pc:sldMk cId="1541366499" sldId="417"/>
            <ac:grpSpMk id="17" creationId="{B052DDCE-753B-586E-3D67-6FF0348F6E30}"/>
          </ac:grpSpMkLst>
        </pc:grpChg>
        <pc:grpChg chg="add">
          <ac:chgData name="Carly Pettiona" userId="S::carly.pettiona@healingfoundation.org.au::8cfcf547-e567-4a67-ae5f-7d6e6196302b" providerId="AD" clId="Web-{62550B90-B7B4-9734-62C5-BA0966E8894F}" dt="2023-07-25T02:21:23.782" v="1052"/>
          <ac:grpSpMkLst>
            <pc:docMk/>
            <pc:sldMk cId="1541366499" sldId="417"/>
            <ac:grpSpMk id="18" creationId="{7C783195-B81A-D6F7-39E8-4CBAD38F17F8}"/>
          </ac:grpSpMkLst>
        </pc:grpChg>
        <pc:grpChg chg="add">
          <ac:chgData name="Carly Pettiona" userId="S::carly.pettiona@healingfoundation.org.au::8cfcf547-e567-4a67-ae5f-7d6e6196302b" providerId="AD" clId="Web-{62550B90-B7B4-9734-62C5-BA0966E8894F}" dt="2023-07-25T02:21:27.485" v="1053"/>
          <ac:grpSpMkLst>
            <pc:docMk/>
            <pc:sldMk cId="1541366499" sldId="417"/>
            <ac:grpSpMk id="19" creationId="{2138BD79-5470-AE65-3BFA-F35CE70B5984}"/>
          </ac:grpSpMkLst>
        </pc:grpChg>
        <pc:grpChg chg="add">
          <ac:chgData name="Carly Pettiona" userId="S::carly.pettiona@healingfoundation.org.au::8cfcf547-e567-4a67-ae5f-7d6e6196302b" providerId="AD" clId="Web-{62550B90-B7B4-9734-62C5-BA0966E8894F}" dt="2023-07-25T02:21:31.548" v="1054"/>
          <ac:grpSpMkLst>
            <pc:docMk/>
            <pc:sldMk cId="1541366499" sldId="417"/>
            <ac:grpSpMk id="21" creationId="{8C3913F9-1CFE-7E9E-4F08-D0A6CA997E29}"/>
          </ac:grpSpMkLst>
        </pc:grpChg>
        <pc:grpChg chg="add">
          <ac:chgData name="Carly Pettiona" userId="S::carly.pettiona@healingfoundation.org.au::8cfcf547-e567-4a67-ae5f-7d6e6196302b" providerId="AD" clId="Web-{62550B90-B7B4-9734-62C5-BA0966E8894F}" dt="2023-07-25T02:21:35.220" v="1055"/>
          <ac:grpSpMkLst>
            <pc:docMk/>
            <pc:sldMk cId="1541366499" sldId="417"/>
            <ac:grpSpMk id="22" creationId="{27077F49-018B-5A25-6317-161796E9F94B}"/>
          </ac:grpSpMkLst>
        </pc:grpChg>
        <pc:picChg chg="del">
          <ac:chgData name="Carly Pettiona" userId="S::carly.pettiona@healingfoundation.org.au::8cfcf547-e567-4a67-ae5f-7d6e6196302b" providerId="AD" clId="Web-{62550B90-B7B4-9734-62C5-BA0966E8894F}" dt="2023-07-25T01:17:52.953" v="671"/>
          <ac:picMkLst>
            <pc:docMk/>
            <pc:sldMk cId="1541366499" sldId="417"/>
            <ac:picMk id="3" creationId="{492FFEB2-BD2F-56C9-4C26-455054E07372}"/>
          </ac:picMkLst>
        </pc:picChg>
        <pc:picChg chg="add del mod ord">
          <ac:chgData name="Carly Pettiona" userId="S::carly.pettiona@healingfoundation.org.au::8cfcf547-e567-4a67-ae5f-7d6e6196302b" providerId="AD" clId="Web-{62550B90-B7B4-9734-62C5-BA0966E8894F}" dt="2023-07-25T02:05:44.451" v="909"/>
          <ac:picMkLst>
            <pc:docMk/>
            <pc:sldMk cId="1541366499" sldId="417"/>
            <ac:picMk id="3" creationId="{8675AEE1-2169-DFD9-8858-69CE2676ADAD}"/>
          </ac:picMkLst>
        </pc:picChg>
      </pc:sldChg>
      <pc:sldChg chg="del">
        <pc:chgData name="Carly Pettiona" userId="S::carly.pettiona@healingfoundation.org.au::8cfcf547-e567-4a67-ae5f-7d6e6196302b" providerId="AD" clId="Web-{62550B90-B7B4-9734-62C5-BA0966E8894F}" dt="2023-07-25T02:24:07.663" v="1068"/>
        <pc:sldMkLst>
          <pc:docMk/>
          <pc:sldMk cId="1497443700" sldId="418"/>
        </pc:sldMkLst>
      </pc:sldChg>
      <pc:sldChg chg="del">
        <pc:chgData name="Carly Pettiona" userId="S::carly.pettiona@healingfoundation.org.au::8cfcf547-e567-4a67-ae5f-7d6e6196302b" providerId="AD" clId="Web-{62550B90-B7B4-9734-62C5-BA0966E8894F}" dt="2023-07-25T02:24:07.663" v="1067"/>
        <pc:sldMkLst>
          <pc:docMk/>
          <pc:sldMk cId="1359616049" sldId="419"/>
        </pc:sldMkLst>
      </pc:sldChg>
      <pc:sldChg chg="del">
        <pc:chgData name="Carly Pettiona" userId="S::carly.pettiona@healingfoundation.org.au::8cfcf547-e567-4a67-ae5f-7d6e6196302b" providerId="AD" clId="Web-{62550B90-B7B4-9734-62C5-BA0966E8894F}" dt="2023-07-25T02:24:07.663" v="1066"/>
        <pc:sldMkLst>
          <pc:docMk/>
          <pc:sldMk cId="3741425408" sldId="420"/>
        </pc:sldMkLst>
      </pc:sldChg>
      <pc:sldChg chg="del">
        <pc:chgData name="Carly Pettiona" userId="S::carly.pettiona@healingfoundation.org.au::8cfcf547-e567-4a67-ae5f-7d6e6196302b" providerId="AD" clId="Web-{62550B90-B7B4-9734-62C5-BA0966E8894F}" dt="2023-07-25T02:24:07.663" v="1065"/>
        <pc:sldMkLst>
          <pc:docMk/>
          <pc:sldMk cId="401943908" sldId="421"/>
        </pc:sldMkLst>
      </pc:sldChg>
      <pc:sldChg chg="del">
        <pc:chgData name="Carly Pettiona" userId="S::carly.pettiona@healingfoundation.org.au::8cfcf547-e567-4a67-ae5f-7d6e6196302b" providerId="AD" clId="Web-{62550B90-B7B4-9734-62C5-BA0966E8894F}" dt="2023-07-25T02:24:07.663" v="1064"/>
        <pc:sldMkLst>
          <pc:docMk/>
          <pc:sldMk cId="987595282" sldId="422"/>
        </pc:sldMkLst>
      </pc:sldChg>
      <pc:sldChg chg="del">
        <pc:chgData name="Carly Pettiona" userId="S::carly.pettiona@healingfoundation.org.au::8cfcf547-e567-4a67-ae5f-7d6e6196302b" providerId="AD" clId="Web-{62550B90-B7B4-9734-62C5-BA0966E8894F}" dt="2023-07-25T02:24:07.663" v="1063"/>
        <pc:sldMkLst>
          <pc:docMk/>
          <pc:sldMk cId="2114137976" sldId="423"/>
        </pc:sldMkLst>
      </pc:sldChg>
      <pc:sldChg chg="del">
        <pc:chgData name="Carly Pettiona" userId="S::carly.pettiona@healingfoundation.org.au::8cfcf547-e567-4a67-ae5f-7d6e6196302b" providerId="AD" clId="Web-{62550B90-B7B4-9734-62C5-BA0966E8894F}" dt="2023-07-25T02:24:07.663" v="1062"/>
        <pc:sldMkLst>
          <pc:docMk/>
          <pc:sldMk cId="357813919" sldId="424"/>
        </pc:sldMkLst>
      </pc:sldChg>
      <pc:sldChg chg="del">
        <pc:chgData name="Carly Pettiona" userId="S::carly.pettiona@healingfoundation.org.au::8cfcf547-e567-4a67-ae5f-7d6e6196302b" providerId="AD" clId="Web-{62550B90-B7B4-9734-62C5-BA0966E8894F}" dt="2023-07-25T02:24:07.663" v="1061"/>
        <pc:sldMkLst>
          <pc:docMk/>
          <pc:sldMk cId="2705930445" sldId="425"/>
        </pc:sldMkLst>
      </pc:sldChg>
      <pc:sldChg chg="add replId">
        <pc:chgData name="Carly Pettiona" userId="S::carly.pettiona@healingfoundation.org.au::8cfcf547-e567-4a67-ae5f-7d6e6196302b" providerId="AD" clId="Web-{62550B90-B7B4-9734-62C5-BA0966E8894F}" dt="2023-07-25T01:16:39.889" v="573"/>
        <pc:sldMkLst>
          <pc:docMk/>
          <pc:sldMk cId="2340121306" sldId="426"/>
        </pc:sldMkLst>
      </pc:sldChg>
      <pc:sldChg chg="modSp add replId addAnim modAnim modNotes">
        <pc:chgData name="Carly Pettiona" userId="S::carly.pettiona@healingfoundation.org.au::8cfcf547-e567-4a67-ae5f-7d6e6196302b" providerId="AD" clId="Web-{62550B90-B7B4-9734-62C5-BA0966E8894F}" dt="2023-07-25T02:32:00.555" v="1269"/>
        <pc:sldMkLst>
          <pc:docMk/>
          <pc:sldMk cId="2016420535" sldId="427"/>
        </pc:sldMkLst>
        <pc:spChg chg="mod">
          <ac:chgData name="Carly Pettiona" userId="S::carly.pettiona@healingfoundation.org.au::8cfcf547-e567-4a67-ae5f-7d6e6196302b" providerId="AD" clId="Web-{62550B90-B7B4-9734-62C5-BA0966E8894F}" dt="2023-07-25T02:25:24.962" v="1120" actId="20577"/>
          <ac:spMkLst>
            <pc:docMk/>
            <pc:sldMk cId="2016420535" sldId="427"/>
            <ac:spMk id="4" creationId="{EE32F98A-CAF5-7597-C298-257EF27AFFAA}"/>
          </ac:spMkLst>
        </pc:spChg>
        <pc:spChg chg="mod">
          <ac:chgData name="Carly Pettiona" userId="S::carly.pettiona@healingfoundation.org.au::8cfcf547-e567-4a67-ae5f-7d6e6196302b" providerId="AD" clId="Web-{62550B90-B7B4-9734-62C5-BA0966E8894F}" dt="2023-07-25T02:29:40.753" v="1184"/>
          <ac:spMkLst>
            <pc:docMk/>
            <pc:sldMk cId="2016420535" sldId="427"/>
            <ac:spMk id="5" creationId="{166C9648-FC28-7275-F297-FB016F2CBF1A}"/>
          </ac:spMkLst>
        </pc:spChg>
      </pc:sldChg>
      <pc:sldChg chg="addSp modSp add replId addAnim modNotes">
        <pc:chgData name="Carly Pettiona" userId="S::carly.pettiona@healingfoundation.org.au::8cfcf547-e567-4a67-ae5f-7d6e6196302b" providerId="AD" clId="Web-{62550B90-B7B4-9734-62C5-BA0966E8894F}" dt="2023-07-25T02:32:20.258" v="1274"/>
        <pc:sldMkLst>
          <pc:docMk/>
          <pc:sldMk cId="2675790936" sldId="428"/>
        </pc:sldMkLst>
        <pc:spChg chg="add mod">
          <ac:chgData name="Carly Pettiona" userId="S::carly.pettiona@healingfoundation.org.au::8cfcf547-e567-4a67-ae5f-7d6e6196302b" providerId="AD" clId="Web-{62550B90-B7B4-9734-62C5-BA0966E8894F}" dt="2023-07-25T02:30:04.863" v="1187"/>
          <ac:spMkLst>
            <pc:docMk/>
            <pc:sldMk cId="2675790936" sldId="428"/>
            <ac:spMk id="2" creationId="{B0FAEA6B-40B8-CAD3-0600-889CC8C49A35}"/>
          </ac:spMkLst>
        </pc:spChg>
        <pc:spChg chg="add mod">
          <ac:chgData name="Carly Pettiona" userId="S::carly.pettiona@healingfoundation.org.au::8cfcf547-e567-4a67-ae5f-7d6e6196302b" providerId="AD" clId="Web-{62550B90-B7B4-9734-62C5-BA0966E8894F}" dt="2023-07-25T02:30:12.098" v="1188" actId="20577"/>
          <ac:spMkLst>
            <pc:docMk/>
            <pc:sldMk cId="2675790936" sldId="428"/>
            <ac:spMk id="3" creationId="{9D523C6F-88DD-36C2-1504-1B80707FFB73}"/>
          </ac:spMkLst>
        </pc:spChg>
        <pc:spChg chg="mod">
          <ac:chgData name="Carly Pettiona" userId="S::carly.pettiona@healingfoundation.org.au::8cfcf547-e567-4a67-ae5f-7d6e6196302b" providerId="AD" clId="Web-{62550B90-B7B4-9734-62C5-BA0966E8894F}" dt="2023-07-25T02:30:18.957" v="1190" actId="1076"/>
          <ac:spMkLst>
            <pc:docMk/>
            <pc:sldMk cId="2675790936" sldId="428"/>
            <ac:spMk id="4" creationId="{EE32F98A-CAF5-7597-C298-257EF27AFFAA}"/>
          </ac:spMkLst>
        </pc:spChg>
        <pc:spChg chg="mod">
          <ac:chgData name="Carly Pettiona" userId="S::carly.pettiona@healingfoundation.org.au::8cfcf547-e567-4a67-ae5f-7d6e6196302b" providerId="AD" clId="Web-{62550B90-B7B4-9734-62C5-BA0966E8894F}" dt="2023-07-25T02:29:56.363" v="1185"/>
          <ac:spMkLst>
            <pc:docMk/>
            <pc:sldMk cId="2675790936" sldId="428"/>
            <ac:spMk id="5" creationId="{166C9648-FC28-7275-F297-FB016F2CBF1A}"/>
          </ac:spMkLst>
        </pc:spChg>
        <pc:spChg chg="add mod">
          <ac:chgData name="Carly Pettiona" userId="S::carly.pettiona@healingfoundation.org.au::8cfcf547-e567-4a67-ae5f-7d6e6196302b" providerId="AD" clId="Web-{62550B90-B7B4-9734-62C5-BA0966E8894F}" dt="2023-07-25T02:30:48.099" v="1197" actId="688"/>
          <ac:spMkLst>
            <pc:docMk/>
            <pc:sldMk cId="2675790936" sldId="428"/>
            <ac:spMk id="6" creationId="{0C3CEF2D-1DE7-8AAB-7203-A62DB9BE25C7}"/>
          </ac:spMkLst>
        </pc:spChg>
        <pc:spChg chg="add mod">
          <ac:chgData name="Carly Pettiona" userId="S::carly.pettiona@healingfoundation.org.au::8cfcf547-e567-4a67-ae5f-7d6e6196302b" providerId="AD" clId="Web-{62550B90-B7B4-9734-62C5-BA0966E8894F}" dt="2023-07-25T02:30:38.864" v="1194" actId="1076"/>
          <ac:spMkLst>
            <pc:docMk/>
            <pc:sldMk cId="2675790936" sldId="428"/>
            <ac:spMk id="7" creationId="{A2501829-3050-6C35-6D97-04C18689E766}"/>
          </ac:spMkLst>
        </pc:spChg>
        <pc:grpChg chg="add">
          <ac:chgData name="Carly Pettiona" userId="S::carly.pettiona@healingfoundation.org.au::8cfcf547-e567-4a67-ae5f-7d6e6196302b" providerId="AD" clId="Web-{62550B90-B7B4-9734-62C5-BA0966E8894F}" dt="2023-07-25T02:32:18.415" v="1273"/>
          <ac:grpSpMkLst>
            <pc:docMk/>
            <pc:sldMk cId="2675790936" sldId="428"/>
            <ac:grpSpMk id="9" creationId="{BCA3C3A5-86F4-B06B-EA43-84C4CE5C20A2}"/>
          </ac:grpSpMkLst>
        </pc:grpChg>
      </pc:sldChg>
      <pc:sldChg chg="addSp delSp modSp add replId delAnim modNotes">
        <pc:chgData name="Carly Pettiona" userId="S::carly.pettiona@healingfoundation.org.au::8cfcf547-e567-4a67-ae5f-7d6e6196302b" providerId="AD" clId="Web-{62550B90-B7B4-9734-62C5-BA0966E8894F}" dt="2023-07-25T02:47:26.666" v="1758"/>
        <pc:sldMkLst>
          <pc:docMk/>
          <pc:sldMk cId="1162014786" sldId="429"/>
        </pc:sldMkLst>
        <pc:spChg chg="del">
          <ac:chgData name="Carly Pettiona" userId="S::carly.pettiona@healingfoundation.org.au::8cfcf547-e567-4a67-ae5f-7d6e6196302b" providerId="AD" clId="Web-{62550B90-B7B4-9734-62C5-BA0966E8894F}" dt="2023-07-25T02:33:24.729" v="1302"/>
          <ac:spMkLst>
            <pc:docMk/>
            <pc:sldMk cId="1162014786" sldId="429"/>
            <ac:spMk id="4" creationId="{EE32F98A-CAF5-7597-C298-257EF27AFFAA}"/>
          </ac:spMkLst>
        </pc:spChg>
        <pc:spChg chg="mod">
          <ac:chgData name="Carly Pettiona" userId="S::carly.pettiona@healingfoundation.org.au::8cfcf547-e567-4a67-ae5f-7d6e6196302b" providerId="AD" clId="Web-{62550B90-B7B4-9734-62C5-BA0966E8894F}" dt="2023-07-25T02:33:22.026" v="1301" actId="1076"/>
          <ac:spMkLst>
            <pc:docMk/>
            <pc:sldMk cId="1162014786" sldId="429"/>
            <ac:spMk id="5" creationId="{166C9648-FC28-7275-F297-FB016F2CBF1A}"/>
          </ac:spMkLst>
        </pc:spChg>
        <pc:picChg chg="add mod">
          <ac:chgData name="Carly Pettiona" userId="S::carly.pettiona@healingfoundation.org.au::8cfcf547-e567-4a67-ae5f-7d6e6196302b" providerId="AD" clId="Web-{62550B90-B7B4-9734-62C5-BA0966E8894F}" dt="2023-07-25T02:33:59.059" v="1315" actId="1076"/>
          <ac:picMkLst>
            <pc:docMk/>
            <pc:sldMk cId="1162014786" sldId="429"/>
            <ac:picMk id="2" creationId="{444D17D7-7ABF-48D9-2552-8BF50DB6BDB2}"/>
          </ac:picMkLst>
        </pc:picChg>
      </pc:sldChg>
      <pc:sldChg chg="addSp delSp modSp add replId modNotes">
        <pc:chgData name="Carly Pettiona" userId="S::carly.pettiona@healingfoundation.org.au::8cfcf547-e567-4a67-ae5f-7d6e6196302b" providerId="AD" clId="Web-{62550B90-B7B4-9734-62C5-BA0966E8894F}" dt="2023-07-25T02:46:34.789" v="1705"/>
        <pc:sldMkLst>
          <pc:docMk/>
          <pc:sldMk cId="2259046914" sldId="430"/>
        </pc:sldMkLst>
        <pc:spChg chg="mod">
          <ac:chgData name="Carly Pettiona" userId="S::carly.pettiona@healingfoundation.org.au::8cfcf547-e567-4a67-ae5f-7d6e6196302b" providerId="AD" clId="Web-{62550B90-B7B4-9734-62C5-BA0966E8894F}" dt="2023-07-25T02:34:52.654" v="1325" actId="20577"/>
          <ac:spMkLst>
            <pc:docMk/>
            <pc:sldMk cId="2259046914" sldId="430"/>
            <ac:spMk id="5" creationId="{166C9648-FC28-7275-F297-FB016F2CBF1A}"/>
          </ac:spMkLst>
        </pc:spChg>
        <pc:picChg chg="del">
          <ac:chgData name="Carly Pettiona" userId="S::carly.pettiona@healingfoundation.org.au::8cfcf547-e567-4a67-ae5f-7d6e6196302b" providerId="AD" clId="Web-{62550B90-B7B4-9734-62C5-BA0966E8894F}" dt="2023-07-25T02:35:07.561" v="1332"/>
          <ac:picMkLst>
            <pc:docMk/>
            <pc:sldMk cId="2259046914" sldId="430"/>
            <ac:picMk id="2" creationId="{444D17D7-7ABF-48D9-2552-8BF50DB6BDB2}"/>
          </ac:picMkLst>
        </pc:picChg>
        <pc:picChg chg="add mod">
          <ac:chgData name="Carly Pettiona" userId="S::carly.pettiona@healingfoundation.org.au::8cfcf547-e567-4a67-ae5f-7d6e6196302b" providerId="AD" clId="Web-{62550B90-B7B4-9734-62C5-BA0966E8894F}" dt="2023-07-25T02:35:22.327" v="1336" actId="1076"/>
          <ac:picMkLst>
            <pc:docMk/>
            <pc:sldMk cId="2259046914" sldId="430"/>
            <ac:picMk id="3" creationId="{D18C9F4B-B60B-72E0-1176-25CF2F81308C}"/>
          </ac:picMkLst>
        </pc:picChg>
      </pc:sldChg>
      <pc:sldChg chg="addSp delSp modSp add replId modNotes">
        <pc:chgData name="Carly Pettiona" userId="S::carly.pettiona@healingfoundation.org.au::8cfcf547-e567-4a67-ae5f-7d6e6196302b" providerId="AD" clId="Web-{62550B90-B7B4-9734-62C5-BA0966E8894F}" dt="2023-07-25T02:46:58.009" v="1709"/>
        <pc:sldMkLst>
          <pc:docMk/>
          <pc:sldMk cId="3178444192" sldId="431"/>
        </pc:sldMkLst>
        <pc:spChg chg="add del mod">
          <ac:chgData name="Carly Pettiona" userId="S::carly.pettiona@healingfoundation.org.au::8cfcf547-e567-4a67-ae5f-7d6e6196302b" providerId="AD" clId="Web-{62550B90-B7B4-9734-62C5-BA0966E8894F}" dt="2023-07-25T02:35:56.157" v="1344"/>
          <ac:spMkLst>
            <pc:docMk/>
            <pc:sldMk cId="3178444192" sldId="431"/>
            <ac:spMk id="3" creationId="{9BDF90D9-0223-FB9D-7DB7-8878F2D81DBC}"/>
          </ac:spMkLst>
        </pc:spChg>
        <pc:spChg chg="mod">
          <ac:chgData name="Carly Pettiona" userId="S::carly.pettiona@healingfoundation.org.au::8cfcf547-e567-4a67-ae5f-7d6e6196302b" providerId="AD" clId="Web-{62550B90-B7B4-9734-62C5-BA0966E8894F}" dt="2023-07-25T02:35:36.672" v="1339" actId="20577"/>
          <ac:spMkLst>
            <pc:docMk/>
            <pc:sldMk cId="3178444192" sldId="431"/>
            <ac:spMk id="5" creationId="{166C9648-FC28-7275-F297-FB016F2CBF1A}"/>
          </ac:spMkLst>
        </pc:spChg>
        <pc:picChg chg="del">
          <ac:chgData name="Carly Pettiona" userId="S::carly.pettiona@healingfoundation.org.au::8cfcf547-e567-4a67-ae5f-7d6e6196302b" providerId="AD" clId="Web-{62550B90-B7B4-9734-62C5-BA0966E8894F}" dt="2023-07-25T02:35:37.765" v="1340"/>
          <ac:picMkLst>
            <pc:docMk/>
            <pc:sldMk cId="3178444192" sldId="431"/>
            <ac:picMk id="2" creationId="{444D17D7-7ABF-48D9-2552-8BF50DB6BDB2}"/>
          </ac:picMkLst>
        </pc:picChg>
        <pc:picChg chg="add mod">
          <ac:chgData name="Carly Pettiona" userId="S::carly.pettiona@healingfoundation.org.au::8cfcf547-e567-4a67-ae5f-7d6e6196302b" providerId="AD" clId="Web-{62550B90-B7B4-9734-62C5-BA0966E8894F}" dt="2023-07-25T02:36:26.736" v="1353" actId="14100"/>
          <ac:picMkLst>
            <pc:docMk/>
            <pc:sldMk cId="3178444192" sldId="431"/>
            <ac:picMk id="4" creationId="{CB83F9B9-A231-BBBE-7BFB-74A398BF56DB}"/>
          </ac:picMkLst>
        </pc:picChg>
      </pc:sldChg>
      <pc:sldChg chg="addSp delSp modSp add replId addAnim modAnim modNotes">
        <pc:chgData name="Carly Pettiona" userId="S::carly.pettiona@healingfoundation.org.au::8cfcf547-e567-4a67-ae5f-7d6e6196302b" providerId="AD" clId="Web-{62550B90-B7B4-9734-62C5-BA0966E8894F}" dt="2023-07-25T02:42:28.077" v="1623"/>
        <pc:sldMkLst>
          <pc:docMk/>
          <pc:sldMk cId="3970492126" sldId="432"/>
        </pc:sldMkLst>
        <pc:spChg chg="add mod">
          <ac:chgData name="Carly Pettiona" userId="S::carly.pettiona@healingfoundation.org.au::8cfcf547-e567-4a67-ae5f-7d6e6196302b" providerId="AD" clId="Web-{62550B90-B7B4-9734-62C5-BA0966E8894F}" dt="2023-07-25T02:42:19.186" v="1621" actId="20577"/>
          <ac:spMkLst>
            <pc:docMk/>
            <pc:sldMk cId="3970492126" sldId="432"/>
            <ac:spMk id="3" creationId="{D5077412-EDC6-D259-CA6C-9089B7700087}"/>
          </ac:spMkLst>
        </pc:spChg>
        <pc:spChg chg="mod">
          <ac:chgData name="Carly Pettiona" userId="S::carly.pettiona@healingfoundation.org.au::8cfcf547-e567-4a67-ae5f-7d6e6196302b" providerId="AD" clId="Web-{62550B90-B7B4-9734-62C5-BA0966E8894F}" dt="2023-07-25T02:39:27.930" v="1495" actId="14100"/>
          <ac:spMkLst>
            <pc:docMk/>
            <pc:sldMk cId="3970492126" sldId="432"/>
            <ac:spMk id="5" creationId="{166C9648-FC28-7275-F297-FB016F2CBF1A}"/>
          </ac:spMkLst>
        </pc:spChg>
        <pc:spChg chg="add del">
          <ac:chgData name="Carly Pettiona" userId="S::carly.pettiona@healingfoundation.org.au::8cfcf547-e567-4a67-ae5f-7d6e6196302b" providerId="AD" clId="Web-{62550B90-B7B4-9734-62C5-BA0966E8894F}" dt="2023-07-25T02:38:39.397" v="1457"/>
          <ac:spMkLst>
            <pc:docMk/>
            <pc:sldMk cId="3970492126" sldId="432"/>
            <ac:spMk id="7" creationId="{C8AEA4F8-1D83-825E-AB3C-930BF2C49A2F}"/>
          </ac:spMkLst>
        </pc:spChg>
        <pc:picChg chg="del">
          <ac:chgData name="Carly Pettiona" userId="S::carly.pettiona@healingfoundation.org.au::8cfcf547-e567-4a67-ae5f-7d6e6196302b" providerId="AD" clId="Web-{62550B90-B7B4-9734-62C5-BA0966E8894F}" dt="2023-07-25T02:37:18.003" v="1357"/>
          <ac:picMkLst>
            <pc:docMk/>
            <pc:sldMk cId="3970492126" sldId="432"/>
            <ac:picMk id="4" creationId="{CB83F9B9-A231-BBBE-7BFB-74A398BF56DB}"/>
          </ac:picMkLst>
        </pc:picChg>
        <pc:picChg chg="add mod">
          <ac:chgData name="Carly Pettiona" userId="S::carly.pettiona@healingfoundation.org.au::8cfcf547-e567-4a67-ae5f-7d6e6196302b" providerId="AD" clId="Web-{62550B90-B7B4-9734-62C5-BA0966E8894F}" dt="2023-07-25T02:39:30.008" v="1496" actId="1076"/>
          <ac:picMkLst>
            <pc:docMk/>
            <pc:sldMk cId="3970492126" sldId="432"/>
            <ac:picMk id="10" creationId="{C67BC7DF-18F6-72CA-14E7-9A83AD88CA7B}"/>
          </ac:picMkLst>
        </pc:picChg>
        <pc:picChg chg="add mod">
          <ac:chgData name="Carly Pettiona" userId="S::carly.pettiona@healingfoundation.org.au::8cfcf547-e567-4a67-ae5f-7d6e6196302b" providerId="AD" clId="Web-{62550B90-B7B4-9734-62C5-BA0966E8894F}" dt="2023-07-25T02:41:43.544" v="1602" actId="1076"/>
          <ac:picMkLst>
            <pc:docMk/>
            <pc:sldMk cId="3970492126" sldId="432"/>
            <ac:picMk id="12" creationId="{C7438D1F-E8A4-9DA2-5865-58E4D81A587C}"/>
          </ac:picMkLst>
        </pc:picChg>
        <pc:picChg chg="add mod">
          <ac:chgData name="Carly Pettiona" userId="S::carly.pettiona@healingfoundation.org.au::8cfcf547-e567-4a67-ae5f-7d6e6196302b" providerId="AD" clId="Web-{62550B90-B7B4-9734-62C5-BA0966E8894F}" dt="2023-07-25T02:42:01.483" v="1613" actId="1076"/>
          <ac:picMkLst>
            <pc:docMk/>
            <pc:sldMk cId="3970492126" sldId="432"/>
            <ac:picMk id="14" creationId="{A365D14E-436D-6EAF-E692-FB591AEE1AAC}"/>
          </ac:picMkLst>
        </pc:picChg>
        <pc:picChg chg="add mod">
          <ac:chgData name="Carly Pettiona" userId="S::carly.pettiona@healingfoundation.org.au::8cfcf547-e567-4a67-ae5f-7d6e6196302b" providerId="AD" clId="Web-{62550B90-B7B4-9734-62C5-BA0966E8894F}" dt="2023-07-25T02:41:47.451" v="1605" actId="1076"/>
          <ac:picMkLst>
            <pc:docMk/>
            <pc:sldMk cId="3970492126" sldId="432"/>
            <ac:picMk id="16" creationId="{74CE6ABC-A131-4C60-7395-1019295736A1}"/>
          </ac:picMkLst>
        </pc:picChg>
        <pc:picChg chg="add mod">
          <ac:chgData name="Carly Pettiona" userId="S::carly.pettiona@healingfoundation.org.au::8cfcf547-e567-4a67-ae5f-7d6e6196302b" providerId="AD" clId="Web-{62550B90-B7B4-9734-62C5-BA0966E8894F}" dt="2023-07-25T02:41:57.654" v="1611" actId="1076"/>
          <ac:picMkLst>
            <pc:docMk/>
            <pc:sldMk cId="3970492126" sldId="432"/>
            <ac:picMk id="18" creationId="{E7C38A63-1787-9B8F-9B0A-FF2DD18A095E}"/>
          </ac:picMkLst>
        </pc:picChg>
        <pc:picChg chg="add mod">
          <ac:chgData name="Carly Pettiona" userId="S::carly.pettiona@healingfoundation.org.au::8cfcf547-e567-4a67-ae5f-7d6e6196302b" providerId="AD" clId="Web-{62550B90-B7B4-9734-62C5-BA0966E8894F}" dt="2023-07-25T02:41:44.904" v="1603" actId="1076"/>
          <ac:picMkLst>
            <pc:docMk/>
            <pc:sldMk cId="3970492126" sldId="432"/>
            <ac:picMk id="21" creationId="{A3A124F2-B029-50BE-7B96-01743BC69C70}"/>
          </ac:picMkLst>
        </pc:picChg>
        <pc:picChg chg="add mod">
          <ac:chgData name="Carly Pettiona" userId="S::carly.pettiona@healingfoundation.org.au::8cfcf547-e567-4a67-ae5f-7d6e6196302b" providerId="AD" clId="Web-{62550B90-B7B4-9734-62C5-BA0966E8894F}" dt="2023-07-25T02:41:45.810" v="1604" actId="1076"/>
          <ac:picMkLst>
            <pc:docMk/>
            <pc:sldMk cId="3970492126" sldId="432"/>
            <ac:picMk id="23" creationId="{D5F0AD02-6E6D-6C2E-8809-1463CAB9FD38}"/>
          </ac:picMkLst>
        </pc:picChg>
        <pc:picChg chg="add mod">
          <ac:chgData name="Carly Pettiona" userId="S::carly.pettiona@healingfoundation.org.au::8cfcf547-e567-4a67-ae5f-7d6e6196302b" providerId="AD" clId="Web-{62550B90-B7B4-9734-62C5-BA0966E8894F}" dt="2023-07-25T02:42:03.061" v="1614" actId="1076"/>
          <ac:picMkLst>
            <pc:docMk/>
            <pc:sldMk cId="3970492126" sldId="432"/>
            <ac:picMk id="25" creationId="{CB08B5B3-2CC8-932B-8A41-257C64696D63}"/>
          </ac:picMkLst>
        </pc:picChg>
      </pc:sldChg>
      <pc:sldChg chg="modSp add replId modNotes">
        <pc:chgData name="Carly Pettiona" userId="S::carly.pettiona@healingfoundation.org.au::8cfcf547-e567-4a67-ae5f-7d6e6196302b" providerId="AD" clId="Web-{62550B90-B7B4-9734-62C5-BA0966E8894F}" dt="2023-07-25T02:45:22.958" v="1677"/>
        <pc:sldMkLst>
          <pc:docMk/>
          <pc:sldMk cId="643977357" sldId="433"/>
        </pc:sldMkLst>
        <pc:spChg chg="mod">
          <ac:chgData name="Carly Pettiona" userId="S::carly.pettiona@healingfoundation.org.au::8cfcf547-e567-4a67-ae5f-7d6e6196302b" providerId="AD" clId="Web-{62550B90-B7B4-9734-62C5-BA0966E8894F}" dt="2023-07-25T02:44:52.598" v="1631" actId="20577"/>
          <ac:spMkLst>
            <pc:docMk/>
            <pc:sldMk cId="643977357" sldId="433"/>
            <ac:spMk id="3" creationId="{D5077412-EDC6-D259-CA6C-9089B7700087}"/>
          </ac:spMkLst>
        </pc:spChg>
      </pc:sldChg>
      <pc:sldChg chg="new del">
        <pc:chgData name="Carly Pettiona" userId="S::carly.pettiona@healingfoundation.org.au::8cfcf547-e567-4a67-ae5f-7d6e6196302b" providerId="AD" clId="Web-{62550B90-B7B4-9734-62C5-BA0966E8894F}" dt="2023-07-25T02:47:43.463" v="1760"/>
        <pc:sldMkLst>
          <pc:docMk/>
          <pc:sldMk cId="1291491828" sldId="434"/>
        </pc:sldMkLst>
      </pc:sldChg>
      <pc:sldChg chg="addSp delSp modSp add replId addAnim delAnim modNotes">
        <pc:chgData name="Carly Pettiona" userId="S::carly.pettiona@healingfoundation.org.au::8cfcf547-e567-4a67-ae5f-7d6e6196302b" providerId="AD" clId="Web-{62550B90-B7B4-9734-62C5-BA0966E8894F}" dt="2023-07-25T02:51:53.910" v="1850"/>
        <pc:sldMkLst>
          <pc:docMk/>
          <pc:sldMk cId="2542080215" sldId="434"/>
        </pc:sldMkLst>
        <pc:spChg chg="add mod">
          <ac:chgData name="Carly Pettiona" userId="S::carly.pettiona@healingfoundation.org.au::8cfcf547-e567-4a67-ae5f-7d6e6196302b" providerId="AD" clId="Web-{62550B90-B7B4-9734-62C5-BA0966E8894F}" dt="2023-07-25T02:49:06.420" v="1798" actId="20577"/>
          <ac:spMkLst>
            <pc:docMk/>
            <pc:sldMk cId="2542080215" sldId="434"/>
            <ac:spMk id="4" creationId="{93B717E6-C6B1-4A7E-61C3-BB74B26D1158}"/>
          </ac:spMkLst>
        </pc:spChg>
        <pc:picChg chg="del">
          <ac:chgData name="Carly Pettiona" userId="S::carly.pettiona@healingfoundation.org.au::8cfcf547-e567-4a67-ae5f-7d6e6196302b" providerId="AD" clId="Web-{62550B90-B7B4-9734-62C5-BA0966E8894F}" dt="2023-07-25T02:47:48.761" v="1762"/>
          <ac:picMkLst>
            <pc:docMk/>
            <pc:sldMk cId="2542080215" sldId="434"/>
            <ac:picMk id="2" creationId="{444D17D7-7ABF-48D9-2552-8BF50DB6BDB2}"/>
          </ac:picMkLst>
        </pc:picChg>
        <pc:picChg chg="add mod">
          <ac:chgData name="Carly Pettiona" userId="S::carly.pettiona@healingfoundation.org.au::8cfcf547-e567-4a67-ae5f-7d6e6196302b" providerId="AD" clId="Web-{62550B90-B7B4-9734-62C5-BA0966E8894F}" dt="2023-07-25T02:51:13.721" v="1826" actId="1076"/>
          <ac:picMkLst>
            <pc:docMk/>
            <pc:sldMk cId="2542080215" sldId="434"/>
            <ac:picMk id="6" creationId="{F25C379C-23AD-02DC-51B0-CE7EB094A90A}"/>
          </ac:picMkLst>
        </pc:picChg>
      </pc:sldChg>
      <pc:sldChg chg="addSp delSp modSp add replId modNotes">
        <pc:chgData name="Carly Pettiona" userId="S::carly.pettiona@healingfoundation.org.au::8cfcf547-e567-4a67-ae5f-7d6e6196302b" providerId="AD" clId="Web-{62550B90-B7B4-9734-62C5-BA0966E8894F}" dt="2023-07-25T02:51:56.457" v="1853"/>
        <pc:sldMkLst>
          <pc:docMk/>
          <pc:sldMk cId="3068190160" sldId="435"/>
        </pc:sldMkLst>
        <pc:spChg chg="add mod">
          <ac:chgData name="Carly Pettiona" userId="S::carly.pettiona@healingfoundation.org.au::8cfcf547-e567-4a67-ae5f-7d6e6196302b" providerId="AD" clId="Web-{62550B90-B7B4-9734-62C5-BA0966E8894F}" dt="2023-07-25T02:49:33.702" v="1805" actId="20577"/>
          <ac:spMkLst>
            <pc:docMk/>
            <pc:sldMk cId="3068190160" sldId="435"/>
            <ac:spMk id="4" creationId="{1B325AE2-BCA7-FD16-F146-1B37EB48997F}"/>
          </ac:spMkLst>
        </pc:spChg>
        <pc:picChg chg="del">
          <ac:chgData name="Carly Pettiona" userId="S::carly.pettiona@healingfoundation.org.au::8cfcf547-e567-4a67-ae5f-7d6e6196302b" providerId="AD" clId="Web-{62550B90-B7B4-9734-62C5-BA0966E8894F}" dt="2023-07-25T02:48:55.685" v="1796"/>
          <ac:picMkLst>
            <pc:docMk/>
            <pc:sldMk cId="3068190160" sldId="435"/>
            <ac:picMk id="3" creationId="{D18C9F4B-B60B-72E0-1176-25CF2F81308C}"/>
          </ac:picMkLst>
        </pc:picChg>
        <pc:picChg chg="add mod">
          <ac:chgData name="Carly Pettiona" userId="S::carly.pettiona@healingfoundation.org.au::8cfcf547-e567-4a67-ae5f-7d6e6196302b" providerId="AD" clId="Web-{62550B90-B7B4-9734-62C5-BA0966E8894F}" dt="2023-07-25T02:49:41.765" v="1809" actId="1076"/>
          <ac:picMkLst>
            <pc:docMk/>
            <pc:sldMk cId="3068190160" sldId="435"/>
            <ac:picMk id="6" creationId="{196468EC-065F-DF0B-80D2-34A3CB19202F}"/>
          </ac:picMkLst>
        </pc:picChg>
      </pc:sldChg>
      <pc:sldChg chg="addSp delSp modSp add replId modNotes">
        <pc:chgData name="Carly Pettiona" userId="S::carly.pettiona@healingfoundation.org.au::8cfcf547-e567-4a67-ae5f-7d6e6196302b" providerId="AD" clId="Web-{62550B90-B7B4-9734-62C5-BA0966E8894F}" dt="2023-07-25T02:52:11.739" v="1857"/>
        <pc:sldMkLst>
          <pc:docMk/>
          <pc:sldMk cId="4088599361" sldId="436"/>
        </pc:sldMkLst>
        <pc:spChg chg="add mod">
          <ac:chgData name="Carly Pettiona" userId="S::carly.pettiona@healingfoundation.org.au::8cfcf547-e567-4a67-ae5f-7d6e6196302b" providerId="AD" clId="Web-{62550B90-B7B4-9734-62C5-BA0966E8894F}" dt="2023-07-25T02:50:42.064" v="1819" actId="20577"/>
          <ac:spMkLst>
            <pc:docMk/>
            <pc:sldMk cId="4088599361" sldId="436"/>
            <ac:spMk id="3" creationId="{CA28E235-ACFC-6A1B-B415-2DBBF044A328}"/>
          </ac:spMkLst>
        </pc:spChg>
        <pc:picChg chg="del">
          <ac:chgData name="Carly Pettiona" userId="S::carly.pettiona@healingfoundation.org.au::8cfcf547-e567-4a67-ae5f-7d6e6196302b" providerId="AD" clId="Web-{62550B90-B7B4-9734-62C5-BA0966E8894F}" dt="2023-07-25T02:49:55.171" v="1811"/>
          <ac:picMkLst>
            <pc:docMk/>
            <pc:sldMk cId="4088599361" sldId="436"/>
            <ac:picMk id="4" creationId="{CB83F9B9-A231-BBBE-7BFB-74A398BF56DB}"/>
          </ac:picMkLst>
        </pc:picChg>
        <pc:picChg chg="add mod">
          <ac:chgData name="Carly Pettiona" userId="S::carly.pettiona@healingfoundation.org.au::8cfcf547-e567-4a67-ae5f-7d6e6196302b" providerId="AD" clId="Web-{62550B90-B7B4-9734-62C5-BA0966E8894F}" dt="2023-07-25T02:50:53.533" v="1823" actId="1076"/>
          <ac:picMkLst>
            <pc:docMk/>
            <pc:sldMk cId="4088599361" sldId="436"/>
            <ac:picMk id="6" creationId="{336BFA50-16A2-E728-1E57-2F3259B601FA}"/>
          </ac:picMkLst>
        </pc:picChg>
      </pc:sldChg>
    </pc:docChg>
  </pc:docChgLst>
  <pc:docChgLst>
    <pc:chgData name="Carly Pettiona" userId="S::carly.pettiona@healingfoundation.org.au::8cfcf547-e567-4a67-ae5f-7d6e6196302b" providerId="AD" clId="Web-{E9FA05FF-C2A9-DC1E-1123-4360B252BE5A}"/>
    <pc:docChg chg="modSld">
      <pc:chgData name="Carly Pettiona" userId="S::carly.pettiona@healingfoundation.org.au::8cfcf547-e567-4a67-ae5f-7d6e6196302b" providerId="AD" clId="Web-{E9FA05FF-C2A9-DC1E-1123-4360B252BE5A}" dt="2023-09-14T06:49:16.090" v="4"/>
      <pc:docMkLst>
        <pc:docMk/>
      </pc:docMkLst>
      <pc:sldChg chg="modNotes">
        <pc:chgData name="Carly Pettiona" userId="S::carly.pettiona@healingfoundation.org.au::8cfcf547-e567-4a67-ae5f-7d6e6196302b" providerId="AD" clId="Web-{E9FA05FF-C2A9-DC1E-1123-4360B252BE5A}" dt="2023-09-14T06:49:16.090" v="4"/>
        <pc:sldMkLst>
          <pc:docMk/>
          <pc:sldMk cId="370741408" sldId="390"/>
        </pc:sldMkLst>
      </pc:sldChg>
    </pc:docChg>
  </pc:docChgLst>
  <pc:docChgLst>
    <pc:chgData name="Carly Pettiona" userId="S::carly.pettiona@healingfoundation.org.au::8cfcf547-e567-4a67-ae5f-7d6e6196302b" providerId="AD" clId="Web-{1DE13B30-3E22-1F09-C554-BC7ED1F59DA2}"/>
    <pc:docChg chg="modSld">
      <pc:chgData name="Carly Pettiona" userId="S::carly.pettiona@healingfoundation.org.au::8cfcf547-e567-4a67-ae5f-7d6e6196302b" providerId="AD" clId="Web-{1DE13B30-3E22-1F09-C554-BC7ED1F59DA2}" dt="2023-09-29T05:06:13.060" v="1"/>
      <pc:docMkLst>
        <pc:docMk/>
      </pc:docMkLst>
      <pc:sldChg chg="modNotes">
        <pc:chgData name="Carly Pettiona" userId="S::carly.pettiona@healingfoundation.org.au::8cfcf547-e567-4a67-ae5f-7d6e6196302b" providerId="AD" clId="Web-{1DE13B30-3E22-1F09-C554-BC7ED1F59DA2}" dt="2023-09-29T05:06:13.060" v="1"/>
        <pc:sldMkLst>
          <pc:docMk/>
          <pc:sldMk cId="2560694536" sldId="342"/>
        </pc:sldMkLst>
      </pc:sldChg>
    </pc:docChg>
  </pc:docChgLst>
  <pc:docChgLst>
    <pc:chgData name="Royden Fagan" userId="a4d35845-c5fa-4528-b98c-babffdfe54f6" providerId="ADAL" clId="{A1B5EB97-E7FC-4F11-B04C-8682C3BD12A1}"/>
    <pc:docChg chg="modSld sldOrd">
      <pc:chgData name="Royden Fagan" userId="a4d35845-c5fa-4528-b98c-babffdfe54f6" providerId="ADAL" clId="{A1B5EB97-E7FC-4F11-B04C-8682C3BD12A1}" dt="2023-08-01T00:50:36.097" v="1"/>
      <pc:docMkLst>
        <pc:docMk/>
      </pc:docMkLst>
      <pc:sldChg chg="ord">
        <pc:chgData name="Royden Fagan" userId="a4d35845-c5fa-4528-b98c-babffdfe54f6" providerId="ADAL" clId="{A1B5EB97-E7FC-4F11-B04C-8682C3BD12A1}" dt="2023-08-01T00:50:36.097" v="1"/>
        <pc:sldMkLst>
          <pc:docMk/>
          <pc:sldMk cId="2560694536" sldId="342"/>
        </pc:sldMkLst>
      </pc:sldChg>
    </pc:docChg>
  </pc:docChgLst>
  <pc:docChgLst>
    <pc:chgData name="Carly Pettiona" userId="S::carly.pettiona@healingfoundation.org.au::8cfcf547-e567-4a67-ae5f-7d6e6196302b" providerId="AD" clId="Web-{A326F2E1-8EFA-AB5C-B7E9-B076017F0C01}"/>
    <pc:docChg chg="addSld delSld modSld">
      <pc:chgData name="Carly Pettiona" userId="S::carly.pettiona@healingfoundation.org.au::8cfcf547-e567-4a67-ae5f-7d6e6196302b" providerId="AD" clId="Web-{A326F2E1-8EFA-AB5C-B7E9-B076017F0C01}" dt="2023-07-26T01:44:48.602" v="2852"/>
      <pc:docMkLst>
        <pc:docMk/>
      </pc:docMkLst>
      <pc:sldChg chg="addSp delSp modSp addAnim modAnim modNotes">
        <pc:chgData name="Carly Pettiona" userId="S::carly.pettiona@healingfoundation.org.au::8cfcf547-e567-4a67-ae5f-7d6e6196302b" providerId="AD" clId="Web-{A326F2E1-8EFA-AB5C-B7E9-B076017F0C01}" dt="2023-07-26T00:08:41.874" v="129"/>
        <pc:sldMkLst>
          <pc:docMk/>
          <pc:sldMk cId="4169424410" sldId="362"/>
        </pc:sldMkLst>
        <pc:spChg chg="mod">
          <ac:chgData name="Carly Pettiona" userId="S::carly.pettiona@healingfoundation.org.au::8cfcf547-e567-4a67-ae5f-7d6e6196302b" providerId="AD" clId="Web-{A326F2E1-8EFA-AB5C-B7E9-B076017F0C01}" dt="2023-07-25T23:46:25.346" v="1" actId="20577"/>
          <ac:spMkLst>
            <pc:docMk/>
            <pc:sldMk cId="4169424410" sldId="362"/>
            <ac:spMk id="5" creationId="{166C9648-FC28-7275-F297-FB016F2CBF1A}"/>
          </ac:spMkLst>
        </pc:spChg>
        <pc:spChg chg="del mod">
          <ac:chgData name="Carly Pettiona" userId="S::carly.pettiona@healingfoundation.org.au::8cfcf547-e567-4a67-ae5f-7d6e6196302b" providerId="AD" clId="Web-{A326F2E1-8EFA-AB5C-B7E9-B076017F0C01}" dt="2023-07-25T23:54:05.340" v="36"/>
          <ac:spMkLst>
            <pc:docMk/>
            <pc:sldMk cId="4169424410" sldId="362"/>
            <ac:spMk id="6" creationId="{0525F5B9-8593-EEAA-F5E4-2CE07BF18483}"/>
          </ac:spMkLst>
        </pc:spChg>
        <pc:spChg chg="add mod">
          <ac:chgData name="Carly Pettiona" userId="S::carly.pettiona@healingfoundation.org.au::8cfcf547-e567-4a67-ae5f-7d6e6196302b" providerId="AD" clId="Web-{A326F2E1-8EFA-AB5C-B7E9-B076017F0C01}" dt="2023-07-25T23:54:40.028" v="58" actId="1076"/>
          <ac:spMkLst>
            <pc:docMk/>
            <pc:sldMk cId="4169424410" sldId="362"/>
            <ac:spMk id="25" creationId="{0641A1F4-A58A-339F-6A52-648AC9A25DA1}"/>
          </ac:spMkLst>
        </pc:spChg>
        <pc:picChg chg="add mod modCrop">
          <ac:chgData name="Carly Pettiona" userId="S::carly.pettiona@healingfoundation.org.au::8cfcf547-e567-4a67-ae5f-7d6e6196302b" providerId="AD" clId="Web-{A326F2E1-8EFA-AB5C-B7E9-B076017F0C01}" dt="2023-07-25T23:48:54.537" v="6" actId="1076"/>
          <ac:picMkLst>
            <pc:docMk/>
            <pc:sldMk cId="4169424410" sldId="362"/>
            <ac:picMk id="2" creationId="{9AAFF472-187D-E104-836C-2BC0F5596EF7}"/>
          </ac:picMkLst>
        </pc:picChg>
        <pc:picChg chg="add mod">
          <ac:chgData name="Carly Pettiona" userId="S::carly.pettiona@healingfoundation.org.au::8cfcf547-e567-4a67-ae5f-7d6e6196302b" providerId="AD" clId="Web-{A326F2E1-8EFA-AB5C-B7E9-B076017F0C01}" dt="2023-07-25T23:53:52.574" v="33" actId="1076"/>
          <ac:picMkLst>
            <pc:docMk/>
            <pc:sldMk cId="4169424410" sldId="362"/>
            <ac:picMk id="3" creationId="{066341A5-8115-7A68-5368-696FE3BEA2D4}"/>
          </ac:picMkLst>
        </pc:picChg>
        <pc:picChg chg="add mod">
          <ac:chgData name="Carly Pettiona" userId="S::carly.pettiona@healingfoundation.org.au::8cfcf547-e567-4a67-ae5f-7d6e6196302b" providerId="AD" clId="Web-{A326F2E1-8EFA-AB5C-B7E9-B076017F0C01}" dt="2023-07-25T23:52:52.122" v="12" actId="1076"/>
          <ac:picMkLst>
            <pc:docMk/>
            <pc:sldMk cId="4169424410" sldId="362"/>
            <ac:picMk id="4" creationId="{C224567E-9E23-0F72-3EE6-6B2B6821FBFD}"/>
          </ac:picMkLst>
        </pc:picChg>
        <pc:picChg chg="add mod">
          <ac:chgData name="Carly Pettiona" userId="S::carly.pettiona@healingfoundation.org.au::8cfcf547-e567-4a67-ae5f-7d6e6196302b" providerId="AD" clId="Web-{A326F2E1-8EFA-AB5C-B7E9-B076017F0C01}" dt="2023-07-25T23:53:23.433" v="28" actId="1076"/>
          <ac:picMkLst>
            <pc:docMk/>
            <pc:sldMk cId="4169424410" sldId="362"/>
            <ac:picMk id="9" creationId="{F9B69E34-0009-184D-CC36-57ECDA29E975}"/>
          </ac:picMkLst>
        </pc:picChg>
        <pc:picChg chg="add mod">
          <ac:chgData name="Carly Pettiona" userId="S::carly.pettiona@healingfoundation.org.au::8cfcf547-e567-4a67-ae5f-7d6e6196302b" providerId="AD" clId="Web-{A326F2E1-8EFA-AB5C-B7E9-B076017F0C01}" dt="2023-07-25T23:53:28.292" v="30" actId="1076"/>
          <ac:picMkLst>
            <pc:docMk/>
            <pc:sldMk cId="4169424410" sldId="362"/>
            <ac:picMk id="11" creationId="{6F9A6BBB-B47D-C40A-8D66-2885FD9C9ED8}"/>
          </ac:picMkLst>
        </pc:picChg>
        <pc:picChg chg="add mod">
          <ac:chgData name="Carly Pettiona" userId="S::carly.pettiona@healingfoundation.org.au::8cfcf547-e567-4a67-ae5f-7d6e6196302b" providerId="AD" clId="Web-{A326F2E1-8EFA-AB5C-B7E9-B076017F0C01}" dt="2023-07-25T23:53:05.432" v="19" actId="1076"/>
          <ac:picMkLst>
            <pc:docMk/>
            <pc:sldMk cId="4169424410" sldId="362"/>
            <ac:picMk id="13" creationId="{0DACE4FA-7026-1E74-AF97-D005BBA8834D}"/>
          </ac:picMkLst>
        </pc:picChg>
        <pc:picChg chg="add mod">
          <ac:chgData name="Carly Pettiona" userId="S::carly.pettiona@healingfoundation.org.au::8cfcf547-e567-4a67-ae5f-7d6e6196302b" providerId="AD" clId="Web-{A326F2E1-8EFA-AB5C-B7E9-B076017F0C01}" dt="2023-07-25T23:53:28.387" v="31" actId="1076"/>
          <ac:picMkLst>
            <pc:docMk/>
            <pc:sldMk cId="4169424410" sldId="362"/>
            <ac:picMk id="15" creationId="{704DA7EB-5A1D-036C-FF2B-2083C447E0BA}"/>
          </ac:picMkLst>
        </pc:picChg>
        <pc:picChg chg="add mod">
          <ac:chgData name="Carly Pettiona" userId="S::carly.pettiona@healingfoundation.org.au::8cfcf547-e567-4a67-ae5f-7d6e6196302b" providerId="AD" clId="Web-{A326F2E1-8EFA-AB5C-B7E9-B076017F0C01}" dt="2023-07-25T23:53:21.917" v="27" actId="1076"/>
          <ac:picMkLst>
            <pc:docMk/>
            <pc:sldMk cId="4169424410" sldId="362"/>
            <ac:picMk id="17" creationId="{5FAE5229-FAD2-8348-C62F-AC1E319FAFB9}"/>
          </ac:picMkLst>
        </pc:picChg>
        <pc:picChg chg="add mod">
          <ac:chgData name="Carly Pettiona" userId="S::carly.pettiona@healingfoundation.org.au::8cfcf547-e567-4a67-ae5f-7d6e6196302b" providerId="AD" clId="Web-{A326F2E1-8EFA-AB5C-B7E9-B076017F0C01}" dt="2023-07-25T23:53:25.511" v="29" actId="1076"/>
          <ac:picMkLst>
            <pc:docMk/>
            <pc:sldMk cId="4169424410" sldId="362"/>
            <ac:picMk id="19" creationId="{AA5D3C6D-BFC7-0522-51D9-4CB2FFB34102}"/>
          </ac:picMkLst>
        </pc:picChg>
        <pc:picChg chg="add">
          <ac:chgData name="Carly Pettiona" userId="S::carly.pettiona@healingfoundation.org.au::8cfcf547-e567-4a67-ae5f-7d6e6196302b" providerId="AD" clId="Web-{A326F2E1-8EFA-AB5C-B7E9-B076017F0C01}" dt="2023-07-25T23:53:12.339" v="23"/>
          <ac:picMkLst>
            <pc:docMk/>
            <pc:sldMk cId="4169424410" sldId="362"/>
            <ac:picMk id="22" creationId="{7C6D1330-A45A-880C-3D8E-973BBFC226C4}"/>
          </ac:picMkLst>
        </pc:picChg>
        <pc:picChg chg="add mod">
          <ac:chgData name="Carly Pettiona" userId="S::carly.pettiona@healingfoundation.org.au::8cfcf547-e567-4a67-ae5f-7d6e6196302b" providerId="AD" clId="Web-{A326F2E1-8EFA-AB5C-B7E9-B076017F0C01}" dt="2023-07-25T23:53:18.886" v="26" actId="1076"/>
          <ac:picMkLst>
            <pc:docMk/>
            <pc:sldMk cId="4169424410" sldId="362"/>
            <ac:picMk id="24" creationId="{9D88D201-A7AA-4C24-CC42-638BB7B7AF53}"/>
          </ac:picMkLst>
        </pc:picChg>
      </pc:sldChg>
      <pc:sldChg chg="modNotes">
        <pc:chgData name="Carly Pettiona" userId="S::carly.pettiona@healingfoundation.org.au::8cfcf547-e567-4a67-ae5f-7d6e6196302b" providerId="AD" clId="Web-{A326F2E1-8EFA-AB5C-B7E9-B076017F0C01}" dt="2023-07-26T01:08:45.808" v="1981"/>
        <pc:sldMkLst>
          <pc:docMk/>
          <pc:sldMk cId="3970492126" sldId="432"/>
        </pc:sldMkLst>
      </pc:sldChg>
      <pc:sldChg chg="add replId">
        <pc:chgData name="Carly Pettiona" userId="S::carly.pettiona@healingfoundation.org.au::8cfcf547-e567-4a67-ae5f-7d6e6196302b" providerId="AD" clId="Web-{A326F2E1-8EFA-AB5C-B7E9-B076017F0C01}" dt="2023-07-25T23:55:18.170" v="62"/>
        <pc:sldMkLst>
          <pc:docMk/>
          <pc:sldMk cId="2791048713" sldId="437"/>
        </pc:sldMkLst>
      </pc:sldChg>
      <pc:sldChg chg="addSp delSp modSp add replId delAnim modNotes">
        <pc:chgData name="Carly Pettiona" userId="S::carly.pettiona@healingfoundation.org.au::8cfcf547-e567-4a67-ae5f-7d6e6196302b" providerId="AD" clId="Web-{A326F2E1-8EFA-AB5C-B7E9-B076017F0C01}" dt="2023-07-26T00:19:32.528" v="495"/>
        <pc:sldMkLst>
          <pc:docMk/>
          <pc:sldMk cId="615622512" sldId="438"/>
        </pc:sldMkLst>
        <pc:spChg chg="del">
          <ac:chgData name="Carly Pettiona" userId="S::carly.pettiona@healingfoundation.org.au::8cfcf547-e567-4a67-ae5f-7d6e6196302b" providerId="AD" clId="Web-{A326F2E1-8EFA-AB5C-B7E9-B076017F0C01}" dt="2023-07-25T23:55:45.686" v="67"/>
          <ac:spMkLst>
            <pc:docMk/>
            <pc:sldMk cId="615622512" sldId="438"/>
            <ac:spMk id="2" creationId="{B0FAEA6B-40B8-CAD3-0600-889CC8C49A35}"/>
          </ac:spMkLst>
        </pc:spChg>
        <pc:spChg chg="del">
          <ac:chgData name="Carly Pettiona" userId="S::carly.pettiona@healingfoundation.org.au::8cfcf547-e567-4a67-ae5f-7d6e6196302b" providerId="AD" clId="Web-{A326F2E1-8EFA-AB5C-B7E9-B076017F0C01}" dt="2023-07-25T23:55:45.686" v="66"/>
          <ac:spMkLst>
            <pc:docMk/>
            <pc:sldMk cId="615622512" sldId="438"/>
            <ac:spMk id="3" creationId="{9D523C6F-88DD-36C2-1504-1B80707FFB73}"/>
          </ac:spMkLst>
        </pc:spChg>
        <pc:spChg chg="del">
          <ac:chgData name="Carly Pettiona" userId="S::carly.pettiona@healingfoundation.org.au::8cfcf547-e567-4a67-ae5f-7d6e6196302b" providerId="AD" clId="Web-{A326F2E1-8EFA-AB5C-B7E9-B076017F0C01}" dt="2023-07-25T23:55:45.701" v="68"/>
          <ac:spMkLst>
            <pc:docMk/>
            <pc:sldMk cId="615622512" sldId="438"/>
            <ac:spMk id="4" creationId="{EE32F98A-CAF5-7597-C298-257EF27AFFAA}"/>
          </ac:spMkLst>
        </pc:spChg>
        <pc:spChg chg="mod">
          <ac:chgData name="Carly Pettiona" userId="S::carly.pettiona@healingfoundation.org.au::8cfcf547-e567-4a67-ae5f-7d6e6196302b" providerId="AD" clId="Web-{A326F2E1-8EFA-AB5C-B7E9-B076017F0C01}" dt="2023-07-25T23:55:39.654" v="64" actId="20577"/>
          <ac:spMkLst>
            <pc:docMk/>
            <pc:sldMk cId="615622512" sldId="438"/>
            <ac:spMk id="5" creationId="{166C9648-FC28-7275-F297-FB016F2CBF1A}"/>
          </ac:spMkLst>
        </pc:spChg>
        <pc:spChg chg="add mod">
          <ac:chgData name="Carly Pettiona" userId="S::carly.pettiona@healingfoundation.org.au::8cfcf547-e567-4a67-ae5f-7d6e6196302b" providerId="AD" clId="Web-{A326F2E1-8EFA-AB5C-B7E9-B076017F0C01}" dt="2023-07-26T00:18:00.573" v="376" actId="1076"/>
          <ac:spMkLst>
            <pc:docMk/>
            <pc:sldMk cId="615622512" sldId="438"/>
            <ac:spMk id="11" creationId="{61BB758D-5AA2-8F78-7287-7662F186E732}"/>
          </ac:spMkLst>
        </pc:spChg>
        <pc:grpChg chg="del">
          <ac:chgData name="Carly Pettiona" userId="S::carly.pettiona@healingfoundation.org.au::8cfcf547-e567-4a67-ae5f-7d6e6196302b" providerId="AD" clId="Web-{A326F2E1-8EFA-AB5C-B7E9-B076017F0C01}" dt="2023-07-25T23:55:45.686" v="65"/>
          <ac:grpSpMkLst>
            <pc:docMk/>
            <pc:sldMk cId="615622512" sldId="438"/>
            <ac:grpSpMk id="9" creationId="{BCA3C3A5-86F4-B06B-EA43-84C4CE5C20A2}"/>
          </ac:grpSpMkLst>
        </pc:grpChg>
        <pc:picChg chg="add mod modCrop">
          <ac:chgData name="Carly Pettiona" userId="S::carly.pettiona@healingfoundation.org.au::8cfcf547-e567-4a67-ae5f-7d6e6196302b" providerId="AD" clId="Web-{A326F2E1-8EFA-AB5C-B7E9-B076017F0C01}" dt="2023-07-26T00:17:54.744" v="374" actId="1076"/>
          <ac:picMkLst>
            <pc:docMk/>
            <pc:sldMk cId="615622512" sldId="438"/>
            <ac:picMk id="10" creationId="{0290663B-D0B3-7E47-C542-12A4A4E89EE7}"/>
          </ac:picMkLst>
        </pc:picChg>
      </pc:sldChg>
      <pc:sldChg chg="addSp delSp modSp add replId addAnim delAnim modNotes">
        <pc:chgData name="Carly Pettiona" userId="S::carly.pettiona@healingfoundation.org.au::8cfcf547-e567-4a67-ae5f-7d6e6196302b" providerId="AD" clId="Web-{A326F2E1-8EFA-AB5C-B7E9-B076017F0C01}" dt="2023-07-26T00:13:07.254" v="358" actId="1076"/>
        <pc:sldMkLst>
          <pc:docMk/>
          <pc:sldMk cId="3360876596" sldId="439"/>
        </pc:sldMkLst>
        <pc:spChg chg="add mod">
          <ac:chgData name="Carly Pettiona" userId="S::carly.pettiona@healingfoundation.org.au::8cfcf547-e567-4a67-ae5f-7d6e6196302b" providerId="AD" clId="Web-{A326F2E1-8EFA-AB5C-B7E9-B076017F0C01}" dt="2023-07-26T00:13:07.254" v="358" actId="1076"/>
          <ac:spMkLst>
            <pc:docMk/>
            <pc:sldMk cId="3360876596" sldId="439"/>
            <ac:spMk id="3" creationId="{4D82323C-AC41-E64B-D876-074926EF5EF6}"/>
          </ac:spMkLst>
        </pc:spChg>
        <pc:spChg chg="add mod">
          <ac:chgData name="Carly Pettiona" userId="S::carly.pettiona@healingfoundation.org.au::8cfcf547-e567-4a67-ae5f-7d6e6196302b" providerId="AD" clId="Web-{A326F2E1-8EFA-AB5C-B7E9-B076017F0C01}" dt="2023-07-26T00:10:50.361" v="289" actId="1076"/>
          <ac:spMkLst>
            <pc:docMk/>
            <pc:sldMk cId="3360876596" sldId="439"/>
            <ac:spMk id="4" creationId="{DCEB1A54-E4BD-8083-2C2E-E696D1FFD588}"/>
          </ac:spMkLst>
        </pc:spChg>
        <pc:spChg chg="mod">
          <ac:chgData name="Carly Pettiona" userId="S::carly.pettiona@healingfoundation.org.au::8cfcf547-e567-4a67-ae5f-7d6e6196302b" providerId="AD" clId="Web-{A326F2E1-8EFA-AB5C-B7E9-B076017F0C01}" dt="2023-07-26T00:07:40.810" v="82" actId="1076"/>
          <ac:spMkLst>
            <pc:docMk/>
            <pc:sldMk cId="3360876596" sldId="439"/>
            <ac:spMk id="5" creationId="{166C9648-FC28-7275-F297-FB016F2CBF1A}"/>
          </ac:spMkLst>
        </pc:spChg>
        <pc:spChg chg="add mod">
          <ac:chgData name="Carly Pettiona" userId="S::carly.pettiona@healingfoundation.org.au::8cfcf547-e567-4a67-ae5f-7d6e6196302b" providerId="AD" clId="Web-{A326F2E1-8EFA-AB5C-B7E9-B076017F0C01}" dt="2023-07-26T00:12:58.582" v="356" actId="14100"/>
          <ac:spMkLst>
            <pc:docMk/>
            <pc:sldMk cId="3360876596" sldId="439"/>
            <ac:spMk id="7" creationId="{2A3FD640-9272-503B-0FF4-35248B2881FD}"/>
          </ac:spMkLst>
        </pc:spChg>
        <pc:picChg chg="del">
          <ac:chgData name="Carly Pettiona" userId="S::carly.pettiona@healingfoundation.org.au::8cfcf547-e567-4a67-ae5f-7d6e6196302b" providerId="AD" clId="Web-{A326F2E1-8EFA-AB5C-B7E9-B076017F0C01}" dt="2023-07-26T00:07:38.091" v="81"/>
          <ac:picMkLst>
            <pc:docMk/>
            <pc:sldMk cId="3360876596" sldId="439"/>
            <ac:picMk id="10" creationId="{0290663B-D0B3-7E47-C542-12A4A4E89EE7}"/>
          </ac:picMkLst>
        </pc:picChg>
        <pc:picChg chg="mod">
          <ac:chgData name="Carly Pettiona" userId="S::carly.pettiona@healingfoundation.org.au::8cfcf547-e567-4a67-ae5f-7d6e6196302b" providerId="AD" clId="Web-{A326F2E1-8EFA-AB5C-B7E9-B076017F0C01}" dt="2023-07-26T00:12:41.847" v="351" actId="1076"/>
          <ac:picMkLst>
            <pc:docMk/>
            <pc:sldMk cId="3360876596" sldId="439"/>
            <ac:picMk id="20" creationId="{E91ACB26-13AE-B6F0-DE4D-E89FD78D20F4}"/>
          </ac:picMkLst>
        </pc:picChg>
      </pc:sldChg>
      <pc:sldChg chg="addSp delSp modSp add replId modNotes">
        <pc:chgData name="Carly Pettiona" userId="S::carly.pettiona@healingfoundation.org.au::8cfcf547-e567-4a67-ae5f-7d6e6196302b" providerId="AD" clId="Web-{A326F2E1-8EFA-AB5C-B7E9-B076017F0C01}" dt="2023-07-26T00:35:29.001" v="844"/>
        <pc:sldMkLst>
          <pc:docMk/>
          <pc:sldMk cId="905306341" sldId="440"/>
        </pc:sldMkLst>
        <pc:spChg chg="add mod">
          <ac:chgData name="Carly Pettiona" userId="S::carly.pettiona@healingfoundation.org.au::8cfcf547-e567-4a67-ae5f-7d6e6196302b" providerId="AD" clId="Web-{A326F2E1-8EFA-AB5C-B7E9-B076017F0C01}" dt="2023-07-26T00:34:48.359" v="837" actId="14100"/>
          <ac:spMkLst>
            <pc:docMk/>
            <pc:sldMk cId="905306341" sldId="440"/>
            <ac:spMk id="4" creationId="{E99AB36F-CF2E-BADA-AB9E-12C50FBB969C}"/>
          </ac:spMkLst>
        </pc:spChg>
        <pc:spChg chg="mod">
          <ac:chgData name="Carly Pettiona" userId="S::carly.pettiona@healingfoundation.org.au::8cfcf547-e567-4a67-ae5f-7d6e6196302b" providerId="AD" clId="Web-{A326F2E1-8EFA-AB5C-B7E9-B076017F0C01}" dt="2023-07-26T00:19:49.434" v="501" actId="20577"/>
          <ac:spMkLst>
            <pc:docMk/>
            <pc:sldMk cId="905306341" sldId="440"/>
            <ac:spMk id="5" creationId="{166C9648-FC28-7275-F297-FB016F2CBF1A}"/>
          </ac:spMkLst>
        </pc:spChg>
        <pc:spChg chg="mod">
          <ac:chgData name="Carly Pettiona" userId="S::carly.pettiona@healingfoundation.org.au::8cfcf547-e567-4a67-ae5f-7d6e6196302b" providerId="AD" clId="Web-{A326F2E1-8EFA-AB5C-B7E9-B076017F0C01}" dt="2023-07-26T00:31:14.417" v="611" actId="20577"/>
          <ac:spMkLst>
            <pc:docMk/>
            <pc:sldMk cId="905306341" sldId="440"/>
            <ac:spMk id="11" creationId="{61BB758D-5AA2-8F78-7287-7662F186E732}"/>
          </ac:spMkLst>
        </pc:spChg>
        <pc:picChg chg="add mod">
          <ac:chgData name="Carly Pettiona" userId="S::carly.pettiona@healingfoundation.org.au::8cfcf547-e567-4a67-ae5f-7d6e6196302b" providerId="AD" clId="Web-{A326F2E1-8EFA-AB5C-B7E9-B076017F0C01}" dt="2023-07-26T00:31:03.776" v="607" actId="1076"/>
          <ac:picMkLst>
            <pc:docMk/>
            <pc:sldMk cId="905306341" sldId="440"/>
            <ac:picMk id="2" creationId="{6E02F6F6-0741-8BA4-39DA-C36EC6B2A07F}"/>
          </ac:picMkLst>
        </pc:picChg>
        <pc:picChg chg="del">
          <ac:chgData name="Carly Pettiona" userId="S::carly.pettiona@healingfoundation.org.au::8cfcf547-e567-4a67-ae5f-7d6e6196302b" providerId="AD" clId="Web-{A326F2E1-8EFA-AB5C-B7E9-B076017F0C01}" dt="2023-07-26T00:19:50.263" v="502"/>
          <ac:picMkLst>
            <pc:docMk/>
            <pc:sldMk cId="905306341" sldId="440"/>
            <ac:picMk id="10" creationId="{0290663B-D0B3-7E47-C542-12A4A4E89EE7}"/>
          </ac:picMkLst>
        </pc:picChg>
        <pc:picChg chg="mod">
          <ac:chgData name="Carly Pettiona" userId="S::carly.pettiona@healingfoundation.org.au::8cfcf547-e567-4a67-ae5f-7d6e6196302b" providerId="AD" clId="Web-{A326F2E1-8EFA-AB5C-B7E9-B076017F0C01}" dt="2023-07-26T00:31:06.433" v="609" actId="1076"/>
          <ac:picMkLst>
            <pc:docMk/>
            <pc:sldMk cId="905306341" sldId="440"/>
            <ac:picMk id="20" creationId="{E91ACB26-13AE-B6F0-DE4D-E89FD78D20F4}"/>
          </ac:picMkLst>
        </pc:picChg>
      </pc:sldChg>
      <pc:sldChg chg="addSp delSp modSp add replId addAnim modAnim modNotes">
        <pc:chgData name="Carly Pettiona" userId="S::carly.pettiona@healingfoundation.org.au::8cfcf547-e567-4a67-ae5f-7d6e6196302b" providerId="AD" clId="Web-{A326F2E1-8EFA-AB5C-B7E9-B076017F0C01}" dt="2023-07-26T00:45:55.045" v="1105"/>
        <pc:sldMkLst>
          <pc:docMk/>
          <pc:sldMk cId="3836900098" sldId="441"/>
        </pc:sldMkLst>
        <pc:spChg chg="add mod">
          <ac:chgData name="Carly Pettiona" userId="S::carly.pettiona@healingfoundation.org.au::8cfcf547-e567-4a67-ae5f-7d6e6196302b" providerId="AD" clId="Web-{A326F2E1-8EFA-AB5C-B7E9-B076017F0C01}" dt="2023-07-26T00:45:44.779" v="1103" actId="1076"/>
          <ac:spMkLst>
            <pc:docMk/>
            <pc:sldMk cId="3836900098" sldId="441"/>
            <ac:spMk id="2" creationId="{F8057AE3-E522-84DB-E9AB-3EC2C0024CA1}"/>
          </ac:spMkLst>
        </pc:spChg>
        <pc:spChg chg="mod">
          <ac:chgData name="Carly Pettiona" userId="S::carly.pettiona@healingfoundation.org.au::8cfcf547-e567-4a67-ae5f-7d6e6196302b" providerId="AD" clId="Web-{A326F2E1-8EFA-AB5C-B7E9-B076017F0C01}" dt="2023-07-26T00:35:33.282" v="856" actId="20577"/>
          <ac:spMkLst>
            <pc:docMk/>
            <pc:sldMk cId="3836900098" sldId="441"/>
            <ac:spMk id="5" creationId="{166C9648-FC28-7275-F297-FB016F2CBF1A}"/>
          </ac:spMkLst>
        </pc:spChg>
        <pc:spChg chg="mod">
          <ac:chgData name="Carly Pettiona" userId="S::carly.pettiona@healingfoundation.org.au::8cfcf547-e567-4a67-ae5f-7d6e6196302b" providerId="AD" clId="Web-{A326F2E1-8EFA-AB5C-B7E9-B076017F0C01}" dt="2023-07-26T00:45:11.169" v="1096" actId="14100"/>
          <ac:spMkLst>
            <pc:docMk/>
            <pc:sldMk cId="3836900098" sldId="441"/>
            <ac:spMk id="11" creationId="{61BB758D-5AA2-8F78-7287-7662F186E732}"/>
          </ac:spMkLst>
        </pc:spChg>
        <pc:picChg chg="del">
          <ac:chgData name="Carly Pettiona" userId="S::carly.pettiona@healingfoundation.org.au::8cfcf547-e567-4a67-ae5f-7d6e6196302b" providerId="AD" clId="Web-{A326F2E1-8EFA-AB5C-B7E9-B076017F0C01}" dt="2023-07-26T00:35:35.845" v="857"/>
          <ac:picMkLst>
            <pc:docMk/>
            <pc:sldMk cId="3836900098" sldId="441"/>
            <ac:picMk id="10" creationId="{0290663B-D0B3-7E47-C542-12A4A4E89EE7}"/>
          </ac:picMkLst>
        </pc:picChg>
        <pc:picChg chg="mod">
          <ac:chgData name="Carly Pettiona" userId="S::carly.pettiona@healingfoundation.org.au::8cfcf547-e567-4a67-ae5f-7d6e6196302b" providerId="AD" clId="Web-{A326F2E1-8EFA-AB5C-B7E9-B076017F0C01}" dt="2023-07-26T00:45:04.169" v="1094" actId="1076"/>
          <ac:picMkLst>
            <pc:docMk/>
            <pc:sldMk cId="3836900098" sldId="441"/>
            <ac:picMk id="20" creationId="{E91ACB26-13AE-B6F0-DE4D-E89FD78D20F4}"/>
          </ac:picMkLst>
        </pc:picChg>
      </pc:sldChg>
      <pc:sldChg chg="addSp modSp add replId delAnim">
        <pc:chgData name="Carly Pettiona" userId="S::carly.pettiona@healingfoundation.org.au::8cfcf547-e567-4a67-ae5f-7d6e6196302b" providerId="AD" clId="Web-{A326F2E1-8EFA-AB5C-B7E9-B076017F0C01}" dt="2023-07-26T01:10:34.716" v="2056"/>
        <pc:sldMkLst>
          <pc:docMk/>
          <pc:sldMk cId="497364271" sldId="442"/>
        </pc:sldMkLst>
        <pc:spChg chg="mod">
          <ac:chgData name="Carly Pettiona" userId="S::carly.pettiona@healingfoundation.org.au::8cfcf547-e567-4a67-ae5f-7d6e6196302b" providerId="AD" clId="Web-{A326F2E1-8EFA-AB5C-B7E9-B076017F0C01}" dt="2023-07-26T01:09:39.528" v="1986" actId="1076"/>
          <ac:spMkLst>
            <pc:docMk/>
            <pc:sldMk cId="497364271" sldId="442"/>
            <ac:spMk id="2" creationId="{F8057AE3-E522-84DB-E9AB-3EC2C0024CA1}"/>
          </ac:spMkLst>
        </pc:spChg>
        <pc:spChg chg="mod">
          <ac:chgData name="Carly Pettiona" userId="S::carly.pettiona@healingfoundation.org.au::8cfcf547-e567-4a67-ae5f-7d6e6196302b" providerId="AD" clId="Web-{A326F2E1-8EFA-AB5C-B7E9-B076017F0C01}" dt="2023-07-26T01:09:37.465" v="1985" actId="1076"/>
          <ac:spMkLst>
            <pc:docMk/>
            <pc:sldMk cId="497364271" sldId="442"/>
            <ac:spMk id="5" creationId="{166C9648-FC28-7275-F297-FB016F2CBF1A}"/>
          </ac:spMkLst>
        </pc:spChg>
        <pc:spChg chg="mod">
          <ac:chgData name="Carly Pettiona" userId="S::carly.pettiona@healingfoundation.org.au::8cfcf547-e567-4a67-ae5f-7d6e6196302b" providerId="AD" clId="Web-{A326F2E1-8EFA-AB5C-B7E9-B076017F0C01}" dt="2023-07-26T01:10:12.560" v="2055" actId="1076"/>
          <ac:spMkLst>
            <pc:docMk/>
            <pc:sldMk cId="497364271" sldId="442"/>
            <ac:spMk id="11" creationId="{61BB758D-5AA2-8F78-7287-7662F186E732}"/>
          </ac:spMkLst>
        </pc:spChg>
        <pc:picChg chg="add mod">
          <ac:chgData name="Carly Pettiona" userId="S::carly.pettiona@healingfoundation.org.au::8cfcf547-e567-4a67-ae5f-7d6e6196302b" providerId="AD" clId="Web-{A326F2E1-8EFA-AB5C-B7E9-B076017F0C01}" dt="2023-07-26T01:09:32.981" v="1984" actId="14100"/>
          <ac:picMkLst>
            <pc:docMk/>
            <pc:sldMk cId="497364271" sldId="442"/>
            <ac:picMk id="3" creationId="{CC663021-9B51-C721-451A-65D1EE2CAEA1}"/>
          </ac:picMkLst>
        </pc:picChg>
      </pc:sldChg>
      <pc:sldChg chg="addSp modSp add replId addAnim delAnim">
        <pc:chgData name="Carly Pettiona" userId="S::carly.pettiona@healingfoundation.org.au::8cfcf547-e567-4a67-ae5f-7d6e6196302b" providerId="AD" clId="Web-{A326F2E1-8EFA-AB5C-B7E9-B076017F0C01}" dt="2023-07-26T00:50:19.582" v="1274" actId="1076"/>
        <pc:sldMkLst>
          <pc:docMk/>
          <pc:sldMk cId="3731646021" sldId="443"/>
        </pc:sldMkLst>
        <pc:spChg chg="mod">
          <ac:chgData name="Carly Pettiona" userId="S::carly.pettiona@healingfoundation.org.au::8cfcf547-e567-4a67-ae5f-7d6e6196302b" providerId="AD" clId="Web-{A326F2E1-8EFA-AB5C-B7E9-B076017F0C01}" dt="2023-07-26T00:46:57.984" v="1151" actId="20577"/>
          <ac:spMkLst>
            <pc:docMk/>
            <pc:sldMk cId="3731646021" sldId="443"/>
            <ac:spMk id="2" creationId="{F8057AE3-E522-84DB-E9AB-3EC2C0024CA1}"/>
          </ac:spMkLst>
        </pc:spChg>
        <pc:spChg chg="mod">
          <ac:chgData name="Carly Pettiona" userId="S::carly.pettiona@healingfoundation.org.au::8cfcf547-e567-4a67-ae5f-7d6e6196302b" providerId="AD" clId="Web-{A326F2E1-8EFA-AB5C-B7E9-B076017F0C01}" dt="2023-07-26T00:50:16.191" v="1273"/>
          <ac:spMkLst>
            <pc:docMk/>
            <pc:sldMk cId="3731646021" sldId="443"/>
            <ac:spMk id="11" creationId="{61BB758D-5AA2-8F78-7287-7662F186E732}"/>
          </ac:spMkLst>
        </pc:spChg>
        <pc:picChg chg="add mod">
          <ac:chgData name="Carly Pettiona" userId="S::carly.pettiona@healingfoundation.org.au::8cfcf547-e567-4a67-ae5f-7d6e6196302b" providerId="AD" clId="Web-{A326F2E1-8EFA-AB5C-B7E9-B076017F0C01}" dt="2023-07-26T00:50:19.582" v="1274" actId="1076"/>
          <ac:picMkLst>
            <pc:docMk/>
            <pc:sldMk cId="3731646021" sldId="443"/>
            <ac:picMk id="4" creationId="{F289EAD3-E70C-0D30-BC2E-9E993C559EA8}"/>
          </ac:picMkLst>
        </pc:picChg>
      </pc:sldChg>
      <pc:sldChg chg="new del">
        <pc:chgData name="Carly Pettiona" userId="S::carly.pettiona@healingfoundation.org.au::8cfcf547-e567-4a67-ae5f-7d6e6196302b" providerId="AD" clId="Web-{A326F2E1-8EFA-AB5C-B7E9-B076017F0C01}" dt="2023-07-26T00:50:25.441" v="1276"/>
        <pc:sldMkLst>
          <pc:docMk/>
          <pc:sldMk cId="1408849269" sldId="444"/>
        </pc:sldMkLst>
      </pc:sldChg>
      <pc:sldChg chg="modSp add replId">
        <pc:chgData name="Carly Pettiona" userId="S::carly.pettiona@healingfoundation.org.au::8cfcf547-e567-4a67-ae5f-7d6e6196302b" providerId="AD" clId="Web-{A326F2E1-8EFA-AB5C-B7E9-B076017F0C01}" dt="2023-07-26T00:54:21.774" v="1753"/>
        <pc:sldMkLst>
          <pc:docMk/>
          <pc:sldMk cId="4200085638" sldId="444"/>
        </pc:sldMkLst>
        <pc:spChg chg="mod">
          <ac:chgData name="Carly Pettiona" userId="S::carly.pettiona@healingfoundation.org.au::8cfcf547-e567-4a67-ae5f-7d6e6196302b" providerId="AD" clId="Web-{A326F2E1-8EFA-AB5C-B7E9-B076017F0C01}" dt="2023-07-26T00:50:57.973" v="1288" actId="20577"/>
          <ac:spMkLst>
            <pc:docMk/>
            <pc:sldMk cId="4200085638" sldId="444"/>
            <ac:spMk id="2" creationId="{F8057AE3-E522-84DB-E9AB-3EC2C0024CA1}"/>
          </ac:spMkLst>
        </pc:spChg>
        <pc:spChg chg="mod">
          <ac:chgData name="Carly Pettiona" userId="S::carly.pettiona@healingfoundation.org.au::8cfcf547-e567-4a67-ae5f-7d6e6196302b" providerId="AD" clId="Web-{A326F2E1-8EFA-AB5C-B7E9-B076017F0C01}" dt="2023-07-26T00:54:21.774" v="1753"/>
          <ac:spMkLst>
            <pc:docMk/>
            <pc:sldMk cId="4200085638" sldId="444"/>
            <ac:spMk id="11" creationId="{61BB758D-5AA2-8F78-7287-7662F186E732}"/>
          </ac:spMkLst>
        </pc:spChg>
      </pc:sldChg>
      <pc:sldChg chg="modSp add replId modNotes">
        <pc:chgData name="Carly Pettiona" userId="S::carly.pettiona@healingfoundation.org.au::8cfcf547-e567-4a67-ae5f-7d6e6196302b" providerId="AD" clId="Web-{A326F2E1-8EFA-AB5C-B7E9-B076017F0C01}" dt="2023-07-26T01:00:20.782" v="1933"/>
        <pc:sldMkLst>
          <pc:docMk/>
          <pc:sldMk cId="215944812" sldId="445"/>
        </pc:sldMkLst>
        <pc:spChg chg="mod">
          <ac:chgData name="Carly Pettiona" userId="S::carly.pettiona@healingfoundation.org.au::8cfcf547-e567-4a67-ae5f-7d6e6196302b" providerId="AD" clId="Web-{A326F2E1-8EFA-AB5C-B7E9-B076017F0C01}" dt="2023-07-26T00:58:48.639" v="1808" actId="20577"/>
          <ac:spMkLst>
            <pc:docMk/>
            <pc:sldMk cId="215944812" sldId="445"/>
            <ac:spMk id="2" creationId="{F8057AE3-E522-84DB-E9AB-3EC2C0024CA1}"/>
          </ac:spMkLst>
        </pc:spChg>
        <pc:spChg chg="mod">
          <ac:chgData name="Carly Pettiona" userId="S::carly.pettiona@healingfoundation.org.au::8cfcf547-e567-4a67-ae5f-7d6e6196302b" providerId="AD" clId="Web-{A326F2E1-8EFA-AB5C-B7E9-B076017F0C01}" dt="2023-07-26T00:52:40.163" v="1496" actId="20577"/>
          <ac:spMkLst>
            <pc:docMk/>
            <pc:sldMk cId="215944812" sldId="445"/>
            <ac:spMk id="11" creationId="{61BB758D-5AA2-8F78-7287-7662F186E732}"/>
          </ac:spMkLst>
        </pc:spChg>
      </pc:sldChg>
      <pc:sldChg chg="addSp delSp modSp add">
        <pc:chgData name="Carly Pettiona" userId="S::carly.pettiona@healingfoundation.org.au::8cfcf547-e567-4a67-ae5f-7d6e6196302b" providerId="AD" clId="Web-{A326F2E1-8EFA-AB5C-B7E9-B076017F0C01}" dt="2023-07-26T01:21:28.699" v="2132" actId="1076"/>
        <pc:sldMkLst>
          <pc:docMk/>
          <pc:sldMk cId="82815138" sldId="446"/>
        </pc:sldMkLst>
        <pc:spChg chg="mod">
          <ac:chgData name="Carly Pettiona" userId="S::carly.pettiona@healingfoundation.org.au::8cfcf547-e567-4a67-ae5f-7d6e6196302b" providerId="AD" clId="Web-{A326F2E1-8EFA-AB5C-B7E9-B076017F0C01}" dt="2023-07-26T01:21:14.809" v="2129" actId="20577"/>
          <ac:spMkLst>
            <pc:docMk/>
            <pc:sldMk cId="82815138" sldId="446"/>
            <ac:spMk id="5" creationId="{1D0DFB20-AC56-A70F-BE57-312821FE351B}"/>
          </ac:spMkLst>
        </pc:spChg>
        <pc:spChg chg="add del">
          <ac:chgData name="Carly Pettiona" userId="S::carly.pettiona@healingfoundation.org.au::8cfcf547-e567-4a67-ae5f-7d6e6196302b" providerId="AD" clId="Web-{A326F2E1-8EFA-AB5C-B7E9-B076017F0C01}" dt="2023-07-26T01:20:34.916" v="2074"/>
          <ac:spMkLst>
            <pc:docMk/>
            <pc:sldMk cId="82815138" sldId="446"/>
            <ac:spMk id="29" creationId="{9089EED9-F54D-4F20-A2C6-949DE4176959}"/>
          </ac:spMkLst>
        </pc:spChg>
        <pc:spChg chg="add del ord">
          <ac:chgData name="Carly Pettiona" userId="S::carly.pettiona@healingfoundation.org.au::8cfcf547-e567-4a67-ae5f-7d6e6196302b" providerId="AD" clId="Web-{A326F2E1-8EFA-AB5C-B7E9-B076017F0C01}" dt="2023-07-26T01:20:34.916" v="2074"/>
          <ac:spMkLst>
            <pc:docMk/>
            <pc:sldMk cId="82815138" sldId="446"/>
            <ac:spMk id="31" creationId="{7E46F721-3785-414D-8697-16AF490E6806}"/>
          </ac:spMkLst>
        </pc:spChg>
        <pc:spChg chg="add del">
          <ac:chgData name="Carly Pettiona" userId="S::carly.pettiona@healingfoundation.org.au::8cfcf547-e567-4a67-ae5f-7d6e6196302b" providerId="AD" clId="Web-{A326F2E1-8EFA-AB5C-B7E9-B076017F0C01}" dt="2023-07-26T01:20:34.901" v="2073"/>
          <ac:spMkLst>
            <pc:docMk/>
            <pc:sldMk cId="82815138" sldId="446"/>
            <ac:spMk id="36" creationId="{0A597D97-203B-498B-95D3-E90DC961039F}"/>
          </ac:spMkLst>
        </pc:spChg>
        <pc:spChg chg="add del">
          <ac:chgData name="Carly Pettiona" userId="S::carly.pettiona@healingfoundation.org.au::8cfcf547-e567-4a67-ae5f-7d6e6196302b" providerId="AD" clId="Web-{A326F2E1-8EFA-AB5C-B7E9-B076017F0C01}" dt="2023-07-26T01:20:34.901" v="2073"/>
          <ac:spMkLst>
            <pc:docMk/>
            <pc:sldMk cId="82815138" sldId="446"/>
            <ac:spMk id="38" creationId="{6A6EF10E-DF41-4BD3-8EB4-6F646531DC26}"/>
          </ac:spMkLst>
        </pc:spChg>
        <pc:spChg chg="add">
          <ac:chgData name="Carly Pettiona" userId="S::carly.pettiona@healingfoundation.org.au::8cfcf547-e567-4a67-ae5f-7d6e6196302b" providerId="AD" clId="Web-{A326F2E1-8EFA-AB5C-B7E9-B076017F0C01}" dt="2023-07-26T01:20:34.916" v="2074"/>
          <ac:spMkLst>
            <pc:docMk/>
            <pc:sldMk cId="82815138" sldId="446"/>
            <ac:spMk id="40" creationId="{FA69AAE0-49D5-4C8B-8BA2-55898C00E05E}"/>
          </ac:spMkLst>
        </pc:spChg>
        <pc:picChg chg="add mod ord">
          <ac:chgData name="Carly Pettiona" userId="S::carly.pettiona@healingfoundation.org.au::8cfcf547-e567-4a67-ae5f-7d6e6196302b" providerId="AD" clId="Web-{A326F2E1-8EFA-AB5C-B7E9-B076017F0C01}" dt="2023-07-26T01:20:34.916" v="2074"/>
          <ac:picMkLst>
            <pc:docMk/>
            <pc:sldMk cId="82815138" sldId="446"/>
            <ac:picMk id="2" creationId="{38A9262C-6137-2C99-4F08-6366E7721B9D}"/>
          </ac:picMkLst>
        </pc:picChg>
        <pc:picChg chg="del">
          <ac:chgData name="Carly Pettiona" userId="S::carly.pettiona@healingfoundation.org.au::8cfcf547-e567-4a67-ae5f-7d6e6196302b" providerId="AD" clId="Web-{A326F2E1-8EFA-AB5C-B7E9-B076017F0C01}" dt="2023-07-26T01:19:22.008" v="2064"/>
          <ac:picMkLst>
            <pc:docMk/>
            <pc:sldMk cId="82815138" sldId="446"/>
            <ac:picMk id="3" creationId="{DD83E3C3-6D56-DF09-07D5-6CAC08E250B5}"/>
          </ac:picMkLst>
        </pc:picChg>
        <pc:picChg chg="add del mod ord">
          <ac:chgData name="Carly Pettiona" userId="S::carly.pettiona@healingfoundation.org.au::8cfcf547-e567-4a67-ae5f-7d6e6196302b" providerId="AD" clId="Web-{A326F2E1-8EFA-AB5C-B7E9-B076017F0C01}" dt="2023-07-26T01:20:34.916" v="2074"/>
          <ac:picMkLst>
            <pc:docMk/>
            <pc:sldMk cId="82815138" sldId="446"/>
            <ac:picMk id="10" creationId="{793BD5FF-3A90-F709-2B58-43C73441EE34}"/>
          </ac:picMkLst>
        </pc:picChg>
        <pc:picChg chg="mod">
          <ac:chgData name="Carly Pettiona" userId="S::carly.pettiona@healingfoundation.org.au::8cfcf547-e567-4a67-ae5f-7d6e6196302b" providerId="AD" clId="Web-{A326F2E1-8EFA-AB5C-B7E9-B076017F0C01}" dt="2023-07-26T01:21:28.699" v="2132" actId="1076"/>
          <ac:picMkLst>
            <pc:docMk/>
            <pc:sldMk cId="82815138" sldId="446"/>
            <ac:picMk id="12" creationId="{8F0DE68A-D688-92B4-BDEE-03F188A9CEC2}"/>
          </ac:picMkLst>
        </pc:picChg>
      </pc:sldChg>
      <pc:sldChg chg="addSp delSp modSp add del mod setBg">
        <pc:chgData name="Carly Pettiona" userId="S::carly.pettiona@healingfoundation.org.au::8cfcf547-e567-4a67-ae5f-7d6e6196302b" providerId="AD" clId="Web-{A326F2E1-8EFA-AB5C-B7E9-B076017F0C01}" dt="2023-07-26T01:19:01.867" v="2062"/>
        <pc:sldMkLst>
          <pc:docMk/>
          <pc:sldMk cId="4242217476" sldId="446"/>
        </pc:sldMkLst>
        <pc:spChg chg="mod">
          <ac:chgData name="Carly Pettiona" userId="S::carly.pettiona@healingfoundation.org.au::8cfcf547-e567-4a67-ae5f-7d6e6196302b" providerId="AD" clId="Web-{A326F2E1-8EFA-AB5C-B7E9-B076017F0C01}" dt="2023-07-26T01:13:54.658" v="2058"/>
          <ac:spMkLst>
            <pc:docMk/>
            <pc:sldMk cId="4242217476" sldId="446"/>
            <ac:spMk id="5" creationId="{1D0DFB20-AC56-A70F-BE57-312821FE351B}"/>
          </ac:spMkLst>
        </pc:spChg>
        <pc:spChg chg="add">
          <ac:chgData name="Carly Pettiona" userId="S::carly.pettiona@healingfoundation.org.au::8cfcf547-e567-4a67-ae5f-7d6e6196302b" providerId="AD" clId="Web-{A326F2E1-8EFA-AB5C-B7E9-B076017F0C01}" dt="2023-07-26T01:13:54.658" v="2058"/>
          <ac:spMkLst>
            <pc:docMk/>
            <pc:sldMk cId="4242217476" sldId="446"/>
            <ac:spMk id="17" creationId="{2172A0AC-3DCE-4672-BCAF-28FEF91F6020}"/>
          </ac:spMkLst>
        </pc:spChg>
        <pc:spChg chg="add">
          <ac:chgData name="Carly Pettiona" userId="S::carly.pettiona@healingfoundation.org.au::8cfcf547-e567-4a67-ae5f-7d6e6196302b" providerId="AD" clId="Web-{A326F2E1-8EFA-AB5C-B7E9-B076017F0C01}" dt="2023-07-26T01:13:54.658" v="2058"/>
          <ac:spMkLst>
            <pc:docMk/>
            <pc:sldMk cId="4242217476" sldId="446"/>
            <ac:spMk id="19" creationId="{AE6F1C77-EDC9-4C5F-8C1C-62DD46BDA3C3}"/>
          </ac:spMkLst>
        </pc:spChg>
        <pc:picChg chg="del mod">
          <ac:chgData name="Carly Pettiona" userId="S::carly.pettiona@healingfoundation.org.au::8cfcf547-e567-4a67-ae5f-7d6e6196302b" providerId="AD" clId="Web-{A326F2E1-8EFA-AB5C-B7E9-B076017F0C01}" dt="2023-07-26T01:18:59.008" v="2061"/>
          <ac:picMkLst>
            <pc:docMk/>
            <pc:sldMk cId="4242217476" sldId="446"/>
            <ac:picMk id="3" creationId="{DD83E3C3-6D56-DF09-07D5-6CAC08E250B5}"/>
          </ac:picMkLst>
        </pc:picChg>
        <pc:picChg chg="mod">
          <ac:chgData name="Carly Pettiona" userId="S::carly.pettiona@healingfoundation.org.au::8cfcf547-e567-4a67-ae5f-7d6e6196302b" providerId="AD" clId="Web-{A326F2E1-8EFA-AB5C-B7E9-B076017F0C01}" dt="2023-07-26T01:13:54.658" v="2058"/>
          <ac:picMkLst>
            <pc:docMk/>
            <pc:sldMk cId="4242217476" sldId="446"/>
            <ac:picMk id="10" creationId="{793BD5FF-3A90-F709-2B58-43C73441EE34}"/>
          </ac:picMkLst>
        </pc:picChg>
      </pc:sldChg>
      <pc:sldChg chg="delSp modSp add replId delAnim">
        <pc:chgData name="Carly Pettiona" userId="S::carly.pettiona@healingfoundation.org.au::8cfcf547-e567-4a67-ae5f-7d6e6196302b" providerId="AD" clId="Web-{A326F2E1-8EFA-AB5C-B7E9-B076017F0C01}" dt="2023-07-26T01:23:39.373" v="2284"/>
        <pc:sldMkLst>
          <pc:docMk/>
          <pc:sldMk cId="2141523346" sldId="447"/>
        </pc:sldMkLst>
        <pc:spChg chg="mod">
          <ac:chgData name="Carly Pettiona" userId="S::carly.pettiona@healingfoundation.org.au::8cfcf547-e567-4a67-ae5f-7d6e6196302b" providerId="AD" clId="Web-{A326F2E1-8EFA-AB5C-B7E9-B076017F0C01}" dt="2023-07-26T01:22:44.966" v="2200" actId="20577"/>
          <ac:spMkLst>
            <pc:docMk/>
            <pc:sldMk cId="2141523346" sldId="447"/>
            <ac:spMk id="2" creationId="{79E27399-617F-D151-3C79-DDBEE6FCD43B}"/>
          </ac:spMkLst>
        </pc:spChg>
        <pc:spChg chg="mod">
          <ac:chgData name="Carly Pettiona" userId="S::carly.pettiona@healingfoundation.org.au::8cfcf547-e567-4a67-ae5f-7d6e6196302b" providerId="AD" clId="Web-{A326F2E1-8EFA-AB5C-B7E9-B076017F0C01}" dt="2023-07-26T01:23:07.216" v="2251" actId="20577"/>
          <ac:spMkLst>
            <pc:docMk/>
            <pc:sldMk cId="2141523346" sldId="447"/>
            <ac:spMk id="4" creationId="{1EE6339D-9E9A-84D5-DC59-7F19AF9CFFB5}"/>
          </ac:spMkLst>
        </pc:spChg>
        <pc:spChg chg="mod">
          <ac:chgData name="Carly Pettiona" userId="S::carly.pettiona@healingfoundation.org.au::8cfcf547-e567-4a67-ae5f-7d6e6196302b" providerId="AD" clId="Web-{A326F2E1-8EFA-AB5C-B7E9-B076017F0C01}" dt="2023-07-26T01:23:15.732" v="2279" actId="20577"/>
          <ac:spMkLst>
            <pc:docMk/>
            <pc:sldMk cId="2141523346" sldId="447"/>
            <ac:spMk id="5" creationId="{2991391B-D1AD-FE4B-7F7B-5A2F81A4B8C1}"/>
          </ac:spMkLst>
        </pc:spChg>
        <pc:spChg chg="mod">
          <ac:chgData name="Carly Pettiona" userId="S::carly.pettiona@healingfoundation.org.au::8cfcf547-e567-4a67-ae5f-7d6e6196302b" providerId="AD" clId="Web-{A326F2E1-8EFA-AB5C-B7E9-B076017F0C01}" dt="2023-07-26T01:22:28.559" v="2160" actId="20577"/>
          <ac:spMkLst>
            <pc:docMk/>
            <pc:sldMk cId="2141523346" sldId="447"/>
            <ac:spMk id="6" creationId="{0525F5B9-8593-EEAA-F5E4-2CE07BF18483}"/>
          </ac:spMkLst>
        </pc:spChg>
        <pc:spChg chg="mod">
          <ac:chgData name="Carly Pettiona" userId="S::carly.pettiona@healingfoundation.org.au::8cfcf547-e567-4a67-ae5f-7d6e6196302b" providerId="AD" clId="Web-{A326F2E1-8EFA-AB5C-B7E9-B076017F0C01}" dt="2023-07-26T01:22:57.513" v="2231" actId="1076"/>
          <ac:spMkLst>
            <pc:docMk/>
            <pc:sldMk cId="2141523346" sldId="447"/>
            <ac:spMk id="9" creationId="{F54EE4E2-0C12-E5AF-BE1E-E82B8A267AB7}"/>
          </ac:spMkLst>
        </pc:spChg>
        <pc:spChg chg="del topLvl">
          <ac:chgData name="Carly Pettiona" userId="S::carly.pettiona@healingfoundation.org.au::8cfcf547-e567-4a67-ae5f-7d6e6196302b" providerId="AD" clId="Web-{A326F2E1-8EFA-AB5C-B7E9-B076017F0C01}" dt="2023-07-26T01:23:18.732" v="2280"/>
          <ac:spMkLst>
            <pc:docMk/>
            <pc:sldMk cId="2141523346" sldId="447"/>
            <ac:spMk id="10" creationId="{7F3961E6-27D0-11E4-58C9-D818DBDC58E6}"/>
          </ac:spMkLst>
        </pc:spChg>
        <pc:spChg chg="del topLvl">
          <ac:chgData name="Carly Pettiona" userId="S::carly.pettiona@healingfoundation.org.au::8cfcf547-e567-4a67-ae5f-7d6e6196302b" providerId="AD" clId="Web-{A326F2E1-8EFA-AB5C-B7E9-B076017F0C01}" dt="2023-07-26T01:23:39.373" v="2284"/>
          <ac:spMkLst>
            <pc:docMk/>
            <pc:sldMk cId="2141523346" sldId="447"/>
            <ac:spMk id="15" creationId="{5706191E-62C0-E064-CC9F-7F10974CB22A}"/>
          </ac:spMkLst>
        </pc:spChg>
        <pc:grpChg chg="mod">
          <ac:chgData name="Carly Pettiona" userId="S::carly.pettiona@healingfoundation.org.au::8cfcf547-e567-4a67-ae5f-7d6e6196302b" providerId="AD" clId="Web-{A326F2E1-8EFA-AB5C-B7E9-B076017F0C01}" dt="2023-07-26T01:23:32.232" v="2283" actId="1076"/>
          <ac:grpSpMkLst>
            <pc:docMk/>
            <pc:sldMk cId="2141523346" sldId="447"/>
            <ac:grpSpMk id="18" creationId="{7C783195-B81A-D6F7-39E8-4CBAD38F17F8}"/>
          </ac:grpSpMkLst>
        </pc:grpChg>
        <pc:grpChg chg="mod">
          <ac:chgData name="Carly Pettiona" userId="S::carly.pettiona@healingfoundation.org.au::8cfcf547-e567-4a67-ae5f-7d6e6196302b" providerId="AD" clId="Web-{A326F2E1-8EFA-AB5C-B7E9-B076017F0C01}" dt="2023-07-26T01:23:28.170" v="2282" actId="1076"/>
          <ac:grpSpMkLst>
            <pc:docMk/>
            <pc:sldMk cId="2141523346" sldId="447"/>
            <ac:grpSpMk id="19" creationId="{2138BD79-5470-AE65-3BFA-F35CE70B5984}"/>
          </ac:grpSpMkLst>
        </pc:grpChg>
        <pc:grpChg chg="mod">
          <ac:chgData name="Carly Pettiona" userId="S::carly.pettiona@healingfoundation.org.au::8cfcf547-e567-4a67-ae5f-7d6e6196302b" providerId="AD" clId="Web-{A326F2E1-8EFA-AB5C-B7E9-B076017F0C01}" dt="2023-07-26T01:23:25.467" v="2281" actId="1076"/>
          <ac:grpSpMkLst>
            <pc:docMk/>
            <pc:sldMk cId="2141523346" sldId="447"/>
            <ac:grpSpMk id="21" creationId="{8C3913F9-1CFE-7E9E-4F08-D0A6CA997E29}"/>
          </ac:grpSpMkLst>
        </pc:grpChg>
        <pc:grpChg chg="del">
          <ac:chgData name="Carly Pettiona" userId="S::carly.pettiona@healingfoundation.org.au::8cfcf547-e567-4a67-ae5f-7d6e6196302b" providerId="AD" clId="Web-{A326F2E1-8EFA-AB5C-B7E9-B076017F0C01}" dt="2023-07-26T01:23:18.732" v="2280"/>
          <ac:grpSpMkLst>
            <pc:docMk/>
            <pc:sldMk cId="2141523346" sldId="447"/>
            <ac:grpSpMk id="22" creationId="{27077F49-018B-5A25-6317-161796E9F94B}"/>
          </ac:grpSpMkLst>
        </pc:grpChg>
      </pc:sldChg>
      <pc:sldChg chg="addSp delSp modSp add replId modNotes">
        <pc:chgData name="Carly Pettiona" userId="S::carly.pettiona@healingfoundation.org.au::8cfcf547-e567-4a67-ae5f-7d6e6196302b" providerId="AD" clId="Web-{A326F2E1-8EFA-AB5C-B7E9-B076017F0C01}" dt="2023-07-26T01:25:04.047" v="2327" actId="1076"/>
        <pc:sldMkLst>
          <pc:docMk/>
          <pc:sldMk cId="8970409" sldId="448"/>
        </pc:sldMkLst>
        <pc:spChg chg="mod">
          <ac:chgData name="Carly Pettiona" userId="S::carly.pettiona@healingfoundation.org.au::8cfcf547-e567-4a67-ae5f-7d6e6196302b" providerId="AD" clId="Web-{A326F2E1-8EFA-AB5C-B7E9-B076017F0C01}" dt="2023-07-26T01:24:11.343" v="2314" actId="1076"/>
          <ac:spMkLst>
            <pc:docMk/>
            <pc:sldMk cId="8970409" sldId="448"/>
            <ac:spMk id="5" creationId="{166C9648-FC28-7275-F297-FB016F2CBF1A}"/>
          </ac:spMkLst>
        </pc:spChg>
        <pc:spChg chg="del">
          <ac:chgData name="Carly Pettiona" userId="S::carly.pettiona@healingfoundation.org.au::8cfcf547-e567-4a67-ae5f-7d6e6196302b" providerId="AD" clId="Web-{A326F2E1-8EFA-AB5C-B7E9-B076017F0C01}" dt="2023-07-26T01:24:13.436" v="2315"/>
          <ac:spMkLst>
            <pc:docMk/>
            <pc:sldMk cId="8970409" sldId="448"/>
            <ac:spMk id="11" creationId="{61BB758D-5AA2-8F78-7287-7662F186E732}"/>
          </ac:spMkLst>
        </pc:spChg>
        <pc:picChg chg="add mod">
          <ac:chgData name="Carly Pettiona" userId="S::carly.pettiona@healingfoundation.org.au::8cfcf547-e567-4a67-ae5f-7d6e6196302b" providerId="AD" clId="Web-{A326F2E1-8EFA-AB5C-B7E9-B076017F0C01}" dt="2023-07-26T01:25:04.047" v="2327" actId="1076"/>
          <ac:picMkLst>
            <pc:docMk/>
            <pc:sldMk cId="8970409" sldId="448"/>
            <ac:picMk id="2" creationId="{139902DF-CB95-2294-4160-67868ACE44F3}"/>
          </ac:picMkLst>
        </pc:picChg>
        <pc:picChg chg="del">
          <ac:chgData name="Carly Pettiona" userId="S::carly.pettiona@healingfoundation.org.au::8cfcf547-e567-4a67-ae5f-7d6e6196302b" providerId="AD" clId="Web-{A326F2E1-8EFA-AB5C-B7E9-B076017F0C01}" dt="2023-07-26T01:24:13.436" v="2316"/>
          <ac:picMkLst>
            <pc:docMk/>
            <pc:sldMk cId="8970409" sldId="448"/>
            <ac:picMk id="10" creationId="{0290663B-D0B3-7E47-C542-12A4A4E89EE7}"/>
          </ac:picMkLst>
        </pc:picChg>
      </pc:sldChg>
      <pc:sldChg chg="addSp delSp modSp add replId addAnim modAnim modNotes">
        <pc:chgData name="Carly Pettiona" userId="S::carly.pettiona@healingfoundation.org.au::8cfcf547-e567-4a67-ae5f-7d6e6196302b" providerId="AD" clId="Web-{A326F2E1-8EFA-AB5C-B7E9-B076017F0C01}" dt="2023-07-26T01:44:48.602" v="2852"/>
        <pc:sldMkLst>
          <pc:docMk/>
          <pc:sldMk cId="1166577620" sldId="449"/>
        </pc:sldMkLst>
        <pc:spChg chg="add mod">
          <ac:chgData name="Carly Pettiona" userId="S::carly.pettiona@healingfoundation.org.au::8cfcf547-e567-4a67-ae5f-7d6e6196302b" providerId="AD" clId="Web-{A326F2E1-8EFA-AB5C-B7E9-B076017F0C01}" dt="2023-07-26T01:42:24.162" v="2661" actId="20577"/>
          <ac:spMkLst>
            <pc:docMk/>
            <pc:sldMk cId="1166577620" sldId="449"/>
            <ac:spMk id="3" creationId="{F037A6C0-3B11-DB8D-0874-4BC0C20DF5C0}"/>
          </ac:spMkLst>
        </pc:spChg>
        <pc:spChg chg="add mod">
          <ac:chgData name="Carly Pettiona" userId="S::carly.pettiona@healingfoundation.org.au::8cfcf547-e567-4a67-ae5f-7d6e6196302b" providerId="AD" clId="Web-{A326F2E1-8EFA-AB5C-B7E9-B076017F0C01}" dt="2023-07-26T01:43:12.976" v="2767" actId="1076"/>
          <ac:spMkLst>
            <pc:docMk/>
            <pc:sldMk cId="1166577620" sldId="449"/>
            <ac:spMk id="7" creationId="{7CFEA03B-B2AB-DAEE-B25F-3823323C35C0}"/>
          </ac:spMkLst>
        </pc:spChg>
        <pc:picChg chg="del">
          <ac:chgData name="Carly Pettiona" userId="S::carly.pettiona@healingfoundation.org.au::8cfcf547-e567-4a67-ae5f-7d6e6196302b" providerId="AD" clId="Web-{A326F2E1-8EFA-AB5C-B7E9-B076017F0C01}" dt="2023-07-26T01:25:19.078" v="2329"/>
          <ac:picMkLst>
            <pc:docMk/>
            <pc:sldMk cId="1166577620" sldId="449"/>
            <ac:picMk id="2" creationId="{139902DF-CB95-2294-4160-67868ACE44F3}"/>
          </ac:picMkLst>
        </pc:picChg>
        <pc:picChg chg="add del mod">
          <ac:chgData name="Carly Pettiona" userId="S::carly.pettiona@healingfoundation.org.au::8cfcf547-e567-4a67-ae5f-7d6e6196302b" providerId="AD" clId="Web-{A326F2E1-8EFA-AB5C-B7E9-B076017F0C01}" dt="2023-07-26T01:42:09.568" v="2656"/>
          <ac:picMkLst>
            <pc:docMk/>
            <pc:sldMk cId="1166577620" sldId="449"/>
            <ac:picMk id="4" creationId="{E03AD337-FD15-0F00-1A91-747FC5FEA1C3}"/>
          </ac:picMkLst>
        </pc:picChg>
        <pc:picChg chg="mod">
          <ac:chgData name="Carly Pettiona" userId="S::carly.pettiona@healingfoundation.org.au::8cfcf547-e567-4a67-ae5f-7d6e6196302b" providerId="AD" clId="Web-{A326F2E1-8EFA-AB5C-B7E9-B076017F0C01}" dt="2023-07-26T01:42:17.099" v="2659" actId="1076"/>
          <ac:picMkLst>
            <pc:docMk/>
            <pc:sldMk cId="1166577620" sldId="449"/>
            <ac:picMk id="20" creationId="{E91ACB26-13AE-B6F0-DE4D-E89FD78D20F4}"/>
          </ac:picMkLst>
        </pc:picChg>
      </pc:sldChg>
      <pc:sldChg chg="addSp modSp add replId">
        <pc:chgData name="Carly Pettiona" userId="S::carly.pettiona@healingfoundation.org.au::8cfcf547-e567-4a67-ae5f-7d6e6196302b" providerId="AD" clId="Web-{A326F2E1-8EFA-AB5C-B7E9-B076017F0C01}" dt="2023-07-26T01:42:05.365" v="2655" actId="20577"/>
        <pc:sldMkLst>
          <pc:docMk/>
          <pc:sldMk cId="621265043" sldId="450"/>
        </pc:sldMkLst>
        <pc:spChg chg="mod">
          <ac:chgData name="Carly Pettiona" userId="S::carly.pettiona@healingfoundation.org.au::8cfcf547-e567-4a67-ae5f-7d6e6196302b" providerId="AD" clId="Web-{A326F2E1-8EFA-AB5C-B7E9-B076017F0C01}" dt="2023-07-26T01:26:09.329" v="2344" actId="20577"/>
          <ac:spMkLst>
            <pc:docMk/>
            <pc:sldMk cId="621265043" sldId="450"/>
            <ac:spMk id="3" creationId="{F037A6C0-3B11-DB8D-0874-4BC0C20DF5C0}"/>
          </ac:spMkLst>
        </pc:spChg>
        <pc:spChg chg="add mod">
          <ac:chgData name="Carly Pettiona" userId="S::carly.pettiona@healingfoundation.org.au::8cfcf547-e567-4a67-ae5f-7d6e6196302b" providerId="AD" clId="Web-{A326F2E1-8EFA-AB5C-B7E9-B076017F0C01}" dt="2023-07-26T01:42:05.365" v="2655" actId="20577"/>
          <ac:spMkLst>
            <pc:docMk/>
            <pc:sldMk cId="621265043" sldId="450"/>
            <ac:spMk id="4" creationId="{171E049E-176D-E78A-6470-EBC4EECB8D4D}"/>
          </ac:spMkLst>
        </pc:spChg>
        <pc:picChg chg="mod">
          <ac:chgData name="Carly Pettiona" userId="S::carly.pettiona@healingfoundation.org.au::8cfcf547-e567-4a67-ae5f-7d6e6196302b" providerId="AD" clId="Web-{A326F2E1-8EFA-AB5C-B7E9-B076017F0C01}" dt="2023-07-26T01:41:49.005" v="2634" actId="1076"/>
          <ac:picMkLst>
            <pc:docMk/>
            <pc:sldMk cId="621265043" sldId="450"/>
            <ac:picMk id="20" creationId="{E91ACB26-13AE-B6F0-DE4D-E89FD78D20F4}"/>
          </ac:picMkLst>
        </pc:picChg>
      </pc:sldChg>
      <pc:sldChg chg="modSp add replId">
        <pc:chgData name="Carly Pettiona" userId="S::carly.pettiona@healingfoundation.org.au::8cfcf547-e567-4a67-ae5f-7d6e6196302b" providerId="AD" clId="Web-{A326F2E1-8EFA-AB5C-B7E9-B076017F0C01}" dt="2023-07-26T01:29:18.068" v="2348" actId="20577"/>
        <pc:sldMkLst>
          <pc:docMk/>
          <pc:sldMk cId="2298767385" sldId="451"/>
        </pc:sldMkLst>
        <pc:spChg chg="mod">
          <ac:chgData name="Carly Pettiona" userId="S::carly.pettiona@healingfoundation.org.au::8cfcf547-e567-4a67-ae5f-7d6e6196302b" providerId="AD" clId="Web-{A326F2E1-8EFA-AB5C-B7E9-B076017F0C01}" dt="2023-07-26T01:29:18.068" v="2348" actId="20577"/>
          <ac:spMkLst>
            <pc:docMk/>
            <pc:sldMk cId="2298767385" sldId="451"/>
            <ac:spMk id="3" creationId="{F037A6C0-3B11-DB8D-0874-4BC0C20DF5C0}"/>
          </ac:spMkLst>
        </pc:spChg>
      </pc:sldChg>
    </pc:docChg>
  </pc:docChgLst>
  <pc:docChgLst>
    <pc:chgData name="Carly Pettiona" userId="S::carly.pettiona@healingfoundation.org.au::8cfcf547-e567-4a67-ae5f-7d6e6196302b" providerId="AD" clId="Web-{60D78AD5-4DCA-F82C-4C6A-A12203155EF7}"/>
    <pc:docChg chg="addSld delSld modSld sldOrd">
      <pc:chgData name="Carly Pettiona" userId="S::carly.pettiona@healingfoundation.org.au::8cfcf547-e567-4a67-ae5f-7d6e6196302b" providerId="AD" clId="Web-{60D78AD5-4DCA-F82C-4C6A-A12203155EF7}" dt="2023-09-13T00:22:01.529" v="625"/>
      <pc:docMkLst>
        <pc:docMk/>
      </pc:docMkLst>
      <pc:sldChg chg="modSp">
        <pc:chgData name="Carly Pettiona" userId="S::carly.pettiona@healingfoundation.org.au::8cfcf547-e567-4a67-ae5f-7d6e6196302b" providerId="AD" clId="Web-{60D78AD5-4DCA-F82C-4C6A-A12203155EF7}" dt="2023-09-12T23:38:55.205" v="64" actId="20577"/>
        <pc:sldMkLst>
          <pc:docMk/>
          <pc:sldMk cId="1008212083" sldId="392"/>
        </pc:sldMkLst>
        <pc:spChg chg="mod">
          <ac:chgData name="Carly Pettiona" userId="S::carly.pettiona@healingfoundation.org.au::8cfcf547-e567-4a67-ae5f-7d6e6196302b" providerId="AD" clId="Web-{60D78AD5-4DCA-F82C-4C6A-A12203155EF7}" dt="2023-09-12T23:38:55.205" v="64" actId="20577"/>
          <ac:spMkLst>
            <pc:docMk/>
            <pc:sldMk cId="1008212083" sldId="392"/>
            <ac:spMk id="5" creationId="{1D0DFB20-AC56-A70F-BE57-312821FE351B}"/>
          </ac:spMkLst>
        </pc:spChg>
      </pc:sldChg>
      <pc:sldChg chg="modSp modNotes">
        <pc:chgData name="Carly Pettiona" userId="S::carly.pettiona@healingfoundation.org.au::8cfcf547-e567-4a67-ae5f-7d6e6196302b" providerId="AD" clId="Web-{60D78AD5-4DCA-F82C-4C6A-A12203155EF7}" dt="2023-09-13T00:20:27.199" v="603"/>
        <pc:sldMkLst>
          <pc:docMk/>
          <pc:sldMk cId="1434699194" sldId="452"/>
        </pc:sldMkLst>
        <pc:spChg chg="mod">
          <ac:chgData name="Carly Pettiona" userId="S::carly.pettiona@healingfoundation.org.au::8cfcf547-e567-4a67-ae5f-7d6e6196302b" providerId="AD" clId="Web-{60D78AD5-4DCA-F82C-4C6A-A12203155EF7}" dt="2023-09-13T00:20:25.417" v="602" actId="20577"/>
          <ac:spMkLst>
            <pc:docMk/>
            <pc:sldMk cId="1434699194" sldId="452"/>
            <ac:spMk id="5" creationId="{1D0DFB20-AC56-A70F-BE57-312821FE351B}"/>
          </ac:spMkLst>
        </pc:spChg>
      </pc:sldChg>
      <pc:sldChg chg="del">
        <pc:chgData name="Carly Pettiona" userId="S::carly.pettiona@healingfoundation.org.au::8cfcf547-e567-4a67-ae5f-7d6e6196302b" providerId="AD" clId="Web-{60D78AD5-4DCA-F82C-4C6A-A12203155EF7}" dt="2023-09-12T23:23:46.575" v="5"/>
        <pc:sldMkLst>
          <pc:docMk/>
          <pc:sldMk cId="3267194953" sldId="467"/>
        </pc:sldMkLst>
      </pc:sldChg>
      <pc:sldChg chg="del">
        <pc:chgData name="Carly Pettiona" userId="S::carly.pettiona@healingfoundation.org.au::8cfcf547-e567-4a67-ae5f-7d6e6196302b" providerId="AD" clId="Web-{60D78AD5-4DCA-F82C-4C6A-A12203155EF7}" dt="2023-09-12T23:23:46.575" v="4"/>
        <pc:sldMkLst>
          <pc:docMk/>
          <pc:sldMk cId="4098654978" sldId="468"/>
        </pc:sldMkLst>
      </pc:sldChg>
      <pc:sldChg chg="addSp delSp modSp modNotes">
        <pc:chgData name="Carly Pettiona" userId="S::carly.pettiona@healingfoundation.org.au::8cfcf547-e567-4a67-ae5f-7d6e6196302b" providerId="AD" clId="Web-{60D78AD5-4DCA-F82C-4C6A-A12203155EF7}" dt="2023-09-13T00:10:52.764" v="499"/>
        <pc:sldMkLst>
          <pc:docMk/>
          <pc:sldMk cId="127561016" sldId="476"/>
        </pc:sldMkLst>
        <pc:spChg chg="mod">
          <ac:chgData name="Carly Pettiona" userId="S::carly.pettiona@healingfoundation.org.au::8cfcf547-e567-4a67-ae5f-7d6e6196302b" providerId="AD" clId="Web-{60D78AD5-4DCA-F82C-4C6A-A12203155EF7}" dt="2023-09-13T00:10:31.654" v="494" actId="1076"/>
          <ac:spMkLst>
            <pc:docMk/>
            <pc:sldMk cId="127561016" sldId="476"/>
            <ac:spMk id="9" creationId="{EF39603B-2B7E-5E7C-032B-7B7BB0525A71}"/>
          </ac:spMkLst>
        </pc:spChg>
        <pc:picChg chg="add mod">
          <ac:chgData name="Carly Pettiona" userId="S::carly.pettiona@healingfoundation.org.au::8cfcf547-e567-4a67-ae5f-7d6e6196302b" providerId="AD" clId="Web-{60D78AD5-4DCA-F82C-4C6A-A12203155EF7}" dt="2023-09-13T00:09:02.558" v="477" actId="1076"/>
          <ac:picMkLst>
            <pc:docMk/>
            <pc:sldMk cId="127561016" sldId="476"/>
            <ac:picMk id="4" creationId="{9E616870-FAA8-E181-6CF1-8E3214B71E85}"/>
          </ac:picMkLst>
        </pc:picChg>
        <pc:picChg chg="add mod">
          <ac:chgData name="Carly Pettiona" userId="S::carly.pettiona@healingfoundation.org.au::8cfcf547-e567-4a67-ae5f-7d6e6196302b" providerId="AD" clId="Web-{60D78AD5-4DCA-F82C-4C6A-A12203155EF7}" dt="2023-09-13T00:08:56.792" v="475" actId="1076"/>
          <ac:picMkLst>
            <pc:docMk/>
            <pc:sldMk cId="127561016" sldId="476"/>
            <ac:picMk id="6" creationId="{7912E261-1488-3BBF-830C-BCDB13CC60FC}"/>
          </ac:picMkLst>
        </pc:picChg>
        <pc:picChg chg="mod ord">
          <ac:chgData name="Carly Pettiona" userId="S::carly.pettiona@healingfoundation.org.au::8cfcf547-e567-4a67-ae5f-7d6e6196302b" providerId="AD" clId="Web-{60D78AD5-4DCA-F82C-4C6A-A12203155EF7}" dt="2023-09-13T00:09:17.544" v="482" actId="1076"/>
          <ac:picMkLst>
            <pc:docMk/>
            <pc:sldMk cId="127561016" sldId="476"/>
            <ac:picMk id="7" creationId="{2E2CE529-9451-5294-9B08-FE55D8ABD4A1}"/>
          </ac:picMkLst>
        </pc:picChg>
        <pc:picChg chg="del">
          <ac:chgData name="Carly Pettiona" userId="S::carly.pettiona@healingfoundation.org.au::8cfcf547-e567-4a67-ae5f-7d6e6196302b" providerId="AD" clId="Web-{60D78AD5-4DCA-F82C-4C6A-A12203155EF7}" dt="2023-09-13T00:08:40.636" v="458"/>
          <ac:picMkLst>
            <pc:docMk/>
            <pc:sldMk cId="127561016" sldId="476"/>
            <ac:picMk id="8" creationId="{49D0E40F-B020-E464-722C-83A227518830}"/>
          </ac:picMkLst>
        </pc:picChg>
        <pc:picChg chg="del">
          <ac:chgData name="Carly Pettiona" userId="S::carly.pettiona@healingfoundation.org.au::8cfcf547-e567-4a67-ae5f-7d6e6196302b" providerId="AD" clId="Web-{60D78AD5-4DCA-F82C-4C6A-A12203155EF7}" dt="2023-09-13T00:08:41.620" v="459"/>
          <ac:picMkLst>
            <pc:docMk/>
            <pc:sldMk cId="127561016" sldId="476"/>
            <ac:picMk id="11" creationId="{60307AE4-CA41-004D-F808-BFE80F5692F3}"/>
          </ac:picMkLst>
        </pc:picChg>
        <pc:picChg chg="add mod">
          <ac:chgData name="Carly Pettiona" userId="S::carly.pettiona@healingfoundation.org.au::8cfcf547-e567-4a67-ae5f-7d6e6196302b" providerId="AD" clId="Web-{60D78AD5-4DCA-F82C-4C6A-A12203155EF7}" dt="2023-09-13T00:08:55.261" v="474" actId="1076"/>
          <ac:picMkLst>
            <pc:docMk/>
            <pc:sldMk cId="127561016" sldId="476"/>
            <ac:picMk id="13" creationId="{B52CB0E5-2CCA-2DB6-D74D-1B4760E768D4}"/>
          </ac:picMkLst>
        </pc:picChg>
        <pc:picChg chg="add mod">
          <ac:chgData name="Carly Pettiona" userId="S::carly.pettiona@healingfoundation.org.au::8cfcf547-e567-4a67-ae5f-7d6e6196302b" providerId="AD" clId="Web-{60D78AD5-4DCA-F82C-4C6A-A12203155EF7}" dt="2023-09-13T00:09:07.777" v="479" actId="1076"/>
          <ac:picMkLst>
            <pc:docMk/>
            <pc:sldMk cId="127561016" sldId="476"/>
            <ac:picMk id="15" creationId="{485310B2-3DB9-7B48-BC56-6C0FF28D595C}"/>
          </ac:picMkLst>
        </pc:picChg>
        <pc:picChg chg="add mod">
          <ac:chgData name="Carly Pettiona" userId="S::carly.pettiona@healingfoundation.org.au::8cfcf547-e567-4a67-ae5f-7d6e6196302b" providerId="AD" clId="Web-{60D78AD5-4DCA-F82C-4C6A-A12203155EF7}" dt="2023-09-13T00:09:04.168" v="478" actId="1076"/>
          <ac:picMkLst>
            <pc:docMk/>
            <pc:sldMk cId="127561016" sldId="476"/>
            <ac:picMk id="17" creationId="{9E49AA36-0938-92ED-73E3-D0D6E40E75C5}"/>
          </ac:picMkLst>
        </pc:picChg>
      </pc:sldChg>
      <pc:sldChg chg="del">
        <pc:chgData name="Carly Pettiona" userId="S::carly.pettiona@healingfoundation.org.au::8cfcf547-e567-4a67-ae5f-7d6e6196302b" providerId="AD" clId="Web-{60D78AD5-4DCA-F82C-4C6A-A12203155EF7}" dt="2023-09-12T23:23:57.247" v="12"/>
        <pc:sldMkLst>
          <pc:docMk/>
          <pc:sldMk cId="827069426" sldId="485"/>
        </pc:sldMkLst>
      </pc:sldChg>
      <pc:sldChg chg="del">
        <pc:chgData name="Carly Pettiona" userId="S::carly.pettiona@healingfoundation.org.au::8cfcf547-e567-4a67-ae5f-7d6e6196302b" providerId="AD" clId="Web-{60D78AD5-4DCA-F82C-4C6A-A12203155EF7}" dt="2023-09-12T23:23:57.247" v="11"/>
        <pc:sldMkLst>
          <pc:docMk/>
          <pc:sldMk cId="2473219371" sldId="486"/>
        </pc:sldMkLst>
      </pc:sldChg>
      <pc:sldChg chg="del">
        <pc:chgData name="Carly Pettiona" userId="S::carly.pettiona@healingfoundation.org.au::8cfcf547-e567-4a67-ae5f-7d6e6196302b" providerId="AD" clId="Web-{60D78AD5-4DCA-F82C-4C6A-A12203155EF7}" dt="2023-09-12T23:23:57.247" v="10"/>
        <pc:sldMkLst>
          <pc:docMk/>
          <pc:sldMk cId="399083846" sldId="487"/>
        </pc:sldMkLst>
      </pc:sldChg>
      <pc:sldChg chg="del">
        <pc:chgData name="Carly Pettiona" userId="S::carly.pettiona@healingfoundation.org.au::8cfcf547-e567-4a67-ae5f-7d6e6196302b" providerId="AD" clId="Web-{60D78AD5-4DCA-F82C-4C6A-A12203155EF7}" dt="2023-09-12T23:23:57.231" v="9"/>
        <pc:sldMkLst>
          <pc:docMk/>
          <pc:sldMk cId="3532934850" sldId="488"/>
        </pc:sldMkLst>
      </pc:sldChg>
      <pc:sldChg chg="del">
        <pc:chgData name="Carly Pettiona" userId="S::carly.pettiona@healingfoundation.org.au::8cfcf547-e567-4a67-ae5f-7d6e6196302b" providerId="AD" clId="Web-{60D78AD5-4DCA-F82C-4C6A-A12203155EF7}" dt="2023-09-12T23:23:57.231" v="8"/>
        <pc:sldMkLst>
          <pc:docMk/>
          <pc:sldMk cId="2533653908" sldId="489"/>
        </pc:sldMkLst>
      </pc:sldChg>
      <pc:sldChg chg="del">
        <pc:chgData name="Carly Pettiona" userId="S::carly.pettiona@healingfoundation.org.au::8cfcf547-e567-4a67-ae5f-7d6e6196302b" providerId="AD" clId="Web-{60D78AD5-4DCA-F82C-4C6A-A12203155EF7}" dt="2023-09-12T23:23:57.231" v="7"/>
        <pc:sldMkLst>
          <pc:docMk/>
          <pc:sldMk cId="2462329530" sldId="490"/>
        </pc:sldMkLst>
      </pc:sldChg>
      <pc:sldChg chg="del">
        <pc:chgData name="Carly Pettiona" userId="S::carly.pettiona@healingfoundation.org.au::8cfcf547-e567-4a67-ae5f-7d6e6196302b" providerId="AD" clId="Web-{60D78AD5-4DCA-F82C-4C6A-A12203155EF7}" dt="2023-09-12T23:23:57.231" v="6"/>
        <pc:sldMkLst>
          <pc:docMk/>
          <pc:sldMk cId="4239843708" sldId="491"/>
        </pc:sldMkLst>
      </pc:sldChg>
      <pc:sldChg chg="del">
        <pc:chgData name="Carly Pettiona" userId="S::carly.pettiona@healingfoundation.org.au::8cfcf547-e567-4a67-ae5f-7d6e6196302b" providerId="AD" clId="Web-{60D78AD5-4DCA-F82C-4C6A-A12203155EF7}" dt="2023-09-12T23:39:16.252" v="73"/>
        <pc:sldMkLst>
          <pc:docMk/>
          <pc:sldMk cId="3346668499" sldId="492"/>
        </pc:sldMkLst>
      </pc:sldChg>
      <pc:sldChg chg="del">
        <pc:chgData name="Carly Pettiona" userId="S::carly.pettiona@healingfoundation.org.au::8cfcf547-e567-4a67-ae5f-7d6e6196302b" providerId="AD" clId="Web-{60D78AD5-4DCA-F82C-4C6A-A12203155EF7}" dt="2023-09-12T23:39:16.252" v="72"/>
        <pc:sldMkLst>
          <pc:docMk/>
          <pc:sldMk cId="3765713768" sldId="493"/>
        </pc:sldMkLst>
      </pc:sldChg>
      <pc:sldChg chg="del">
        <pc:chgData name="Carly Pettiona" userId="S::carly.pettiona@healingfoundation.org.au::8cfcf547-e567-4a67-ae5f-7d6e6196302b" providerId="AD" clId="Web-{60D78AD5-4DCA-F82C-4C6A-A12203155EF7}" dt="2023-09-12T23:39:16.252" v="71"/>
        <pc:sldMkLst>
          <pc:docMk/>
          <pc:sldMk cId="1799112389" sldId="494"/>
        </pc:sldMkLst>
      </pc:sldChg>
      <pc:sldChg chg="del">
        <pc:chgData name="Carly Pettiona" userId="S::carly.pettiona@healingfoundation.org.au::8cfcf547-e567-4a67-ae5f-7d6e6196302b" providerId="AD" clId="Web-{60D78AD5-4DCA-F82C-4C6A-A12203155EF7}" dt="2023-09-12T23:39:16.237" v="70"/>
        <pc:sldMkLst>
          <pc:docMk/>
          <pc:sldMk cId="1166979743" sldId="497"/>
        </pc:sldMkLst>
      </pc:sldChg>
      <pc:sldChg chg="del">
        <pc:chgData name="Carly Pettiona" userId="S::carly.pettiona@healingfoundation.org.au::8cfcf547-e567-4a67-ae5f-7d6e6196302b" providerId="AD" clId="Web-{60D78AD5-4DCA-F82C-4C6A-A12203155EF7}" dt="2023-09-12T23:39:16.237" v="69"/>
        <pc:sldMkLst>
          <pc:docMk/>
          <pc:sldMk cId="150509308" sldId="498"/>
        </pc:sldMkLst>
      </pc:sldChg>
      <pc:sldChg chg="del">
        <pc:chgData name="Carly Pettiona" userId="S::carly.pettiona@healingfoundation.org.au::8cfcf547-e567-4a67-ae5f-7d6e6196302b" providerId="AD" clId="Web-{60D78AD5-4DCA-F82C-4C6A-A12203155EF7}" dt="2023-09-12T23:39:16.237" v="68"/>
        <pc:sldMkLst>
          <pc:docMk/>
          <pc:sldMk cId="2051284345" sldId="499"/>
        </pc:sldMkLst>
      </pc:sldChg>
      <pc:sldChg chg="del">
        <pc:chgData name="Carly Pettiona" userId="S::carly.pettiona@healingfoundation.org.au::8cfcf547-e567-4a67-ae5f-7d6e6196302b" providerId="AD" clId="Web-{60D78AD5-4DCA-F82C-4C6A-A12203155EF7}" dt="2023-09-13T00:19:45.870" v="595"/>
        <pc:sldMkLst>
          <pc:docMk/>
          <pc:sldMk cId="1970731583" sldId="500"/>
        </pc:sldMkLst>
      </pc:sldChg>
      <pc:sldChg chg="del">
        <pc:chgData name="Carly Pettiona" userId="S::carly.pettiona@healingfoundation.org.au::8cfcf547-e567-4a67-ae5f-7d6e6196302b" providerId="AD" clId="Web-{60D78AD5-4DCA-F82C-4C6A-A12203155EF7}" dt="2023-09-13T00:19:45.870" v="594"/>
        <pc:sldMkLst>
          <pc:docMk/>
          <pc:sldMk cId="2302952244" sldId="501"/>
        </pc:sldMkLst>
      </pc:sldChg>
      <pc:sldChg chg="del">
        <pc:chgData name="Carly Pettiona" userId="S::carly.pettiona@healingfoundation.org.au::8cfcf547-e567-4a67-ae5f-7d6e6196302b" providerId="AD" clId="Web-{60D78AD5-4DCA-F82C-4C6A-A12203155EF7}" dt="2023-09-13T00:19:45.870" v="593"/>
        <pc:sldMkLst>
          <pc:docMk/>
          <pc:sldMk cId="2084466289" sldId="502"/>
        </pc:sldMkLst>
      </pc:sldChg>
      <pc:sldChg chg="del">
        <pc:chgData name="Carly Pettiona" userId="S::carly.pettiona@healingfoundation.org.au::8cfcf547-e567-4a67-ae5f-7d6e6196302b" providerId="AD" clId="Web-{60D78AD5-4DCA-F82C-4C6A-A12203155EF7}" dt="2023-09-13T00:19:45.870" v="592"/>
        <pc:sldMkLst>
          <pc:docMk/>
          <pc:sldMk cId="2493067338" sldId="503"/>
        </pc:sldMkLst>
      </pc:sldChg>
      <pc:sldChg chg="del">
        <pc:chgData name="Carly Pettiona" userId="S::carly.pettiona@healingfoundation.org.au::8cfcf547-e567-4a67-ae5f-7d6e6196302b" providerId="AD" clId="Web-{60D78AD5-4DCA-F82C-4C6A-A12203155EF7}" dt="2023-09-13T00:19:45.870" v="591"/>
        <pc:sldMkLst>
          <pc:docMk/>
          <pc:sldMk cId="1721161966" sldId="504"/>
        </pc:sldMkLst>
      </pc:sldChg>
      <pc:sldChg chg="del">
        <pc:chgData name="Carly Pettiona" userId="S::carly.pettiona@healingfoundation.org.au::8cfcf547-e567-4a67-ae5f-7d6e6196302b" providerId="AD" clId="Web-{60D78AD5-4DCA-F82C-4C6A-A12203155EF7}" dt="2023-09-13T00:20:31.152" v="606"/>
        <pc:sldMkLst>
          <pc:docMk/>
          <pc:sldMk cId="2857638367" sldId="505"/>
        </pc:sldMkLst>
      </pc:sldChg>
      <pc:sldChg chg="del">
        <pc:chgData name="Carly Pettiona" userId="S::carly.pettiona@healingfoundation.org.au::8cfcf547-e567-4a67-ae5f-7d6e6196302b" providerId="AD" clId="Web-{60D78AD5-4DCA-F82C-4C6A-A12203155EF7}" dt="2023-09-13T00:20:31.152" v="605"/>
        <pc:sldMkLst>
          <pc:docMk/>
          <pc:sldMk cId="3318736422" sldId="506"/>
        </pc:sldMkLst>
      </pc:sldChg>
      <pc:sldChg chg="del">
        <pc:chgData name="Carly Pettiona" userId="S::carly.pettiona@healingfoundation.org.au::8cfcf547-e567-4a67-ae5f-7d6e6196302b" providerId="AD" clId="Web-{60D78AD5-4DCA-F82C-4C6A-A12203155EF7}" dt="2023-09-13T00:20:31.152" v="604"/>
        <pc:sldMkLst>
          <pc:docMk/>
          <pc:sldMk cId="1156870073" sldId="507"/>
        </pc:sldMkLst>
      </pc:sldChg>
      <pc:sldChg chg="add ord">
        <pc:chgData name="Carly Pettiona" userId="S::carly.pettiona@healingfoundation.org.au::8cfcf547-e567-4a67-ae5f-7d6e6196302b" providerId="AD" clId="Web-{60D78AD5-4DCA-F82C-4C6A-A12203155EF7}" dt="2023-09-12T23:23:40.903" v="2"/>
        <pc:sldMkLst>
          <pc:docMk/>
          <pc:sldMk cId="2042001883" sldId="508"/>
        </pc:sldMkLst>
      </pc:sldChg>
      <pc:sldChg chg="add ord">
        <pc:chgData name="Carly Pettiona" userId="S::carly.pettiona@healingfoundation.org.au::8cfcf547-e567-4a67-ae5f-7d6e6196302b" providerId="AD" clId="Web-{60D78AD5-4DCA-F82C-4C6A-A12203155EF7}" dt="2023-09-12T23:23:40.918" v="3"/>
        <pc:sldMkLst>
          <pc:docMk/>
          <pc:sldMk cId="529378757" sldId="509"/>
        </pc:sldMkLst>
      </pc:sldChg>
      <pc:sldChg chg="addSp delSp new modNotes">
        <pc:chgData name="Carly Pettiona" userId="S::carly.pettiona@healingfoundation.org.au::8cfcf547-e567-4a67-ae5f-7d6e6196302b" providerId="AD" clId="Web-{60D78AD5-4DCA-F82C-4C6A-A12203155EF7}" dt="2023-09-12T23:26:23.969" v="34"/>
        <pc:sldMkLst>
          <pc:docMk/>
          <pc:sldMk cId="4244561114" sldId="510"/>
        </pc:sldMkLst>
        <pc:spChg chg="add del">
          <ac:chgData name="Carly Pettiona" userId="S::carly.pettiona@healingfoundation.org.au::8cfcf547-e567-4a67-ae5f-7d6e6196302b" providerId="AD" clId="Web-{60D78AD5-4DCA-F82C-4C6A-A12203155EF7}" dt="2023-09-12T23:26:00.562" v="24"/>
          <ac:spMkLst>
            <pc:docMk/>
            <pc:sldMk cId="4244561114" sldId="510"/>
            <ac:spMk id="2" creationId="{786EFE16-0B4E-F40B-6E99-565A013BB51A}"/>
          </ac:spMkLst>
        </pc:spChg>
        <pc:picChg chg="add">
          <ac:chgData name="Carly Pettiona" userId="S::carly.pettiona@healingfoundation.org.au::8cfcf547-e567-4a67-ae5f-7d6e6196302b" providerId="AD" clId="Web-{60D78AD5-4DCA-F82C-4C6A-A12203155EF7}" dt="2023-09-12T23:25:47.734" v="21"/>
          <ac:picMkLst>
            <pc:docMk/>
            <pc:sldMk cId="4244561114" sldId="510"/>
            <ac:picMk id="3" creationId="{51E60E78-D1A5-9B30-C3A2-1D6594C61064}"/>
          </ac:picMkLst>
        </pc:picChg>
      </pc:sldChg>
      <pc:sldChg chg="addSp modSp new modNotes">
        <pc:chgData name="Carly Pettiona" userId="S::carly.pettiona@healingfoundation.org.au::8cfcf547-e567-4a67-ae5f-7d6e6196302b" providerId="AD" clId="Web-{60D78AD5-4DCA-F82C-4C6A-A12203155EF7}" dt="2023-09-12T23:37:44.172" v="50"/>
        <pc:sldMkLst>
          <pc:docMk/>
          <pc:sldMk cId="1522987391" sldId="511"/>
        </pc:sldMkLst>
        <pc:spChg chg="add mod">
          <ac:chgData name="Carly Pettiona" userId="S::carly.pettiona@healingfoundation.org.au::8cfcf547-e567-4a67-ae5f-7d6e6196302b" providerId="AD" clId="Web-{60D78AD5-4DCA-F82C-4C6A-A12203155EF7}" dt="2023-09-12T23:26:54.579" v="37" actId="14100"/>
          <ac:spMkLst>
            <pc:docMk/>
            <pc:sldMk cId="1522987391" sldId="511"/>
            <ac:spMk id="2" creationId="{358F8493-7729-5049-4768-4B0875580A16}"/>
          </ac:spMkLst>
        </pc:spChg>
        <pc:spChg chg="add">
          <ac:chgData name="Carly Pettiona" userId="S::carly.pettiona@healingfoundation.org.au::8cfcf547-e567-4a67-ae5f-7d6e6196302b" providerId="AD" clId="Web-{60D78AD5-4DCA-F82C-4C6A-A12203155EF7}" dt="2023-09-12T23:26:37.266" v="35"/>
          <ac:spMkLst>
            <pc:docMk/>
            <pc:sldMk cId="1522987391" sldId="511"/>
            <ac:spMk id="3" creationId="{8DA5C5C7-F196-3287-284D-F4DE6FDDCD29}"/>
          </ac:spMkLst>
        </pc:spChg>
        <pc:picChg chg="add">
          <ac:chgData name="Carly Pettiona" userId="S::carly.pettiona@healingfoundation.org.au::8cfcf547-e567-4a67-ae5f-7d6e6196302b" providerId="AD" clId="Web-{60D78AD5-4DCA-F82C-4C6A-A12203155EF7}" dt="2023-09-12T23:26:37.266" v="35"/>
          <ac:picMkLst>
            <pc:docMk/>
            <pc:sldMk cId="1522987391" sldId="511"/>
            <ac:picMk id="4" creationId="{80D8A691-646A-428C-46CF-722105844D9F}"/>
          </ac:picMkLst>
        </pc:picChg>
      </pc:sldChg>
      <pc:sldChg chg="addSp new modNotes">
        <pc:chgData name="Carly Pettiona" userId="S::carly.pettiona@healingfoundation.org.au::8cfcf547-e567-4a67-ae5f-7d6e6196302b" providerId="AD" clId="Web-{60D78AD5-4DCA-F82C-4C6A-A12203155EF7}" dt="2023-09-12T23:38:49.923" v="61"/>
        <pc:sldMkLst>
          <pc:docMk/>
          <pc:sldMk cId="291928414" sldId="512"/>
        </pc:sldMkLst>
        <pc:spChg chg="add">
          <ac:chgData name="Carly Pettiona" userId="S::carly.pettiona@healingfoundation.org.au::8cfcf547-e567-4a67-ae5f-7d6e6196302b" providerId="AD" clId="Web-{60D78AD5-4DCA-F82C-4C6A-A12203155EF7}" dt="2023-09-12T23:37:51.844" v="51"/>
          <ac:spMkLst>
            <pc:docMk/>
            <pc:sldMk cId="291928414" sldId="512"/>
            <ac:spMk id="3" creationId="{FF75781E-773B-DEC8-BA64-654E6DB5DDC3}"/>
          </ac:spMkLst>
        </pc:spChg>
        <pc:picChg chg="add">
          <ac:chgData name="Carly Pettiona" userId="S::carly.pettiona@healingfoundation.org.au::8cfcf547-e567-4a67-ae5f-7d6e6196302b" providerId="AD" clId="Web-{60D78AD5-4DCA-F82C-4C6A-A12203155EF7}" dt="2023-09-12T23:37:51.844" v="51"/>
          <ac:picMkLst>
            <pc:docMk/>
            <pc:sldMk cId="291928414" sldId="512"/>
            <ac:picMk id="2" creationId="{AF9FD829-E625-3342-3D9B-FDD9B10509FE}"/>
          </ac:picMkLst>
        </pc:picChg>
      </pc:sldChg>
      <pc:sldChg chg="addSp new ord modNotes">
        <pc:chgData name="Carly Pettiona" userId="S::carly.pettiona@healingfoundation.org.au::8cfcf547-e567-4a67-ae5f-7d6e6196302b" providerId="AD" clId="Web-{60D78AD5-4DCA-F82C-4C6A-A12203155EF7}" dt="2023-09-12T23:25:39.781" v="20"/>
        <pc:sldMkLst>
          <pc:docMk/>
          <pc:sldMk cId="3714939655" sldId="513"/>
        </pc:sldMkLst>
        <pc:spChg chg="add">
          <ac:chgData name="Carly Pettiona" userId="S::carly.pettiona@healingfoundation.org.au::8cfcf547-e567-4a67-ae5f-7d6e6196302b" providerId="AD" clId="Web-{60D78AD5-4DCA-F82C-4C6A-A12203155EF7}" dt="2023-09-12T23:24:07.794" v="17"/>
          <ac:spMkLst>
            <pc:docMk/>
            <pc:sldMk cId="3714939655" sldId="513"/>
            <ac:spMk id="2" creationId="{6B180FE2-19A8-7ACC-7078-777FDEBA8FD5}"/>
          </ac:spMkLst>
        </pc:spChg>
        <pc:picChg chg="add">
          <ac:chgData name="Carly Pettiona" userId="S::carly.pettiona@healingfoundation.org.au::8cfcf547-e567-4a67-ae5f-7d6e6196302b" providerId="AD" clId="Web-{60D78AD5-4DCA-F82C-4C6A-A12203155EF7}" dt="2023-09-12T23:24:07.794" v="17"/>
          <ac:picMkLst>
            <pc:docMk/>
            <pc:sldMk cId="3714939655" sldId="513"/>
            <ac:picMk id="3" creationId="{15F7639F-42F9-8390-1132-B099917CA87E}"/>
          </ac:picMkLst>
        </pc:picChg>
      </pc:sldChg>
      <pc:sldChg chg="addSp new modNotes">
        <pc:chgData name="Carly Pettiona" userId="S::carly.pettiona@healingfoundation.org.au::8cfcf547-e567-4a67-ae5f-7d6e6196302b" providerId="AD" clId="Web-{60D78AD5-4DCA-F82C-4C6A-A12203155EF7}" dt="2023-09-12T23:39:38.534" v="77"/>
        <pc:sldMkLst>
          <pc:docMk/>
          <pc:sldMk cId="1518336704" sldId="514"/>
        </pc:sldMkLst>
        <pc:spChg chg="add">
          <ac:chgData name="Carly Pettiona" userId="S::carly.pettiona@healingfoundation.org.au::8cfcf547-e567-4a67-ae5f-7d6e6196302b" providerId="AD" clId="Web-{60D78AD5-4DCA-F82C-4C6A-A12203155EF7}" dt="2023-09-12T23:39:08.455" v="67"/>
          <ac:spMkLst>
            <pc:docMk/>
            <pc:sldMk cId="1518336704" sldId="514"/>
            <ac:spMk id="2" creationId="{7EEFA074-8A6C-EA03-CF00-D0E9405DEEBF}"/>
          </ac:spMkLst>
        </pc:spChg>
        <pc:picChg chg="add">
          <ac:chgData name="Carly Pettiona" userId="S::carly.pettiona@healingfoundation.org.au::8cfcf547-e567-4a67-ae5f-7d6e6196302b" providerId="AD" clId="Web-{60D78AD5-4DCA-F82C-4C6A-A12203155EF7}" dt="2023-09-12T23:39:08.455" v="67"/>
          <ac:picMkLst>
            <pc:docMk/>
            <pc:sldMk cId="1518336704" sldId="514"/>
            <ac:picMk id="3" creationId="{87FB83BA-7212-C588-DA21-8D3A9D2CE675}"/>
          </ac:picMkLst>
        </pc:picChg>
      </pc:sldChg>
      <pc:sldChg chg="addSp new modNotes">
        <pc:chgData name="Carly Pettiona" userId="S::carly.pettiona@healingfoundation.org.au::8cfcf547-e567-4a67-ae5f-7d6e6196302b" providerId="AD" clId="Web-{60D78AD5-4DCA-F82C-4C6A-A12203155EF7}" dt="2023-09-13T00:06:07.382" v="405"/>
        <pc:sldMkLst>
          <pc:docMk/>
          <pc:sldMk cId="1952206064" sldId="515"/>
        </pc:sldMkLst>
        <pc:spChg chg="add">
          <ac:chgData name="Carly Pettiona" userId="S::carly.pettiona@healingfoundation.org.au::8cfcf547-e567-4a67-ae5f-7d6e6196302b" providerId="AD" clId="Web-{60D78AD5-4DCA-F82C-4C6A-A12203155EF7}" dt="2023-09-13T00:05:29.428" v="399"/>
          <ac:spMkLst>
            <pc:docMk/>
            <pc:sldMk cId="1952206064" sldId="515"/>
            <ac:spMk id="3" creationId="{8864634D-0483-7ADE-DDD0-9875DC86E11C}"/>
          </ac:spMkLst>
        </pc:spChg>
        <pc:picChg chg="add">
          <ac:chgData name="Carly Pettiona" userId="S::carly.pettiona@healingfoundation.org.au::8cfcf547-e567-4a67-ae5f-7d6e6196302b" providerId="AD" clId="Web-{60D78AD5-4DCA-F82C-4C6A-A12203155EF7}" dt="2023-09-13T00:05:29.428" v="399"/>
          <ac:picMkLst>
            <pc:docMk/>
            <pc:sldMk cId="1952206064" sldId="515"/>
            <ac:picMk id="2" creationId="{8ADE7253-6156-67A5-B1CB-80C6B3C1C4B8}"/>
          </ac:picMkLst>
        </pc:picChg>
      </pc:sldChg>
      <pc:sldChg chg="addSp new modNotes">
        <pc:chgData name="Carly Pettiona" userId="S::carly.pettiona@healingfoundation.org.au::8cfcf547-e567-4a67-ae5f-7d6e6196302b" providerId="AD" clId="Web-{60D78AD5-4DCA-F82C-4C6A-A12203155EF7}" dt="2023-09-12T23:40:00.081" v="81"/>
        <pc:sldMkLst>
          <pc:docMk/>
          <pc:sldMk cId="1221469417" sldId="516"/>
        </pc:sldMkLst>
        <pc:spChg chg="add">
          <ac:chgData name="Carly Pettiona" userId="S::carly.pettiona@healingfoundation.org.au::8cfcf547-e567-4a67-ae5f-7d6e6196302b" providerId="AD" clId="Web-{60D78AD5-4DCA-F82C-4C6A-A12203155EF7}" dt="2023-09-12T23:39:45.518" v="78"/>
          <ac:spMkLst>
            <pc:docMk/>
            <pc:sldMk cId="1221469417" sldId="516"/>
            <ac:spMk id="2" creationId="{835109C0-A39C-183B-D244-2E3D3E0542F3}"/>
          </ac:spMkLst>
        </pc:spChg>
        <pc:spChg chg="add">
          <ac:chgData name="Carly Pettiona" userId="S::carly.pettiona@healingfoundation.org.au::8cfcf547-e567-4a67-ae5f-7d6e6196302b" providerId="AD" clId="Web-{60D78AD5-4DCA-F82C-4C6A-A12203155EF7}" dt="2023-09-12T23:39:45.518" v="78"/>
          <ac:spMkLst>
            <pc:docMk/>
            <pc:sldMk cId="1221469417" sldId="516"/>
            <ac:spMk id="3" creationId="{79101608-7CEF-A1E2-7DC2-E3B699365349}"/>
          </ac:spMkLst>
        </pc:spChg>
        <pc:picChg chg="add">
          <ac:chgData name="Carly Pettiona" userId="S::carly.pettiona@healingfoundation.org.au::8cfcf547-e567-4a67-ae5f-7d6e6196302b" providerId="AD" clId="Web-{60D78AD5-4DCA-F82C-4C6A-A12203155EF7}" dt="2023-09-12T23:39:45.518" v="78"/>
          <ac:picMkLst>
            <pc:docMk/>
            <pc:sldMk cId="1221469417" sldId="516"/>
            <ac:picMk id="4" creationId="{FB5562DA-6F26-5416-B4E7-81BDDF794895}"/>
          </ac:picMkLst>
        </pc:picChg>
      </pc:sldChg>
      <pc:sldChg chg="addSp delSp modSp new modNotes">
        <pc:chgData name="Carly Pettiona" userId="S::carly.pettiona@healingfoundation.org.au::8cfcf547-e567-4a67-ae5f-7d6e6196302b" providerId="AD" clId="Web-{60D78AD5-4DCA-F82C-4C6A-A12203155EF7}" dt="2023-09-13T00:01:44.986" v="376" actId="1076"/>
        <pc:sldMkLst>
          <pc:docMk/>
          <pc:sldMk cId="240839470" sldId="517"/>
        </pc:sldMkLst>
        <pc:spChg chg="add mod">
          <ac:chgData name="Carly Pettiona" userId="S::carly.pettiona@healingfoundation.org.au::8cfcf547-e567-4a67-ae5f-7d6e6196302b" providerId="AD" clId="Web-{60D78AD5-4DCA-F82C-4C6A-A12203155EF7}" dt="2023-09-13T00:01:40.486" v="374" actId="1076"/>
          <ac:spMkLst>
            <pc:docMk/>
            <pc:sldMk cId="240839470" sldId="517"/>
            <ac:spMk id="14" creationId="{2C49599A-D1B7-354B-B779-948CAF452915}"/>
          </ac:spMkLst>
        </pc:spChg>
        <pc:picChg chg="add del mod">
          <ac:chgData name="Carly Pettiona" userId="S::carly.pettiona@healingfoundation.org.au::8cfcf547-e567-4a67-ae5f-7d6e6196302b" providerId="AD" clId="Web-{60D78AD5-4DCA-F82C-4C6A-A12203155EF7}" dt="2023-09-12T23:45:22.120" v="237"/>
          <ac:picMkLst>
            <pc:docMk/>
            <pc:sldMk cId="240839470" sldId="517"/>
            <ac:picMk id="2" creationId="{52837BCE-D396-185B-53BD-1FAEEE49147E}"/>
          </ac:picMkLst>
        </pc:picChg>
        <pc:picChg chg="add del mod">
          <ac:chgData name="Carly Pettiona" userId="S::carly.pettiona@healingfoundation.org.au::8cfcf547-e567-4a67-ae5f-7d6e6196302b" providerId="AD" clId="Web-{60D78AD5-4DCA-F82C-4C6A-A12203155EF7}" dt="2023-09-12T23:45:22.526" v="238"/>
          <ac:picMkLst>
            <pc:docMk/>
            <pc:sldMk cId="240839470" sldId="517"/>
            <ac:picMk id="3" creationId="{11B1BA3F-B407-872F-9766-4D105FDECB26}"/>
          </ac:picMkLst>
        </pc:picChg>
        <pc:picChg chg="add mod modCrop">
          <ac:chgData name="Carly Pettiona" userId="S::carly.pettiona@healingfoundation.org.au::8cfcf547-e567-4a67-ae5f-7d6e6196302b" providerId="AD" clId="Web-{60D78AD5-4DCA-F82C-4C6A-A12203155EF7}" dt="2023-09-13T00:01:23.720" v="369" actId="1076"/>
          <ac:picMkLst>
            <pc:docMk/>
            <pc:sldMk cId="240839470" sldId="517"/>
            <ac:picMk id="4" creationId="{9DF7A536-6B16-9A5D-CC91-3257DA5F1735}"/>
          </ac:picMkLst>
        </pc:picChg>
        <pc:picChg chg="add mod">
          <ac:chgData name="Carly Pettiona" userId="S::carly.pettiona@healingfoundation.org.au::8cfcf547-e567-4a67-ae5f-7d6e6196302b" providerId="AD" clId="Web-{60D78AD5-4DCA-F82C-4C6A-A12203155EF7}" dt="2023-09-13T00:01:43.298" v="375" actId="1076"/>
          <ac:picMkLst>
            <pc:docMk/>
            <pc:sldMk cId="240839470" sldId="517"/>
            <ac:picMk id="5" creationId="{68CEE29D-E39C-D862-95E6-0502A923219C}"/>
          </ac:picMkLst>
        </pc:picChg>
        <pc:picChg chg="add mod">
          <ac:chgData name="Carly Pettiona" userId="S::carly.pettiona@healingfoundation.org.au::8cfcf547-e567-4a67-ae5f-7d6e6196302b" providerId="AD" clId="Web-{60D78AD5-4DCA-F82C-4C6A-A12203155EF7}" dt="2023-09-13T00:01:34.454" v="373" actId="1076"/>
          <ac:picMkLst>
            <pc:docMk/>
            <pc:sldMk cId="240839470" sldId="517"/>
            <ac:picMk id="6" creationId="{B6B47FA6-7107-4CA9-89AE-720363F24216}"/>
          </ac:picMkLst>
        </pc:picChg>
        <pc:picChg chg="add mod">
          <ac:chgData name="Carly Pettiona" userId="S::carly.pettiona@healingfoundation.org.au::8cfcf547-e567-4a67-ae5f-7d6e6196302b" providerId="AD" clId="Web-{60D78AD5-4DCA-F82C-4C6A-A12203155EF7}" dt="2023-09-13T00:01:32.298" v="372" actId="1076"/>
          <ac:picMkLst>
            <pc:docMk/>
            <pc:sldMk cId="240839470" sldId="517"/>
            <ac:picMk id="7" creationId="{2D9B227F-F549-7F68-AE66-0C78C9BB31CE}"/>
          </ac:picMkLst>
        </pc:picChg>
        <pc:picChg chg="add mod">
          <ac:chgData name="Carly Pettiona" userId="S::carly.pettiona@healingfoundation.org.au::8cfcf547-e567-4a67-ae5f-7d6e6196302b" providerId="AD" clId="Web-{60D78AD5-4DCA-F82C-4C6A-A12203155EF7}" dt="2023-09-13T00:01:21.704" v="368" actId="14100"/>
          <ac:picMkLst>
            <pc:docMk/>
            <pc:sldMk cId="240839470" sldId="517"/>
            <ac:picMk id="8" creationId="{DC6FB26C-EA92-E7F4-5D85-9C1093C9585F}"/>
          </ac:picMkLst>
        </pc:picChg>
        <pc:picChg chg="add del mod">
          <ac:chgData name="Carly Pettiona" userId="S::carly.pettiona@healingfoundation.org.au::8cfcf547-e567-4a67-ae5f-7d6e6196302b" providerId="AD" clId="Web-{60D78AD5-4DCA-F82C-4C6A-A12203155EF7}" dt="2023-09-12T23:52:27.895" v="255"/>
          <ac:picMkLst>
            <pc:docMk/>
            <pc:sldMk cId="240839470" sldId="517"/>
            <ac:picMk id="9" creationId="{EFE862E6-DEF1-1092-9D48-6D2290146E6C}"/>
          </ac:picMkLst>
        </pc:picChg>
        <pc:picChg chg="add mod">
          <ac:chgData name="Carly Pettiona" userId="S::carly.pettiona@healingfoundation.org.au::8cfcf547-e567-4a67-ae5f-7d6e6196302b" providerId="AD" clId="Web-{60D78AD5-4DCA-F82C-4C6A-A12203155EF7}" dt="2023-09-13T00:01:10.688" v="363" actId="1076"/>
          <ac:picMkLst>
            <pc:docMk/>
            <pc:sldMk cId="240839470" sldId="517"/>
            <ac:picMk id="10" creationId="{CDD35435-9068-D235-EEE1-C5474209455C}"/>
          </ac:picMkLst>
        </pc:picChg>
        <pc:picChg chg="add mod">
          <ac:chgData name="Carly Pettiona" userId="S::carly.pettiona@healingfoundation.org.au::8cfcf547-e567-4a67-ae5f-7d6e6196302b" providerId="AD" clId="Web-{60D78AD5-4DCA-F82C-4C6A-A12203155EF7}" dt="2023-09-13T00:01:44.986" v="376" actId="1076"/>
          <ac:picMkLst>
            <pc:docMk/>
            <pc:sldMk cId="240839470" sldId="517"/>
            <ac:picMk id="11" creationId="{E6BD42FB-6BBA-628E-2020-B32478F71D54}"/>
          </ac:picMkLst>
        </pc:picChg>
        <pc:picChg chg="add mod">
          <ac:chgData name="Carly Pettiona" userId="S::carly.pettiona@healingfoundation.org.au::8cfcf547-e567-4a67-ae5f-7d6e6196302b" providerId="AD" clId="Web-{60D78AD5-4DCA-F82C-4C6A-A12203155EF7}" dt="2023-09-13T00:01:30.220" v="371" actId="1076"/>
          <ac:picMkLst>
            <pc:docMk/>
            <pc:sldMk cId="240839470" sldId="517"/>
            <ac:picMk id="12" creationId="{36F698A7-BD0E-A0F0-D26F-C7E0D97A4275}"/>
          </ac:picMkLst>
        </pc:picChg>
      </pc:sldChg>
      <pc:sldChg chg="addSp delSp modSp new del">
        <pc:chgData name="Carly Pettiona" userId="S::carly.pettiona@healingfoundation.org.au::8cfcf547-e567-4a67-ae5f-7d6e6196302b" providerId="AD" clId="Web-{60D78AD5-4DCA-F82C-4C6A-A12203155EF7}" dt="2023-09-13T00:09:21.309" v="483"/>
        <pc:sldMkLst>
          <pc:docMk/>
          <pc:sldMk cId="1722710861" sldId="518"/>
        </pc:sldMkLst>
        <pc:picChg chg="add del mod">
          <ac:chgData name="Carly Pettiona" userId="S::carly.pettiona@healingfoundation.org.au::8cfcf547-e567-4a67-ae5f-7d6e6196302b" providerId="AD" clId="Web-{60D78AD5-4DCA-F82C-4C6A-A12203155EF7}" dt="2023-09-13T00:07:22.837" v="425"/>
          <ac:picMkLst>
            <pc:docMk/>
            <pc:sldMk cId="1722710861" sldId="518"/>
            <ac:picMk id="2" creationId="{DAC35748-989E-FFAF-C4E5-6922CFB2DDD5}"/>
          </ac:picMkLst>
        </pc:picChg>
        <pc:picChg chg="add mod">
          <ac:chgData name="Carly Pettiona" userId="S::carly.pettiona@healingfoundation.org.au::8cfcf547-e567-4a67-ae5f-7d6e6196302b" providerId="AD" clId="Web-{60D78AD5-4DCA-F82C-4C6A-A12203155EF7}" dt="2023-09-13T00:08:47.355" v="461" actId="1076"/>
          <ac:picMkLst>
            <pc:docMk/>
            <pc:sldMk cId="1722710861" sldId="518"/>
            <ac:picMk id="3" creationId="{460B2FBD-3816-3C30-0E51-27A6AF18F58D}"/>
          </ac:picMkLst>
        </pc:picChg>
        <pc:picChg chg="add mod ord">
          <ac:chgData name="Carly Pettiona" userId="S::carly.pettiona@healingfoundation.org.au::8cfcf547-e567-4a67-ae5f-7d6e6196302b" providerId="AD" clId="Web-{60D78AD5-4DCA-F82C-4C6A-A12203155EF7}" dt="2023-09-13T00:07:53.916" v="439"/>
          <ac:picMkLst>
            <pc:docMk/>
            <pc:sldMk cId="1722710861" sldId="518"/>
            <ac:picMk id="4" creationId="{374CB42D-BAEC-6D52-3571-5C130752F5D2}"/>
          </ac:picMkLst>
        </pc:picChg>
        <pc:picChg chg="add mod">
          <ac:chgData name="Carly Pettiona" userId="S::carly.pettiona@healingfoundation.org.au::8cfcf547-e567-4a67-ae5f-7d6e6196302b" providerId="AD" clId="Web-{60D78AD5-4DCA-F82C-4C6A-A12203155EF7}" dt="2023-09-13T00:08:47.355" v="462" actId="1076"/>
          <ac:picMkLst>
            <pc:docMk/>
            <pc:sldMk cId="1722710861" sldId="518"/>
            <ac:picMk id="5" creationId="{B0FECEE3-E69F-8824-EDA0-AF36CE949A81}"/>
          </ac:picMkLst>
        </pc:picChg>
        <pc:picChg chg="add mod">
          <ac:chgData name="Carly Pettiona" userId="S::carly.pettiona@healingfoundation.org.au::8cfcf547-e567-4a67-ae5f-7d6e6196302b" providerId="AD" clId="Web-{60D78AD5-4DCA-F82C-4C6A-A12203155EF7}" dt="2023-09-13T00:08:47.355" v="463" actId="1076"/>
          <ac:picMkLst>
            <pc:docMk/>
            <pc:sldMk cId="1722710861" sldId="518"/>
            <ac:picMk id="6" creationId="{50EBB053-52C8-6E54-353C-B1B8BB0C48E2}"/>
          </ac:picMkLst>
        </pc:picChg>
        <pc:picChg chg="add mod">
          <ac:chgData name="Carly Pettiona" userId="S::carly.pettiona@healingfoundation.org.au::8cfcf547-e567-4a67-ae5f-7d6e6196302b" providerId="AD" clId="Web-{60D78AD5-4DCA-F82C-4C6A-A12203155EF7}" dt="2023-09-13T00:08:25.807" v="453" actId="1076"/>
          <ac:picMkLst>
            <pc:docMk/>
            <pc:sldMk cId="1722710861" sldId="518"/>
            <ac:picMk id="7" creationId="{B6307C7D-51E3-0A3F-EBAA-4AAE9F737DD4}"/>
          </ac:picMkLst>
        </pc:picChg>
        <pc:picChg chg="add mod ord">
          <ac:chgData name="Carly Pettiona" userId="S::carly.pettiona@healingfoundation.org.au::8cfcf547-e567-4a67-ae5f-7d6e6196302b" providerId="AD" clId="Web-{60D78AD5-4DCA-F82C-4C6A-A12203155EF7}" dt="2023-09-13T00:08:33.167" v="456" actId="1076"/>
          <ac:picMkLst>
            <pc:docMk/>
            <pc:sldMk cId="1722710861" sldId="518"/>
            <ac:picMk id="9" creationId="{476075EE-9C72-8AEB-1158-A6AA74D09DB3}"/>
          </ac:picMkLst>
        </pc:picChg>
      </pc:sldChg>
      <pc:sldChg chg="addSp delSp modSp new ord modNotes">
        <pc:chgData name="Carly Pettiona" userId="S::carly.pettiona@healingfoundation.org.au::8cfcf547-e567-4a67-ae5f-7d6e6196302b" providerId="AD" clId="Web-{60D78AD5-4DCA-F82C-4C6A-A12203155EF7}" dt="2023-09-13T00:04:24.599" v="398" actId="1076"/>
        <pc:sldMkLst>
          <pc:docMk/>
          <pc:sldMk cId="1673858166" sldId="519"/>
        </pc:sldMkLst>
        <pc:spChg chg="add mod">
          <ac:chgData name="Carly Pettiona" userId="S::carly.pettiona@healingfoundation.org.au::8cfcf547-e567-4a67-ae5f-7d6e6196302b" providerId="AD" clId="Web-{60D78AD5-4DCA-F82C-4C6A-A12203155EF7}" dt="2023-09-13T00:04:08.005" v="395" actId="1076"/>
          <ac:spMkLst>
            <pc:docMk/>
            <pc:sldMk cId="1673858166" sldId="519"/>
            <ac:spMk id="3" creationId="{48F1278E-C063-8825-4ACF-877854F112E0}"/>
          </ac:spMkLst>
        </pc:spChg>
        <pc:spChg chg="add mod">
          <ac:chgData name="Carly Pettiona" userId="S::carly.pettiona@healingfoundation.org.au::8cfcf547-e567-4a67-ae5f-7d6e6196302b" providerId="AD" clId="Web-{60D78AD5-4DCA-F82C-4C6A-A12203155EF7}" dt="2023-09-13T00:04:24.599" v="398" actId="1076"/>
          <ac:spMkLst>
            <pc:docMk/>
            <pc:sldMk cId="1673858166" sldId="519"/>
            <ac:spMk id="4" creationId="{07FB3DD3-B029-15B0-E01B-7EA27C513964}"/>
          </ac:spMkLst>
        </pc:spChg>
        <pc:picChg chg="add del mod">
          <ac:chgData name="Carly Pettiona" userId="S::carly.pettiona@healingfoundation.org.au::8cfcf547-e567-4a67-ae5f-7d6e6196302b" providerId="AD" clId="Web-{60D78AD5-4DCA-F82C-4C6A-A12203155EF7}" dt="2023-09-12T23:41:50.881" v="115"/>
          <ac:picMkLst>
            <pc:docMk/>
            <pc:sldMk cId="1673858166" sldId="519"/>
            <ac:picMk id="2" creationId="{1431E985-F439-1995-E4C0-75ED7C6C23CA}"/>
          </ac:picMkLst>
        </pc:picChg>
        <pc:picChg chg="add del">
          <ac:chgData name="Carly Pettiona" userId="S::carly.pettiona@healingfoundation.org.au::8cfcf547-e567-4a67-ae5f-7d6e6196302b" providerId="AD" clId="Web-{60D78AD5-4DCA-F82C-4C6A-A12203155EF7}" dt="2023-09-12T23:42:29.835" v="116"/>
          <ac:picMkLst>
            <pc:docMk/>
            <pc:sldMk cId="1673858166" sldId="519"/>
            <ac:picMk id="5" creationId="{5693E08D-013E-4BD9-3FB4-8C1C31402D97}"/>
          </ac:picMkLst>
        </pc:picChg>
        <pc:picChg chg="add mod">
          <ac:chgData name="Carly Pettiona" userId="S::carly.pettiona@healingfoundation.org.au::8cfcf547-e567-4a67-ae5f-7d6e6196302b" providerId="AD" clId="Web-{60D78AD5-4DCA-F82C-4C6A-A12203155EF7}" dt="2023-09-13T00:03:52.786" v="390" actId="1076"/>
          <ac:picMkLst>
            <pc:docMk/>
            <pc:sldMk cId="1673858166" sldId="519"/>
            <ac:picMk id="7" creationId="{4C278C29-E525-6E11-A47B-2D7550B4522D}"/>
          </ac:picMkLst>
        </pc:picChg>
        <pc:picChg chg="add mod">
          <ac:chgData name="Carly Pettiona" userId="S::carly.pettiona@healingfoundation.org.au::8cfcf547-e567-4a67-ae5f-7d6e6196302b" providerId="AD" clId="Web-{60D78AD5-4DCA-F82C-4C6A-A12203155EF7}" dt="2023-09-13T00:03:54.145" v="391" actId="1076"/>
          <ac:picMkLst>
            <pc:docMk/>
            <pc:sldMk cId="1673858166" sldId="519"/>
            <ac:picMk id="9" creationId="{A97113DD-B11F-A738-3CF2-73B8D647DC0F}"/>
          </ac:picMkLst>
        </pc:picChg>
        <pc:picChg chg="add mod">
          <ac:chgData name="Carly Pettiona" userId="S::carly.pettiona@healingfoundation.org.au::8cfcf547-e567-4a67-ae5f-7d6e6196302b" providerId="AD" clId="Web-{60D78AD5-4DCA-F82C-4C6A-A12203155EF7}" dt="2023-09-13T00:03:55.504" v="392" actId="1076"/>
          <ac:picMkLst>
            <pc:docMk/>
            <pc:sldMk cId="1673858166" sldId="519"/>
            <ac:picMk id="11" creationId="{5A7579B4-E58E-9493-9D49-28B3F482A100}"/>
          </ac:picMkLst>
        </pc:picChg>
      </pc:sldChg>
      <pc:sldChg chg="addSp new modNotes">
        <pc:chgData name="Carly Pettiona" userId="S::carly.pettiona@healingfoundation.org.au::8cfcf547-e567-4a67-ae5f-7d6e6196302b" providerId="AD" clId="Web-{60D78AD5-4DCA-F82C-4C6A-A12203155EF7}" dt="2023-09-13T00:13:19.673" v="504"/>
        <pc:sldMkLst>
          <pc:docMk/>
          <pc:sldMk cId="4253308445" sldId="520"/>
        </pc:sldMkLst>
        <pc:spChg chg="add">
          <ac:chgData name="Carly Pettiona" userId="S::carly.pettiona@healingfoundation.org.au::8cfcf547-e567-4a67-ae5f-7d6e6196302b" providerId="AD" clId="Web-{60D78AD5-4DCA-F82C-4C6A-A12203155EF7}" dt="2023-09-13T00:13:11.314" v="503"/>
          <ac:spMkLst>
            <pc:docMk/>
            <pc:sldMk cId="4253308445" sldId="520"/>
            <ac:spMk id="2" creationId="{A55F75AD-5909-7D8B-8215-10A8C14FC485}"/>
          </ac:spMkLst>
        </pc:spChg>
        <pc:picChg chg="add">
          <ac:chgData name="Carly Pettiona" userId="S::carly.pettiona@healingfoundation.org.au::8cfcf547-e567-4a67-ae5f-7d6e6196302b" providerId="AD" clId="Web-{60D78AD5-4DCA-F82C-4C6A-A12203155EF7}" dt="2023-09-13T00:13:11.314" v="503"/>
          <ac:picMkLst>
            <pc:docMk/>
            <pc:sldMk cId="4253308445" sldId="520"/>
            <ac:picMk id="3" creationId="{A4C6D46C-A892-56D4-450E-8B3BB114E513}"/>
          </ac:picMkLst>
        </pc:picChg>
      </pc:sldChg>
      <pc:sldChg chg="addSp new">
        <pc:chgData name="Carly Pettiona" userId="S::carly.pettiona@healingfoundation.org.au::8cfcf547-e567-4a67-ae5f-7d6e6196302b" providerId="AD" clId="Web-{60D78AD5-4DCA-F82C-4C6A-A12203155EF7}" dt="2023-09-13T00:13:25.845" v="505"/>
        <pc:sldMkLst>
          <pc:docMk/>
          <pc:sldMk cId="2852021873" sldId="521"/>
        </pc:sldMkLst>
        <pc:spChg chg="add">
          <ac:chgData name="Carly Pettiona" userId="S::carly.pettiona@healingfoundation.org.au::8cfcf547-e567-4a67-ae5f-7d6e6196302b" providerId="AD" clId="Web-{60D78AD5-4DCA-F82C-4C6A-A12203155EF7}" dt="2023-09-13T00:13:25.845" v="505"/>
          <ac:spMkLst>
            <pc:docMk/>
            <pc:sldMk cId="2852021873" sldId="521"/>
            <ac:spMk id="2" creationId="{6E76D551-4111-950C-A45E-02C764F79E31}"/>
          </ac:spMkLst>
        </pc:spChg>
      </pc:sldChg>
      <pc:sldChg chg="addSp modSp new modNotes">
        <pc:chgData name="Carly Pettiona" userId="S::carly.pettiona@healingfoundation.org.au::8cfcf547-e567-4a67-ae5f-7d6e6196302b" providerId="AD" clId="Web-{60D78AD5-4DCA-F82C-4C6A-A12203155EF7}" dt="2023-09-13T00:18:50.337" v="576" actId="1076"/>
        <pc:sldMkLst>
          <pc:docMk/>
          <pc:sldMk cId="3489424256" sldId="522"/>
        </pc:sldMkLst>
        <pc:spChg chg="add">
          <ac:chgData name="Carly Pettiona" userId="S::carly.pettiona@healingfoundation.org.au::8cfcf547-e567-4a67-ae5f-7d6e6196302b" providerId="AD" clId="Web-{60D78AD5-4DCA-F82C-4C6A-A12203155EF7}" dt="2023-09-13T00:13:34.471" v="506"/>
          <ac:spMkLst>
            <pc:docMk/>
            <pc:sldMk cId="3489424256" sldId="522"/>
            <ac:spMk id="2" creationId="{F3782D54-5A8B-0652-0868-5B393BFDE1B5}"/>
          </ac:spMkLst>
        </pc:spChg>
        <pc:spChg chg="add mod">
          <ac:chgData name="Carly Pettiona" userId="S::carly.pettiona@healingfoundation.org.au::8cfcf547-e567-4a67-ae5f-7d6e6196302b" providerId="AD" clId="Web-{60D78AD5-4DCA-F82C-4C6A-A12203155EF7}" dt="2023-09-13T00:18:37.071" v="571" actId="14100"/>
          <ac:spMkLst>
            <pc:docMk/>
            <pc:sldMk cId="3489424256" sldId="522"/>
            <ac:spMk id="3" creationId="{CD591B1C-5B44-27E6-DEA7-6EC3BA9085BF}"/>
          </ac:spMkLst>
        </pc:spChg>
        <pc:picChg chg="add mod">
          <ac:chgData name="Carly Pettiona" userId="S::carly.pettiona@healingfoundation.org.au::8cfcf547-e567-4a67-ae5f-7d6e6196302b" providerId="AD" clId="Web-{60D78AD5-4DCA-F82C-4C6A-A12203155EF7}" dt="2023-09-13T00:18:50.337" v="576" actId="1076"/>
          <ac:picMkLst>
            <pc:docMk/>
            <pc:sldMk cId="3489424256" sldId="522"/>
            <ac:picMk id="5" creationId="{C5005C55-9348-7F55-A5B4-A79A9C1FC553}"/>
          </ac:picMkLst>
        </pc:picChg>
        <pc:picChg chg="add mod">
          <ac:chgData name="Carly Pettiona" userId="S::carly.pettiona@healingfoundation.org.au::8cfcf547-e567-4a67-ae5f-7d6e6196302b" providerId="AD" clId="Web-{60D78AD5-4DCA-F82C-4C6A-A12203155EF7}" dt="2023-09-13T00:18:44.743" v="574" actId="1076"/>
          <ac:picMkLst>
            <pc:docMk/>
            <pc:sldMk cId="3489424256" sldId="522"/>
            <ac:picMk id="7" creationId="{5689C0E9-DCA5-8E91-7067-8C7B7342DBDC}"/>
          </ac:picMkLst>
        </pc:picChg>
        <pc:picChg chg="add mod">
          <ac:chgData name="Carly Pettiona" userId="S::carly.pettiona@healingfoundation.org.au::8cfcf547-e567-4a67-ae5f-7d6e6196302b" providerId="AD" clId="Web-{60D78AD5-4DCA-F82C-4C6A-A12203155EF7}" dt="2023-09-13T00:18:46.415" v="575" actId="1076"/>
          <ac:picMkLst>
            <pc:docMk/>
            <pc:sldMk cId="3489424256" sldId="522"/>
            <ac:picMk id="9" creationId="{CF452A1C-D021-E0A2-F240-D6055A485670}"/>
          </ac:picMkLst>
        </pc:picChg>
      </pc:sldChg>
      <pc:sldChg chg="addSp modSp new modNotes">
        <pc:chgData name="Carly Pettiona" userId="S::carly.pettiona@healingfoundation.org.au::8cfcf547-e567-4a67-ae5f-7d6e6196302b" providerId="AD" clId="Web-{60D78AD5-4DCA-F82C-4C6A-A12203155EF7}" dt="2023-09-13T00:19:36.448" v="590" actId="1076"/>
        <pc:sldMkLst>
          <pc:docMk/>
          <pc:sldMk cId="263513673" sldId="523"/>
        </pc:sldMkLst>
        <pc:spChg chg="add mod">
          <ac:chgData name="Carly Pettiona" userId="S::carly.pettiona@healingfoundation.org.au::8cfcf547-e567-4a67-ae5f-7d6e6196302b" providerId="AD" clId="Web-{60D78AD5-4DCA-F82C-4C6A-A12203155EF7}" dt="2023-09-13T00:17:54.992" v="558"/>
          <ac:spMkLst>
            <pc:docMk/>
            <pc:sldMk cId="263513673" sldId="523"/>
            <ac:spMk id="2" creationId="{E264BF21-4595-9652-C086-7836430515A0}"/>
          </ac:spMkLst>
        </pc:spChg>
        <pc:spChg chg="add mod">
          <ac:chgData name="Carly Pettiona" userId="S::carly.pettiona@healingfoundation.org.au::8cfcf547-e567-4a67-ae5f-7d6e6196302b" providerId="AD" clId="Web-{60D78AD5-4DCA-F82C-4C6A-A12203155EF7}" dt="2023-09-13T00:19:34.979" v="589" actId="1076"/>
          <ac:spMkLst>
            <pc:docMk/>
            <pc:sldMk cId="263513673" sldId="523"/>
            <ac:spMk id="3" creationId="{BECC3075-B317-CE2C-499E-BCA7299B731C}"/>
          </ac:spMkLst>
        </pc:spChg>
        <pc:picChg chg="add mod">
          <ac:chgData name="Carly Pettiona" userId="S::carly.pettiona@healingfoundation.org.au::8cfcf547-e567-4a67-ae5f-7d6e6196302b" providerId="AD" clId="Web-{60D78AD5-4DCA-F82C-4C6A-A12203155EF7}" dt="2023-09-13T00:19:21.697" v="584" actId="1076"/>
          <ac:picMkLst>
            <pc:docMk/>
            <pc:sldMk cId="263513673" sldId="523"/>
            <ac:picMk id="5" creationId="{5ABD92BA-9CEE-47C7-65D6-9E9A34193A89}"/>
          </ac:picMkLst>
        </pc:picChg>
        <pc:picChg chg="add mod">
          <ac:chgData name="Carly Pettiona" userId="S::carly.pettiona@healingfoundation.org.au::8cfcf547-e567-4a67-ae5f-7d6e6196302b" providerId="AD" clId="Web-{60D78AD5-4DCA-F82C-4C6A-A12203155EF7}" dt="2023-09-13T00:19:36.448" v="590" actId="1076"/>
          <ac:picMkLst>
            <pc:docMk/>
            <pc:sldMk cId="263513673" sldId="523"/>
            <ac:picMk id="7" creationId="{3D544F60-76E8-6513-412C-C1641D9CE3D4}"/>
          </ac:picMkLst>
        </pc:picChg>
        <pc:picChg chg="add mod">
          <ac:chgData name="Carly Pettiona" userId="S::carly.pettiona@healingfoundation.org.au::8cfcf547-e567-4a67-ae5f-7d6e6196302b" providerId="AD" clId="Web-{60D78AD5-4DCA-F82C-4C6A-A12203155EF7}" dt="2023-09-13T00:19:28.104" v="587" actId="1076"/>
          <ac:picMkLst>
            <pc:docMk/>
            <pc:sldMk cId="263513673" sldId="523"/>
            <ac:picMk id="9" creationId="{8B84E359-2166-2800-B606-F101250E2ED9}"/>
          </ac:picMkLst>
        </pc:picChg>
      </pc:sldChg>
      <pc:sldChg chg="addSp new modNotes">
        <pc:chgData name="Carly Pettiona" userId="S::carly.pettiona@healingfoundation.org.au::8cfcf547-e567-4a67-ae5f-7d6e6196302b" providerId="AD" clId="Web-{60D78AD5-4DCA-F82C-4C6A-A12203155EF7}" dt="2023-09-13T00:20:05.715" v="599"/>
        <pc:sldMkLst>
          <pc:docMk/>
          <pc:sldMk cId="2520645924" sldId="524"/>
        </pc:sldMkLst>
        <pc:spChg chg="add">
          <ac:chgData name="Carly Pettiona" userId="S::carly.pettiona@healingfoundation.org.au::8cfcf547-e567-4a67-ae5f-7d6e6196302b" providerId="AD" clId="Web-{60D78AD5-4DCA-F82C-4C6A-A12203155EF7}" dt="2023-09-13T00:19:56.729" v="597"/>
          <ac:spMkLst>
            <pc:docMk/>
            <pc:sldMk cId="2520645924" sldId="524"/>
            <ac:spMk id="3" creationId="{301406E5-5E62-69C2-D5B2-7292B254F0F3}"/>
          </ac:spMkLst>
        </pc:spChg>
        <pc:picChg chg="add">
          <ac:chgData name="Carly Pettiona" userId="S::carly.pettiona@healingfoundation.org.au::8cfcf547-e567-4a67-ae5f-7d6e6196302b" providerId="AD" clId="Web-{60D78AD5-4DCA-F82C-4C6A-A12203155EF7}" dt="2023-09-13T00:19:56.729" v="597"/>
          <ac:picMkLst>
            <pc:docMk/>
            <pc:sldMk cId="2520645924" sldId="524"/>
            <ac:picMk id="2" creationId="{F07FDC2E-D142-8B80-A0A0-14DB2A741E58}"/>
          </ac:picMkLst>
        </pc:picChg>
      </pc:sldChg>
      <pc:sldChg chg="addSp new modNotes">
        <pc:chgData name="Carly Pettiona" userId="S::carly.pettiona@healingfoundation.org.au::8cfcf547-e567-4a67-ae5f-7d6e6196302b" providerId="AD" clId="Web-{60D78AD5-4DCA-F82C-4C6A-A12203155EF7}" dt="2023-09-13T00:21:01.309" v="612"/>
        <pc:sldMkLst>
          <pc:docMk/>
          <pc:sldMk cId="3217936150" sldId="525"/>
        </pc:sldMkLst>
        <pc:spChg chg="add">
          <ac:chgData name="Carly Pettiona" userId="S::carly.pettiona@healingfoundation.org.au::8cfcf547-e567-4a67-ae5f-7d6e6196302b" providerId="AD" clId="Web-{60D78AD5-4DCA-F82C-4C6A-A12203155EF7}" dt="2023-09-13T00:20:45.058" v="610"/>
          <ac:spMkLst>
            <pc:docMk/>
            <pc:sldMk cId="3217936150" sldId="525"/>
            <ac:spMk id="2" creationId="{C6ED7766-AF28-48DD-AA15-477E541FA377}"/>
          </ac:spMkLst>
        </pc:spChg>
        <pc:picChg chg="add">
          <ac:chgData name="Carly Pettiona" userId="S::carly.pettiona@healingfoundation.org.au::8cfcf547-e567-4a67-ae5f-7d6e6196302b" providerId="AD" clId="Web-{60D78AD5-4DCA-F82C-4C6A-A12203155EF7}" dt="2023-09-13T00:20:45.058" v="610"/>
          <ac:picMkLst>
            <pc:docMk/>
            <pc:sldMk cId="3217936150" sldId="525"/>
            <ac:picMk id="3" creationId="{3C779AEF-DADA-81AC-C275-E31F962538EF}"/>
          </ac:picMkLst>
        </pc:picChg>
      </pc:sldChg>
      <pc:sldChg chg="addSp modSp new modNotes">
        <pc:chgData name="Carly Pettiona" userId="S::carly.pettiona@healingfoundation.org.au::8cfcf547-e567-4a67-ae5f-7d6e6196302b" providerId="AD" clId="Web-{60D78AD5-4DCA-F82C-4C6A-A12203155EF7}" dt="2023-09-13T00:22:01.529" v="625"/>
        <pc:sldMkLst>
          <pc:docMk/>
          <pc:sldMk cId="3755610188" sldId="526"/>
        </pc:sldMkLst>
        <pc:spChg chg="add">
          <ac:chgData name="Carly Pettiona" userId="S::carly.pettiona@healingfoundation.org.au::8cfcf547-e567-4a67-ae5f-7d6e6196302b" providerId="AD" clId="Web-{60D78AD5-4DCA-F82C-4C6A-A12203155EF7}" dt="2023-09-13T00:21:01.793" v="613"/>
          <ac:spMkLst>
            <pc:docMk/>
            <pc:sldMk cId="3755610188" sldId="526"/>
            <ac:spMk id="2" creationId="{8CE035DF-A7ED-2AEB-2B89-851BAED2D701}"/>
          </ac:spMkLst>
        </pc:spChg>
        <pc:spChg chg="add mod">
          <ac:chgData name="Carly Pettiona" userId="S::carly.pettiona@healingfoundation.org.au::8cfcf547-e567-4a67-ae5f-7d6e6196302b" providerId="AD" clId="Web-{60D78AD5-4DCA-F82C-4C6A-A12203155EF7}" dt="2023-09-13T00:21:17.497" v="620" actId="20577"/>
          <ac:spMkLst>
            <pc:docMk/>
            <pc:sldMk cId="3755610188" sldId="526"/>
            <ac:spMk id="3" creationId="{DD5C76FD-96D7-C9EA-78BB-83EA3572BE0F}"/>
          </ac:spMkLst>
        </pc:spChg>
      </pc:sldChg>
      <pc:sldChg chg="addSp new modNotes">
        <pc:chgData name="Carly Pettiona" userId="S::carly.pettiona@healingfoundation.org.au::8cfcf547-e567-4a67-ae5f-7d6e6196302b" providerId="AD" clId="Web-{60D78AD5-4DCA-F82C-4C6A-A12203155EF7}" dt="2023-09-13T00:21:34.575" v="623"/>
        <pc:sldMkLst>
          <pc:docMk/>
          <pc:sldMk cId="3922884971" sldId="527"/>
        </pc:sldMkLst>
        <pc:spChg chg="add">
          <ac:chgData name="Carly Pettiona" userId="S::carly.pettiona@healingfoundation.org.au::8cfcf547-e567-4a67-ae5f-7d6e6196302b" providerId="AD" clId="Web-{60D78AD5-4DCA-F82C-4C6A-A12203155EF7}" dt="2023-09-13T00:21:27.997" v="621"/>
          <ac:spMkLst>
            <pc:docMk/>
            <pc:sldMk cId="3922884971" sldId="527"/>
            <ac:spMk id="3" creationId="{76E7FDD8-324F-0392-D5F8-1EB8BE4AACDE}"/>
          </ac:spMkLst>
        </pc:spChg>
        <pc:picChg chg="add">
          <ac:chgData name="Carly Pettiona" userId="S::carly.pettiona@healingfoundation.org.au::8cfcf547-e567-4a67-ae5f-7d6e6196302b" providerId="AD" clId="Web-{60D78AD5-4DCA-F82C-4C6A-A12203155EF7}" dt="2023-09-13T00:21:27.997" v="621"/>
          <ac:picMkLst>
            <pc:docMk/>
            <pc:sldMk cId="3922884971" sldId="527"/>
            <ac:picMk id="2" creationId="{33248C56-6CEF-F93A-307C-9B58CEEDB189}"/>
          </ac:picMkLst>
        </pc:picChg>
      </pc:sldChg>
    </pc:docChg>
  </pc:docChgLst>
  <pc:docChgLst>
    <pc:chgData name="Talia Collins" userId="44d75fa7-65f5-4bb7-ad58-43a99de5a1f1" providerId="ADAL" clId="{BD8BC82A-7C30-449C-B02C-4DBF98AEBAA1}"/>
    <pc:docChg chg="custSel modSld">
      <pc:chgData name="Talia Collins" userId="44d75fa7-65f5-4bb7-ad58-43a99de5a1f1" providerId="ADAL" clId="{BD8BC82A-7C30-449C-B02C-4DBF98AEBAA1}" dt="2023-08-02T00:52:51.228" v="7" actId="20577"/>
      <pc:docMkLst>
        <pc:docMk/>
      </pc:docMkLst>
      <pc:sldChg chg="modSp">
        <pc:chgData name="Talia Collins" userId="44d75fa7-65f5-4bb7-ad58-43a99de5a1f1" providerId="ADAL" clId="{BD8BC82A-7C30-449C-B02C-4DBF98AEBAA1}" dt="2023-08-02T00:47:02.685" v="1" actId="20577"/>
        <pc:sldMkLst>
          <pc:docMk/>
          <pc:sldMk cId="3474476569" sldId="346"/>
        </pc:sldMkLst>
        <pc:spChg chg="mod">
          <ac:chgData name="Talia Collins" userId="44d75fa7-65f5-4bb7-ad58-43a99de5a1f1" providerId="ADAL" clId="{BD8BC82A-7C30-449C-B02C-4DBF98AEBAA1}" dt="2023-08-02T00:47:02.685" v="1" actId="20577"/>
          <ac:spMkLst>
            <pc:docMk/>
            <pc:sldMk cId="3474476569" sldId="346"/>
            <ac:spMk id="6" creationId="{0525F5B9-8593-EEAA-F5E4-2CE07BF18483}"/>
          </ac:spMkLst>
        </pc:spChg>
      </pc:sldChg>
      <pc:sldChg chg="modSp mod">
        <pc:chgData name="Talia Collins" userId="44d75fa7-65f5-4bb7-ad58-43a99de5a1f1" providerId="ADAL" clId="{BD8BC82A-7C30-449C-B02C-4DBF98AEBAA1}" dt="2023-08-02T00:52:51.228" v="7" actId="20577"/>
        <pc:sldMkLst>
          <pc:docMk/>
          <pc:sldMk cId="3168794488" sldId="457"/>
        </pc:sldMkLst>
        <pc:spChg chg="mod">
          <ac:chgData name="Talia Collins" userId="44d75fa7-65f5-4bb7-ad58-43a99de5a1f1" providerId="ADAL" clId="{BD8BC82A-7C30-449C-B02C-4DBF98AEBAA1}" dt="2023-08-02T00:52:51.228" v="7" actId="20577"/>
          <ac:spMkLst>
            <pc:docMk/>
            <pc:sldMk cId="3168794488" sldId="457"/>
            <ac:spMk id="2" creationId="{37CC251A-65BB-FCCD-D450-8282F8101FD5}"/>
          </ac:spMkLst>
        </pc:spChg>
      </pc:sldChg>
    </pc:docChg>
  </pc:docChgLst>
  <pc:docChgLst>
    <pc:chgData name="Carly Pettiona" userId="S::carly.pettiona@healingfoundation.org.au::8cfcf547-e567-4a67-ae5f-7d6e6196302b" providerId="AD" clId="Web-{8708C50A-D16C-BCFB-2A13-BC93972D9EB8}"/>
    <pc:docChg chg="modSld sldOrd">
      <pc:chgData name="Carly Pettiona" userId="S::carly.pettiona@healingfoundation.org.au::8cfcf547-e567-4a67-ae5f-7d6e6196302b" providerId="AD" clId="Web-{8708C50A-D16C-BCFB-2A13-BC93972D9EB8}" dt="2023-09-12T06:38:05.957" v="57"/>
      <pc:docMkLst>
        <pc:docMk/>
      </pc:docMkLst>
      <pc:sldChg chg="modSp">
        <pc:chgData name="Carly Pettiona" userId="S::carly.pettiona@healingfoundation.org.au::8cfcf547-e567-4a67-ae5f-7d6e6196302b" providerId="AD" clId="Web-{8708C50A-D16C-BCFB-2A13-BC93972D9EB8}" dt="2023-09-12T06:34:13.123" v="1" actId="20577"/>
        <pc:sldMkLst>
          <pc:docMk/>
          <pc:sldMk cId="243803033" sldId="341"/>
        </pc:sldMkLst>
        <pc:spChg chg="mod">
          <ac:chgData name="Carly Pettiona" userId="S::carly.pettiona@healingfoundation.org.au::8cfcf547-e567-4a67-ae5f-7d6e6196302b" providerId="AD" clId="Web-{8708C50A-D16C-BCFB-2A13-BC93972D9EB8}" dt="2023-09-12T06:34:13.123" v="1"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8708C50A-D16C-BCFB-2A13-BC93972D9EB8}" dt="2023-09-12T06:34:35.061" v="3" actId="20577"/>
        <pc:sldMkLst>
          <pc:docMk/>
          <pc:sldMk cId="3474476569" sldId="346"/>
        </pc:sldMkLst>
        <pc:spChg chg="mod">
          <ac:chgData name="Carly Pettiona" userId="S::carly.pettiona@healingfoundation.org.au::8cfcf547-e567-4a67-ae5f-7d6e6196302b" providerId="AD" clId="Web-{8708C50A-D16C-BCFB-2A13-BC93972D9EB8}" dt="2023-09-12T06:34:35.061" v="3" actId="20577"/>
          <ac:spMkLst>
            <pc:docMk/>
            <pc:sldMk cId="3474476569" sldId="346"/>
            <ac:spMk id="10" creationId="{87270656-72D1-D041-5F62-0105F65DF382}"/>
          </ac:spMkLst>
        </pc:spChg>
      </pc:sldChg>
      <pc:sldChg chg="modSp">
        <pc:chgData name="Carly Pettiona" userId="S::carly.pettiona@healingfoundation.org.au::8cfcf547-e567-4a67-ae5f-7d6e6196302b" providerId="AD" clId="Web-{8708C50A-D16C-BCFB-2A13-BC93972D9EB8}" dt="2023-09-12T06:36:46.252" v="51" actId="1076"/>
        <pc:sldMkLst>
          <pc:docMk/>
          <pc:sldMk cId="1541366499" sldId="417"/>
        </pc:sldMkLst>
        <pc:spChg chg="mod">
          <ac:chgData name="Carly Pettiona" userId="S::carly.pettiona@healingfoundation.org.au::8cfcf547-e567-4a67-ae5f-7d6e6196302b" providerId="AD" clId="Web-{8708C50A-D16C-BCFB-2A13-BC93972D9EB8}" dt="2023-09-12T06:36:36.830" v="25" actId="20577"/>
          <ac:spMkLst>
            <pc:docMk/>
            <pc:sldMk cId="1541366499" sldId="417"/>
            <ac:spMk id="2" creationId="{79E27399-617F-D151-3C79-DDBEE6FCD43B}"/>
          </ac:spMkLst>
        </pc:spChg>
        <pc:spChg chg="mod">
          <ac:chgData name="Carly Pettiona" userId="S::carly.pettiona@healingfoundation.org.au::8cfcf547-e567-4a67-ae5f-7d6e6196302b" providerId="AD" clId="Web-{8708C50A-D16C-BCFB-2A13-BC93972D9EB8}" dt="2023-09-12T06:36:46.252" v="51" actId="1076"/>
          <ac:spMkLst>
            <pc:docMk/>
            <pc:sldMk cId="1541366499" sldId="417"/>
            <ac:spMk id="4" creationId="{1EE6339D-9E9A-84D5-DC59-7F19AF9CFFB5}"/>
          </ac:spMkLst>
        </pc:spChg>
      </pc:sldChg>
      <pc:sldChg chg="addSp delSp modSp">
        <pc:chgData name="Carly Pettiona" userId="S::carly.pettiona@healingfoundation.org.au::8cfcf547-e567-4a67-ae5f-7d6e6196302b" providerId="AD" clId="Web-{8708C50A-D16C-BCFB-2A13-BC93972D9EB8}" dt="2023-09-12T06:35:38.328" v="12" actId="688"/>
        <pc:sldMkLst>
          <pc:docMk/>
          <pc:sldMk cId="4100747964" sldId="461"/>
        </pc:sldMkLst>
        <pc:picChg chg="del">
          <ac:chgData name="Carly Pettiona" userId="S::carly.pettiona@healingfoundation.org.au::8cfcf547-e567-4a67-ae5f-7d6e6196302b" providerId="AD" clId="Web-{8708C50A-D16C-BCFB-2A13-BC93972D9EB8}" dt="2023-09-12T06:35:22.422" v="4"/>
          <ac:picMkLst>
            <pc:docMk/>
            <pc:sldMk cId="4100747964" sldId="461"/>
            <ac:picMk id="2" creationId="{BAFA0054-BC20-928F-F05A-0C1E76B2D661}"/>
          </ac:picMkLst>
        </pc:picChg>
        <pc:picChg chg="add mod">
          <ac:chgData name="Carly Pettiona" userId="S::carly.pettiona@healingfoundation.org.au::8cfcf547-e567-4a67-ae5f-7d6e6196302b" providerId="AD" clId="Web-{8708C50A-D16C-BCFB-2A13-BC93972D9EB8}" dt="2023-09-12T06:35:38.328" v="12" actId="688"/>
          <ac:picMkLst>
            <pc:docMk/>
            <pc:sldMk cId="4100747964" sldId="461"/>
            <ac:picMk id="4" creationId="{8DD596D0-C631-73A4-98B6-654706926D83}"/>
          </ac:picMkLst>
        </pc:picChg>
      </pc:sldChg>
      <pc:sldChg chg="ord">
        <pc:chgData name="Carly Pettiona" userId="S::carly.pettiona@healingfoundation.org.au::8cfcf547-e567-4a67-ae5f-7d6e6196302b" providerId="AD" clId="Web-{8708C50A-D16C-BCFB-2A13-BC93972D9EB8}" dt="2023-09-12T06:38:05.957" v="56"/>
        <pc:sldMkLst>
          <pc:docMk/>
          <pc:sldMk cId="3267194953" sldId="467"/>
        </pc:sldMkLst>
      </pc:sldChg>
      <pc:sldChg chg="ord">
        <pc:chgData name="Carly Pettiona" userId="S::carly.pettiona@healingfoundation.org.au::8cfcf547-e567-4a67-ae5f-7d6e6196302b" providerId="AD" clId="Web-{8708C50A-D16C-BCFB-2A13-BC93972D9EB8}" dt="2023-09-12T06:38:05.957" v="57"/>
        <pc:sldMkLst>
          <pc:docMk/>
          <pc:sldMk cId="4098654978" sldId="468"/>
        </pc:sldMkLst>
      </pc:sldChg>
    </pc:docChg>
  </pc:docChgLst>
  <pc:docChgLst>
    <pc:chgData name="Carly Pettiona" userId="S::carly.pettiona@healingfoundation.org.au::8cfcf547-e567-4a67-ae5f-7d6e6196302b" providerId="AD" clId="Web-{BF973C56-354F-3691-9219-61CA5F28F356}"/>
    <pc:docChg chg="addSld delSld modSld">
      <pc:chgData name="Carly Pettiona" userId="S::carly.pettiona@healingfoundation.org.au::8cfcf547-e567-4a67-ae5f-7d6e6196302b" providerId="AD" clId="Web-{BF973C56-354F-3691-9219-61CA5F28F356}" dt="2023-07-25T00:28:40.527" v="3177"/>
      <pc:docMkLst>
        <pc:docMk/>
      </pc:docMkLst>
      <pc:sldChg chg="del">
        <pc:chgData name="Carly Pettiona" userId="S::carly.pettiona@healingfoundation.org.au::8cfcf547-e567-4a67-ae5f-7d6e6196302b" providerId="AD" clId="Web-{BF973C56-354F-3691-9219-61CA5F28F356}" dt="2023-07-25T00:20:36.813" v="2358"/>
        <pc:sldMkLst>
          <pc:docMk/>
          <pc:sldMk cId="3322494046" sldId="295"/>
        </pc:sldMkLst>
      </pc:sldChg>
      <pc:sldChg chg="modSp">
        <pc:chgData name="Carly Pettiona" userId="S::carly.pettiona@healingfoundation.org.au::8cfcf547-e567-4a67-ae5f-7d6e6196302b" providerId="AD" clId="Web-{BF973C56-354F-3691-9219-61CA5F28F356}" dt="2023-07-24T21:23:54.952" v="1" actId="20577"/>
        <pc:sldMkLst>
          <pc:docMk/>
          <pc:sldMk cId="243803033" sldId="341"/>
        </pc:sldMkLst>
        <pc:spChg chg="mod">
          <ac:chgData name="Carly Pettiona" userId="S::carly.pettiona@healingfoundation.org.au::8cfcf547-e567-4a67-ae5f-7d6e6196302b" providerId="AD" clId="Web-{BF973C56-354F-3691-9219-61CA5F28F356}" dt="2023-07-24T21:23:54.952" v="1" actId="20577"/>
          <ac:spMkLst>
            <pc:docMk/>
            <pc:sldMk cId="243803033" sldId="341"/>
            <ac:spMk id="8" creationId="{A4D8F16D-7E15-29DF-40AB-9AD496CB558C}"/>
          </ac:spMkLst>
        </pc:spChg>
      </pc:sldChg>
      <pc:sldChg chg="modNotes">
        <pc:chgData name="Carly Pettiona" userId="S::carly.pettiona@healingfoundation.org.au::8cfcf547-e567-4a67-ae5f-7d6e6196302b" providerId="AD" clId="Web-{BF973C56-354F-3691-9219-61CA5F28F356}" dt="2023-07-25T00:23:21.270" v="2678"/>
        <pc:sldMkLst>
          <pc:docMk/>
          <pc:sldMk cId="2560694536" sldId="342"/>
        </pc:sldMkLst>
      </pc:sldChg>
      <pc:sldChg chg="modSp del modNotes">
        <pc:chgData name="Carly Pettiona" userId="S::carly.pettiona@healingfoundation.org.au::8cfcf547-e567-4a67-ae5f-7d6e6196302b" providerId="AD" clId="Web-{BF973C56-354F-3691-9219-61CA5F28F356}" dt="2023-07-25T00:20:38.579" v="2359"/>
        <pc:sldMkLst>
          <pc:docMk/>
          <pc:sldMk cId="248826802" sldId="345"/>
        </pc:sldMkLst>
        <pc:spChg chg="mod">
          <ac:chgData name="Carly Pettiona" userId="S::carly.pettiona@healingfoundation.org.au::8cfcf547-e567-4a67-ae5f-7d6e6196302b" providerId="AD" clId="Web-{BF973C56-354F-3691-9219-61CA5F28F356}" dt="2023-07-24T21:24:28.125" v="3" actId="20577"/>
          <ac:spMkLst>
            <pc:docMk/>
            <pc:sldMk cId="248826802" sldId="345"/>
            <ac:spMk id="6" creationId="{0525F5B9-8593-EEAA-F5E4-2CE07BF18483}"/>
          </ac:spMkLst>
        </pc:spChg>
        <pc:spChg chg="mod">
          <ac:chgData name="Carly Pettiona" userId="S::carly.pettiona@healingfoundation.org.au::8cfcf547-e567-4a67-ae5f-7d6e6196302b" providerId="AD" clId="Web-{BF973C56-354F-3691-9219-61CA5F28F356}" dt="2023-07-24T21:24:39.625" v="8" actId="20577"/>
          <ac:spMkLst>
            <pc:docMk/>
            <pc:sldMk cId="248826802" sldId="345"/>
            <ac:spMk id="7" creationId="{41A82507-7C9D-4E93-BCD7-CED1F65F5E5B}"/>
          </ac:spMkLst>
        </pc:spChg>
      </pc:sldChg>
      <pc:sldChg chg="addSp delSp modSp addAnim modAnim modNotes">
        <pc:chgData name="Carly Pettiona" userId="S::carly.pettiona@healingfoundation.org.au::8cfcf547-e567-4a67-ae5f-7d6e6196302b" providerId="AD" clId="Web-{BF973C56-354F-3691-9219-61CA5F28F356}" dt="2023-07-25T00:17:00.136" v="2357"/>
        <pc:sldMkLst>
          <pc:docMk/>
          <pc:sldMk cId="3474476569" sldId="346"/>
        </pc:sldMkLst>
        <pc:spChg chg="del">
          <ac:chgData name="Carly Pettiona" userId="S::carly.pettiona@healingfoundation.org.au::8cfcf547-e567-4a67-ae5f-7d6e6196302b" providerId="AD" clId="Web-{BF973C56-354F-3691-9219-61CA5F28F356}" dt="2023-07-24T21:33:13.264" v="298"/>
          <ac:spMkLst>
            <pc:docMk/>
            <pc:sldMk cId="3474476569" sldId="346"/>
            <ac:spMk id="3" creationId="{D2C45F10-91CE-D2A6-6B4B-77FEF479B7C7}"/>
          </ac:spMkLst>
        </pc:spChg>
        <pc:spChg chg="mod">
          <ac:chgData name="Carly Pettiona" userId="S::carly.pettiona@healingfoundation.org.au::8cfcf547-e567-4a67-ae5f-7d6e6196302b" providerId="AD" clId="Web-{BF973C56-354F-3691-9219-61CA5F28F356}" dt="2023-07-24T21:39:49.165" v="752" actId="20577"/>
          <ac:spMkLst>
            <pc:docMk/>
            <pc:sldMk cId="3474476569" sldId="346"/>
            <ac:spMk id="6" creationId="{0525F5B9-8593-EEAA-F5E4-2CE07BF18483}"/>
          </ac:spMkLst>
        </pc:spChg>
        <pc:spChg chg="add del mod">
          <ac:chgData name="Carly Pettiona" userId="S::carly.pettiona@healingfoundation.org.au::8cfcf547-e567-4a67-ae5f-7d6e6196302b" providerId="AD" clId="Web-{BF973C56-354F-3691-9219-61CA5F28F356}" dt="2023-07-24T21:33:19.077" v="299"/>
          <ac:spMkLst>
            <pc:docMk/>
            <pc:sldMk cId="3474476569" sldId="346"/>
            <ac:spMk id="9" creationId="{BED0AC04-4FC5-A6E9-DEF7-025A805B92EB}"/>
          </ac:spMkLst>
        </pc:spChg>
      </pc:sldChg>
      <pc:sldChg chg="modSp addAnim modAnim modNotes">
        <pc:chgData name="Carly Pettiona" userId="S::carly.pettiona@healingfoundation.org.au::8cfcf547-e567-4a67-ae5f-7d6e6196302b" providerId="AD" clId="Web-{BF973C56-354F-3691-9219-61CA5F28F356}" dt="2023-07-25T00:23:59.692" v="2777"/>
        <pc:sldMkLst>
          <pc:docMk/>
          <pc:sldMk cId="671484903" sldId="347"/>
        </pc:sldMkLst>
        <pc:spChg chg="mod">
          <ac:chgData name="Carly Pettiona" userId="S::carly.pettiona@healingfoundation.org.au::8cfcf547-e567-4a67-ae5f-7d6e6196302b" providerId="AD" clId="Web-{BF973C56-354F-3691-9219-61CA5F28F356}" dt="2023-07-24T21:29:48.852" v="165" actId="20577"/>
          <ac:spMkLst>
            <pc:docMk/>
            <pc:sldMk cId="671484903" sldId="347"/>
            <ac:spMk id="6" creationId="{0525F5B9-8593-EEAA-F5E4-2CE07BF18483}"/>
          </ac:spMkLst>
        </pc:spChg>
      </pc:sldChg>
      <pc:sldChg chg="modSp addAnim delAnim modAnim">
        <pc:chgData name="Carly Pettiona" userId="S::carly.pettiona@healingfoundation.org.au::8cfcf547-e567-4a67-ae5f-7d6e6196302b" providerId="AD" clId="Web-{BF973C56-354F-3691-9219-61CA5F28F356}" dt="2023-07-24T21:30:29.603" v="170" actId="20577"/>
        <pc:sldMkLst>
          <pc:docMk/>
          <pc:sldMk cId="2620568963" sldId="348"/>
        </pc:sldMkLst>
        <pc:spChg chg="mod">
          <ac:chgData name="Carly Pettiona" userId="S::carly.pettiona@healingfoundation.org.au::8cfcf547-e567-4a67-ae5f-7d6e6196302b" providerId="AD" clId="Web-{BF973C56-354F-3691-9219-61CA5F28F356}" dt="2023-07-24T21:30:29.603" v="170" actId="20577"/>
          <ac:spMkLst>
            <pc:docMk/>
            <pc:sldMk cId="2620568963" sldId="348"/>
            <ac:spMk id="6" creationId="{0525F5B9-8593-EEAA-F5E4-2CE07BF18483}"/>
          </ac:spMkLst>
        </pc:spChg>
      </pc:sldChg>
      <pc:sldChg chg="del">
        <pc:chgData name="Carly Pettiona" userId="S::carly.pettiona@healingfoundation.org.au::8cfcf547-e567-4a67-ae5f-7d6e6196302b" providerId="AD" clId="Web-{BF973C56-354F-3691-9219-61CA5F28F356}" dt="2023-07-25T00:16:50.324" v="2347"/>
        <pc:sldMkLst>
          <pc:docMk/>
          <pc:sldMk cId="4066055797" sldId="350"/>
        </pc:sldMkLst>
      </pc:sldChg>
      <pc:sldChg chg="del">
        <pc:chgData name="Carly Pettiona" userId="S::carly.pettiona@healingfoundation.org.au::8cfcf547-e567-4a67-ae5f-7d6e6196302b" providerId="AD" clId="Web-{BF973C56-354F-3691-9219-61CA5F28F356}" dt="2023-07-25T00:16:50.324" v="2348"/>
        <pc:sldMkLst>
          <pc:docMk/>
          <pc:sldMk cId="2668320561" sldId="351"/>
        </pc:sldMkLst>
      </pc:sldChg>
      <pc:sldChg chg="del">
        <pc:chgData name="Carly Pettiona" userId="S::carly.pettiona@healingfoundation.org.au::8cfcf547-e567-4a67-ae5f-7d6e6196302b" providerId="AD" clId="Web-{BF973C56-354F-3691-9219-61CA5F28F356}" dt="2023-07-25T00:16:50.308" v="2344"/>
        <pc:sldMkLst>
          <pc:docMk/>
          <pc:sldMk cId="588988622" sldId="352"/>
        </pc:sldMkLst>
      </pc:sldChg>
      <pc:sldChg chg="del">
        <pc:chgData name="Carly Pettiona" userId="S::carly.pettiona@healingfoundation.org.au::8cfcf547-e567-4a67-ae5f-7d6e6196302b" providerId="AD" clId="Web-{BF973C56-354F-3691-9219-61CA5F28F356}" dt="2023-07-25T00:16:50.308" v="2346"/>
        <pc:sldMkLst>
          <pc:docMk/>
          <pc:sldMk cId="2313450137" sldId="353"/>
        </pc:sldMkLst>
      </pc:sldChg>
      <pc:sldChg chg="del">
        <pc:chgData name="Carly Pettiona" userId="S::carly.pettiona@healingfoundation.org.au::8cfcf547-e567-4a67-ae5f-7d6e6196302b" providerId="AD" clId="Web-{BF973C56-354F-3691-9219-61CA5F28F356}" dt="2023-07-25T00:16:50.308" v="2343"/>
        <pc:sldMkLst>
          <pc:docMk/>
          <pc:sldMk cId="2891482" sldId="354"/>
        </pc:sldMkLst>
      </pc:sldChg>
      <pc:sldChg chg="addSp delSp modSp modNotes">
        <pc:chgData name="Carly Pettiona" userId="S::carly.pettiona@healingfoundation.org.au::8cfcf547-e567-4a67-ae5f-7d6e6196302b" providerId="AD" clId="Web-{BF973C56-354F-3691-9219-61CA5F28F356}" dt="2023-07-25T00:24:33.021" v="2794"/>
        <pc:sldMkLst>
          <pc:docMk/>
          <pc:sldMk cId="4090891799" sldId="355"/>
        </pc:sldMkLst>
        <pc:spChg chg="add mod">
          <ac:chgData name="Carly Pettiona" userId="S::carly.pettiona@healingfoundation.org.au::8cfcf547-e567-4a67-ae5f-7d6e6196302b" providerId="AD" clId="Web-{BF973C56-354F-3691-9219-61CA5F28F356}" dt="2023-07-24T21:54:17.235" v="862" actId="20577"/>
          <ac:spMkLst>
            <pc:docMk/>
            <pc:sldMk cId="4090891799" sldId="355"/>
            <ac:spMk id="4" creationId="{EE32F98A-CAF5-7597-C298-257EF27AFFAA}"/>
          </ac:spMkLst>
        </pc:spChg>
        <pc:spChg chg="mod">
          <ac:chgData name="Carly Pettiona" userId="S::carly.pettiona@healingfoundation.org.au::8cfcf547-e567-4a67-ae5f-7d6e6196302b" providerId="AD" clId="Web-{BF973C56-354F-3691-9219-61CA5F28F356}" dt="2023-07-24T21:49:11.805" v="823" actId="1076"/>
          <ac:spMkLst>
            <pc:docMk/>
            <pc:sldMk cId="4090891799" sldId="355"/>
            <ac:spMk id="5" creationId="{166C9648-FC28-7275-F297-FB016F2CBF1A}"/>
          </ac:spMkLst>
        </pc:spChg>
        <pc:spChg chg="del mod">
          <ac:chgData name="Carly Pettiona" userId="S::carly.pettiona@healingfoundation.org.au::8cfcf547-e567-4a67-ae5f-7d6e6196302b" providerId="AD" clId="Web-{BF973C56-354F-3691-9219-61CA5F28F356}" dt="2023-07-24T21:49:08.180" v="822"/>
          <ac:spMkLst>
            <pc:docMk/>
            <pc:sldMk cId="4090891799" sldId="355"/>
            <ac:spMk id="6" creationId="{0525F5B9-8593-EEAA-F5E4-2CE07BF18483}"/>
          </ac:spMkLst>
        </pc:spChg>
        <pc:picChg chg="del">
          <ac:chgData name="Carly Pettiona" userId="S::carly.pettiona@healingfoundation.org.au::8cfcf547-e567-4a67-ae5f-7d6e6196302b" providerId="AD" clId="Web-{BF973C56-354F-3691-9219-61CA5F28F356}" dt="2023-07-24T21:48:18.053" v="816"/>
          <ac:picMkLst>
            <pc:docMk/>
            <pc:sldMk cId="4090891799" sldId="355"/>
            <ac:picMk id="2" creationId="{25AA3B8D-A672-2301-D3B4-8556637AF3C2}"/>
          </ac:picMkLst>
        </pc:picChg>
        <pc:picChg chg="mod">
          <ac:chgData name="Carly Pettiona" userId="S::carly.pettiona@healingfoundation.org.au::8cfcf547-e567-4a67-ae5f-7d6e6196302b" providerId="AD" clId="Web-{BF973C56-354F-3691-9219-61CA5F28F356}" dt="2023-07-24T21:51:27.574" v="853" actId="1076"/>
          <ac:picMkLst>
            <pc:docMk/>
            <pc:sldMk cId="4090891799" sldId="355"/>
            <ac:picMk id="20" creationId="{E91ACB26-13AE-B6F0-DE4D-E89FD78D20F4}"/>
          </ac:picMkLst>
        </pc:picChg>
      </pc:sldChg>
      <pc:sldChg chg="del">
        <pc:chgData name="Carly Pettiona" userId="S::carly.pettiona@healingfoundation.org.au::8cfcf547-e567-4a67-ae5f-7d6e6196302b" providerId="AD" clId="Web-{BF973C56-354F-3691-9219-61CA5F28F356}" dt="2023-07-24T23:22:17.470" v="2238"/>
        <pc:sldMkLst>
          <pc:docMk/>
          <pc:sldMk cId="1506061496" sldId="356"/>
        </pc:sldMkLst>
      </pc:sldChg>
      <pc:sldChg chg="del">
        <pc:chgData name="Carly Pettiona" userId="S::carly.pettiona@healingfoundation.org.au::8cfcf547-e567-4a67-ae5f-7d6e6196302b" providerId="AD" clId="Web-{BF973C56-354F-3691-9219-61CA5F28F356}" dt="2023-07-24T23:22:17.470" v="2237"/>
        <pc:sldMkLst>
          <pc:docMk/>
          <pc:sldMk cId="1662221074" sldId="357"/>
        </pc:sldMkLst>
      </pc:sldChg>
      <pc:sldChg chg="del">
        <pc:chgData name="Carly Pettiona" userId="S::carly.pettiona@healingfoundation.org.au::8cfcf547-e567-4a67-ae5f-7d6e6196302b" providerId="AD" clId="Web-{BF973C56-354F-3691-9219-61CA5F28F356}" dt="2023-07-24T23:22:17.454" v="2236"/>
        <pc:sldMkLst>
          <pc:docMk/>
          <pc:sldMk cId="225081102" sldId="358"/>
        </pc:sldMkLst>
      </pc:sldChg>
      <pc:sldChg chg="del">
        <pc:chgData name="Carly Pettiona" userId="S::carly.pettiona@healingfoundation.org.au::8cfcf547-e567-4a67-ae5f-7d6e6196302b" providerId="AD" clId="Web-{BF973C56-354F-3691-9219-61CA5F28F356}" dt="2023-07-24T23:22:17.454" v="2235"/>
        <pc:sldMkLst>
          <pc:docMk/>
          <pc:sldMk cId="1763097999" sldId="361"/>
        </pc:sldMkLst>
      </pc:sldChg>
      <pc:sldChg chg="delSp modSp">
        <pc:chgData name="Carly Pettiona" userId="S::carly.pettiona@healingfoundation.org.au::8cfcf547-e567-4a67-ae5f-7d6e6196302b" providerId="AD" clId="Web-{BF973C56-354F-3691-9219-61CA5F28F356}" dt="2023-07-24T23:23:00.799" v="2258" actId="20577"/>
        <pc:sldMkLst>
          <pc:docMk/>
          <pc:sldMk cId="4169424410" sldId="362"/>
        </pc:sldMkLst>
        <pc:spChg chg="mod">
          <ac:chgData name="Carly Pettiona" userId="S::carly.pettiona@healingfoundation.org.au::8cfcf547-e567-4a67-ae5f-7d6e6196302b" providerId="AD" clId="Web-{BF973C56-354F-3691-9219-61CA5F28F356}" dt="2023-07-24T23:22:50.502" v="2256" actId="20577"/>
          <ac:spMkLst>
            <pc:docMk/>
            <pc:sldMk cId="4169424410" sldId="362"/>
            <ac:spMk id="5" creationId="{166C9648-FC28-7275-F297-FB016F2CBF1A}"/>
          </ac:spMkLst>
        </pc:spChg>
        <pc:spChg chg="mod">
          <ac:chgData name="Carly Pettiona" userId="S::carly.pettiona@healingfoundation.org.au::8cfcf547-e567-4a67-ae5f-7d6e6196302b" providerId="AD" clId="Web-{BF973C56-354F-3691-9219-61CA5F28F356}" dt="2023-07-24T23:23:00.799" v="2258" actId="20577"/>
          <ac:spMkLst>
            <pc:docMk/>
            <pc:sldMk cId="4169424410" sldId="362"/>
            <ac:spMk id="6" creationId="{0525F5B9-8593-EEAA-F5E4-2CE07BF18483}"/>
          </ac:spMkLst>
        </pc:spChg>
        <pc:picChg chg="del">
          <ac:chgData name="Carly Pettiona" userId="S::carly.pettiona@healingfoundation.org.au::8cfcf547-e567-4a67-ae5f-7d6e6196302b" providerId="AD" clId="Web-{BF973C56-354F-3691-9219-61CA5F28F356}" dt="2023-07-24T23:22:51.861" v="2257"/>
          <ac:picMkLst>
            <pc:docMk/>
            <pc:sldMk cId="4169424410" sldId="362"/>
            <ac:picMk id="2" creationId="{2393F8F1-AD89-90E1-A0D1-95F979FC87B3}"/>
          </ac:picMkLst>
        </pc:picChg>
      </pc:sldChg>
      <pc:sldChg chg="del">
        <pc:chgData name="Carly Pettiona" userId="S::carly.pettiona@healingfoundation.org.au::8cfcf547-e567-4a67-ae5f-7d6e6196302b" providerId="AD" clId="Web-{BF973C56-354F-3691-9219-61CA5F28F356}" dt="2023-07-25T00:16:34.276" v="2341"/>
        <pc:sldMkLst>
          <pc:docMk/>
          <pc:sldMk cId="1837762416" sldId="366"/>
        </pc:sldMkLst>
      </pc:sldChg>
      <pc:sldChg chg="del">
        <pc:chgData name="Carly Pettiona" userId="S::carly.pettiona@healingfoundation.org.au::8cfcf547-e567-4a67-ae5f-7d6e6196302b" providerId="AD" clId="Web-{BF973C56-354F-3691-9219-61CA5F28F356}" dt="2023-07-25T00:16:34.276" v="2340"/>
        <pc:sldMkLst>
          <pc:docMk/>
          <pc:sldMk cId="1223015586" sldId="367"/>
        </pc:sldMkLst>
      </pc:sldChg>
      <pc:sldChg chg="del">
        <pc:chgData name="Carly Pettiona" userId="S::carly.pettiona@healingfoundation.org.au::8cfcf547-e567-4a67-ae5f-7d6e6196302b" providerId="AD" clId="Web-{BF973C56-354F-3691-9219-61CA5F28F356}" dt="2023-07-25T00:16:34.261" v="2334"/>
        <pc:sldMkLst>
          <pc:docMk/>
          <pc:sldMk cId="4280351858" sldId="374"/>
        </pc:sldMkLst>
      </pc:sldChg>
      <pc:sldChg chg="del">
        <pc:chgData name="Carly Pettiona" userId="S::carly.pettiona@healingfoundation.org.au::8cfcf547-e567-4a67-ae5f-7d6e6196302b" providerId="AD" clId="Web-{BF973C56-354F-3691-9219-61CA5F28F356}" dt="2023-07-25T00:16:34.261" v="2331"/>
        <pc:sldMkLst>
          <pc:docMk/>
          <pc:sldMk cId="1925128505" sldId="376"/>
        </pc:sldMkLst>
      </pc:sldChg>
      <pc:sldChg chg="del">
        <pc:chgData name="Carly Pettiona" userId="S::carly.pettiona@healingfoundation.org.au::8cfcf547-e567-4a67-ae5f-7d6e6196302b" providerId="AD" clId="Web-{BF973C56-354F-3691-9219-61CA5F28F356}" dt="2023-07-25T00:16:34.245" v="2327"/>
        <pc:sldMkLst>
          <pc:docMk/>
          <pc:sldMk cId="472057500" sldId="380"/>
        </pc:sldMkLst>
      </pc:sldChg>
      <pc:sldChg chg="addSp delSp modSp modNotes">
        <pc:chgData name="Carly Pettiona" userId="S::carly.pettiona@healingfoundation.org.au::8cfcf547-e567-4a67-ae5f-7d6e6196302b" providerId="AD" clId="Web-{BF973C56-354F-3691-9219-61CA5F28F356}" dt="2023-07-24T21:47:48.068" v="813" actId="1076"/>
        <pc:sldMkLst>
          <pc:docMk/>
          <pc:sldMk cId="336607889" sldId="385"/>
        </pc:sldMkLst>
        <pc:spChg chg="add del">
          <ac:chgData name="Carly Pettiona" userId="S::carly.pettiona@healingfoundation.org.au::8cfcf547-e567-4a67-ae5f-7d6e6196302b" providerId="AD" clId="Web-{BF973C56-354F-3691-9219-61CA5F28F356}" dt="2023-07-24T21:44:38.516" v="782"/>
          <ac:spMkLst>
            <pc:docMk/>
            <pc:sldMk cId="336607889" sldId="385"/>
            <ac:spMk id="4" creationId="{FEE2BE91-7C28-E379-DFE9-212FE8510B57}"/>
          </ac:spMkLst>
        </pc:spChg>
        <pc:spChg chg="mod">
          <ac:chgData name="Carly Pettiona" userId="S::carly.pettiona@healingfoundation.org.au::8cfcf547-e567-4a67-ae5f-7d6e6196302b" providerId="AD" clId="Web-{BF973C56-354F-3691-9219-61CA5F28F356}" dt="2023-07-24T21:47:48.068" v="813" actId="1076"/>
          <ac:spMkLst>
            <pc:docMk/>
            <pc:sldMk cId="336607889" sldId="385"/>
            <ac:spMk id="5" creationId="{1D0DFB20-AC56-A70F-BE57-312821FE351B}"/>
          </ac:spMkLst>
        </pc:spChg>
        <pc:spChg chg="add">
          <ac:chgData name="Carly Pettiona" userId="S::carly.pettiona@healingfoundation.org.au::8cfcf547-e567-4a67-ae5f-7d6e6196302b" providerId="AD" clId="Web-{BF973C56-354F-3691-9219-61CA5F28F356}" dt="2023-07-24T21:46:58.114" v="798"/>
          <ac:spMkLst>
            <pc:docMk/>
            <pc:sldMk cId="336607889" sldId="385"/>
            <ac:spMk id="7" creationId="{E4CC7256-697E-CC26-61A5-36E965660E87}"/>
          </ac:spMkLst>
        </pc:spChg>
        <pc:spChg chg="ord">
          <ac:chgData name="Carly Pettiona" userId="S::carly.pettiona@healingfoundation.org.au::8cfcf547-e567-4a67-ae5f-7d6e6196302b" providerId="AD" clId="Web-{BF973C56-354F-3691-9219-61CA5F28F356}" dt="2023-07-24T21:44:48.313" v="785"/>
          <ac:spMkLst>
            <pc:docMk/>
            <pc:sldMk cId="336607889" sldId="385"/>
            <ac:spMk id="31" creationId="{7E46F721-3785-414D-8697-16AF490E6806}"/>
          </ac:spMkLst>
        </pc:spChg>
        <pc:picChg chg="del">
          <ac:chgData name="Carly Pettiona" userId="S::carly.pettiona@healingfoundation.org.au::8cfcf547-e567-4a67-ae5f-7d6e6196302b" providerId="AD" clId="Web-{BF973C56-354F-3691-9219-61CA5F28F356}" dt="2023-07-24T21:43:42.718" v="774"/>
          <ac:picMkLst>
            <pc:docMk/>
            <pc:sldMk cId="336607889" sldId="385"/>
            <ac:picMk id="2" creationId="{86C3589D-7FD0-40D3-07C1-1C18DFE03EAC}"/>
          </ac:picMkLst>
        </pc:picChg>
        <pc:picChg chg="add del mod">
          <ac:chgData name="Carly Pettiona" userId="S::carly.pettiona@healingfoundation.org.au::8cfcf547-e567-4a67-ae5f-7d6e6196302b" providerId="AD" clId="Web-{BF973C56-354F-3691-9219-61CA5F28F356}" dt="2023-07-24T21:44:59.892" v="789"/>
          <ac:picMkLst>
            <pc:docMk/>
            <pc:sldMk cId="336607889" sldId="385"/>
            <ac:picMk id="3" creationId="{157AF905-53B4-CBA4-4AF9-E6937533BED7}"/>
          </ac:picMkLst>
        </pc:picChg>
        <pc:picChg chg="add mod modCrop">
          <ac:chgData name="Carly Pettiona" userId="S::carly.pettiona@healingfoundation.org.au::8cfcf547-e567-4a67-ae5f-7d6e6196302b" providerId="AD" clId="Web-{BF973C56-354F-3691-9219-61CA5F28F356}" dt="2023-07-24T21:47:36.724" v="803" actId="1076"/>
          <ac:picMkLst>
            <pc:docMk/>
            <pc:sldMk cId="336607889" sldId="385"/>
            <ac:picMk id="6" creationId="{8115D826-D05E-D0B1-BCEA-881C8C6DA66A}"/>
          </ac:picMkLst>
        </pc:picChg>
        <pc:picChg chg="add del mod">
          <ac:chgData name="Carly Pettiona" userId="S::carly.pettiona@healingfoundation.org.au::8cfcf547-e567-4a67-ae5f-7d6e6196302b" providerId="AD" clId="Web-{BF973C56-354F-3691-9219-61CA5F28F356}" dt="2023-07-24T21:46:38.394" v="795" actId="1076"/>
          <ac:picMkLst>
            <pc:docMk/>
            <pc:sldMk cId="336607889" sldId="385"/>
            <ac:picMk id="10" creationId="{793BD5FF-3A90-F709-2B58-43C73441EE34}"/>
          </ac:picMkLst>
        </pc:picChg>
      </pc:sldChg>
      <pc:sldChg chg="del">
        <pc:chgData name="Carly Pettiona" userId="S::carly.pettiona@healingfoundation.org.au::8cfcf547-e567-4a67-ae5f-7d6e6196302b" providerId="AD" clId="Web-{BF973C56-354F-3691-9219-61CA5F28F356}" dt="2023-07-25T00:16:34.276" v="2339"/>
        <pc:sldMkLst>
          <pc:docMk/>
          <pc:sldMk cId="318235647" sldId="388"/>
        </pc:sldMkLst>
      </pc:sldChg>
      <pc:sldChg chg="del">
        <pc:chgData name="Carly Pettiona" userId="S::carly.pettiona@healingfoundation.org.au::8cfcf547-e567-4a67-ae5f-7d6e6196302b" providerId="AD" clId="Web-{BF973C56-354F-3691-9219-61CA5F28F356}" dt="2023-07-25T00:16:34.261" v="2330"/>
        <pc:sldMkLst>
          <pc:docMk/>
          <pc:sldMk cId="3381825661" sldId="391"/>
        </pc:sldMkLst>
      </pc:sldChg>
      <pc:sldChg chg="modSp">
        <pc:chgData name="Carly Pettiona" userId="S::carly.pettiona@healingfoundation.org.au::8cfcf547-e567-4a67-ae5f-7d6e6196302b" providerId="AD" clId="Web-{BF973C56-354F-3691-9219-61CA5F28F356}" dt="2023-07-24T23:22:40.548" v="2251" actId="20577"/>
        <pc:sldMkLst>
          <pc:docMk/>
          <pc:sldMk cId="1008212083" sldId="392"/>
        </pc:sldMkLst>
        <pc:spChg chg="mod">
          <ac:chgData name="Carly Pettiona" userId="S::carly.pettiona@healingfoundation.org.au::8cfcf547-e567-4a67-ae5f-7d6e6196302b" providerId="AD" clId="Web-{BF973C56-354F-3691-9219-61CA5F28F356}" dt="2023-07-24T23:22:40.548" v="2251" actId="20577"/>
          <ac:spMkLst>
            <pc:docMk/>
            <pc:sldMk cId="1008212083" sldId="392"/>
            <ac:spMk id="5" creationId="{1D0DFB20-AC56-A70F-BE57-312821FE351B}"/>
          </ac:spMkLst>
        </pc:spChg>
      </pc:sldChg>
      <pc:sldChg chg="addSp delSp modSp modNotes">
        <pc:chgData name="Carly Pettiona" userId="S::carly.pettiona@healingfoundation.org.au::8cfcf547-e567-4a67-ae5f-7d6e6196302b" providerId="AD" clId="Web-{BF973C56-354F-3691-9219-61CA5F28F356}" dt="2023-07-25T00:21:45.611" v="2423"/>
        <pc:sldMkLst>
          <pc:docMk/>
          <pc:sldMk cId="3981675893" sldId="393"/>
        </pc:sldMkLst>
        <pc:spChg chg="add del mod">
          <ac:chgData name="Carly Pettiona" userId="S::carly.pettiona@healingfoundation.org.au::8cfcf547-e567-4a67-ae5f-7d6e6196302b" providerId="AD" clId="Web-{BF973C56-354F-3691-9219-61CA5F28F356}" dt="2023-07-25T00:21:06.251" v="2361"/>
          <ac:spMkLst>
            <pc:docMk/>
            <pc:sldMk cId="3981675893" sldId="393"/>
            <ac:spMk id="5" creationId="{D7B35547-E59D-F9DA-2DF6-A197709FAA14}"/>
          </ac:spMkLst>
        </pc:spChg>
        <pc:spChg chg="del">
          <ac:chgData name="Carly Pettiona" userId="S::carly.pettiona@healingfoundation.org.au::8cfcf547-e567-4a67-ae5f-7d6e6196302b" providerId="AD" clId="Web-{BF973C56-354F-3691-9219-61CA5F28F356}" dt="2023-07-25T00:20:59.563" v="2360"/>
          <ac:spMkLst>
            <pc:docMk/>
            <pc:sldMk cId="3981675893" sldId="393"/>
            <ac:spMk id="11" creationId="{00000000-0000-0000-0000-000000000000}"/>
          </ac:spMkLst>
        </pc:spChg>
        <pc:picChg chg="mod">
          <ac:chgData name="Carly Pettiona" userId="S::carly.pettiona@healingfoundation.org.au::8cfcf547-e567-4a67-ae5f-7d6e6196302b" providerId="AD" clId="Web-{BF973C56-354F-3691-9219-61CA5F28F356}" dt="2023-07-25T00:21:11.235" v="2364" actId="1076"/>
          <ac:picMkLst>
            <pc:docMk/>
            <pc:sldMk cId="3981675893" sldId="393"/>
            <ac:picMk id="3" creationId="{08D29EF6-F694-8F85-D12B-E09D22A1BB13}"/>
          </ac:picMkLst>
        </pc:picChg>
      </pc:sldChg>
      <pc:sldChg chg="del">
        <pc:chgData name="Carly Pettiona" userId="S::carly.pettiona@healingfoundation.org.au::8cfcf547-e567-4a67-ae5f-7d6e6196302b" providerId="AD" clId="Web-{BF973C56-354F-3691-9219-61CA5F28F356}" dt="2023-07-25T00:16:50.308" v="2345"/>
        <pc:sldMkLst>
          <pc:docMk/>
          <pc:sldMk cId="799605619" sldId="394"/>
        </pc:sldMkLst>
      </pc:sldChg>
      <pc:sldChg chg="addSp delSp modSp addAnim modNotes">
        <pc:chgData name="Carly Pettiona" userId="S::carly.pettiona@healingfoundation.org.au::8cfcf547-e567-4a67-ae5f-7d6e6196302b" providerId="AD" clId="Web-{BF973C56-354F-3691-9219-61CA5F28F356}" dt="2023-07-25T00:25:57.382" v="3004"/>
        <pc:sldMkLst>
          <pc:docMk/>
          <pc:sldMk cId="2303734533" sldId="395"/>
        </pc:sldMkLst>
        <pc:spChg chg="add del">
          <ac:chgData name="Carly Pettiona" userId="S::carly.pettiona@healingfoundation.org.au::8cfcf547-e567-4a67-ae5f-7d6e6196302b" providerId="AD" clId="Web-{BF973C56-354F-3691-9219-61CA5F28F356}" dt="2023-07-24T21:56:21.425" v="903"/>
          <ac:spMkLst>
            <pc:docMk/>
            <pc:sldMk cId="2303734533" sldId="395"/>
            <ac:spMk id="3" creationId="{8199A70C-4A98-1DFB-B244-A3CA180350B3}"/>
          </ac:spMkLst>
        </pc:spChg>
        <pc:spChg chg="del">
          <ac:chgData name="Carly Pettiona" userId="S::carly.pettiona@healingfoundation.org.au::8cfcf547-e567-4a67-ae5f-7d6e6196302b" providerId="AD" clId="Web-{BF973C56-354F-3691-9219-61CA5F28F356}" dt="2023-07-24T21:56:23.847" v="904"/>
          <ac:spMkLst>
            <pc:docMk/>
            <pc:sldMk cId="2303734533" sldId="395"/>
            <ac:spMk id="5" creationId="{166C9648-FC28-7275-F297-FB016F2CBF1A}"/>
          </ac:spMkLst>
        </pc:spChg>
        <pc:spChg chg="mod">
          <ac:chgData name="Carly Pettiona" userId="S::carly.pettiona@healingfoundation.org.au::8cfcf547-e567-4a67-ae5f-7d6e6196302b" providerId="AD" clId="Web-{BF973C56-354F-3691-9219-61CA5F28F356}" dt="2023-07-24T22:59:01.705" v="2192" actId="20577"/>
          <ac:spMkLst>
            <pc:docMk/>
            <pc:sldMk cId="2303734533" sldId="395"/>
            <ac:spMk id="6" creationId="{0525F5B9-8593-EEAA-F5E4-2CE07BF18483}"/>
          </ac:spMkLst>
        </pc:spChg>
        <pc:spChg chg="add mod">
          <ac:chgData name="Carly Pettiona" userId="S::carly.pettiona@healingfoundation.org.au::8cfcf547-e567-4a67-ae5f-7d6e6196302b" providerId="AD" clId="Web-{BF973C56-354F-3691-9219-61CA5F28F356}" dt="2023-07-25T00:13:06.897" v="2277" actId="20577"/>
          <ac:spMkLst>
            <pc:docMk/>
            <pc:sldMk cId="2303734533" sldId="395"/>
            <ac:spMk id="7" creationId="{F884C1FE-055D-316A-AE98-6DB52B1148F3}"/>
          </ac:spMkLst>
        </pc:spChg>
        <pc:spChg chg="add mod">
          <ac:chgData name="Carly Pettiona" userId="S::carly.pettiona@healingfoundation.org.au::8cfcf547-e567-4a67-ae5f-7d6e6196302b" providerId="AD" clId="Web-{BF973C56-354F-3691-9219-61CA5F28F356}" dt="2023-07-25T00:13:04.475" v="2276" actId="20577"/>
          <ac:spMkLst>
            <pc:docMk/>
            <pc:sldMk cId="2303734533" sldId="395"/>
            <ac:spMk id="9" creationId="{2E1EA48E-4FF6-BA71-C492-CC3A9E43F6B3}"/>
          </ac:spMkLst>
        </pc:spChg>
        <pc:picChg chg="mod">
          <ac:chgData name="Carly Pettiona" userId="S::carly.pettiona@healingfoundation.org.au::8cfcf547-e567-4a67-ae5f-7d6e6196302b" providerId="AD" clId="Web-{BF973C56-354F-3691-9219-61CA5F28F356}" dt="2023-07-24T22:00:45.573" v="1201" actId="1076"/>
          <ac:picMkLst>
            <pc:docMk/>
            <pc:sldMk cId="2303734533" sldId="395"/>
            <ac:picMk id="20" creationId="{E91ACB26-13AE-B6F0-DE4D-E89FD78D20F4}"/>
          </ac:picMkLst>
        </pc:picChg>
      </pc:sldChg>
      <pc:sldChg chg="addSp delSp modSp modNotes">
        <pc:chgData name="Carly Pettiona" userId="S::carly.pettiona@healingfoundation.org.au::8cfcf547-e567-4a67-ae5f-7d6e6196302b" providerId="AD" clId="Web-{BF973C56-354F-3691-9219-61CA5F28F356}" dt="2023-07-25T00:14:29.039" v="2287" actId="1076"/>
        <pc:sldMkLst>
          <pc:docMk/>
          <pc:sldMk cId="4028999980" sldId="396"/>
        </pc:sldMkLst>
        <pc:spChg chg="mod">
          <ac:chgData name="Carly Pettiona" userId="S::carly.pettiona@healingfoundation.org.au::8cfcf547-e567-4a67-ae5f-7d6e6196302b" providerId="AD" clId="Web-{BF973C56-354F-3691-9219-61CA5F28F356}" dt="2023-07-25T00:14:24.477" v="2286" actId="20577"/>
          <ac:spMkLst>
            <pc:docMk/>
            <pc:sldMk cId="4028999980" sldId="396"/>
            <ac:spMk id="5" creationId="{166C9648-FC28-7275-F297-FB016F2CBF1A}"/>
          </ac:spMkLst>
        </pc:spChg>
        <pc:spChg chg="del mod">
          <ac:chgData name="Carly Pettiona" userId="S::carly.pettiona@healingfoundation.org.au::8cfcf547-e567-4a67-ae5f-7d6e6196302b" providerId="AD" clId="Web-{BF973C56-354F-3691-9219-61CA5F28F356}" dt="2023-07-24T21:55:27.908" v="900"/>
          <ac:spMkLst>
            <pc:docMk/>
            <pc:sldMk cId="4028999980" sldId="396"/>
            <ac:spMk id="6" creationId="{0525F5B9-8593-EEAA-F5E4-2CE07BF18483}"/>
          </ac:spMkLst>
        </pc:spChg>
        <pc:picChg chg="add del mod">
          <ac:chgData name="Carly Pettiona" userId="S::carly.pettiona@healingfoundation.org.au::8cfcf547-e567-4a67-ae5f-7d6e6196302b" providerId="AD" clId="Web-{BF973C56-354F-3691-9219-61CA5F28F356}" dt="2023-07-24T22:55:57.232" v="2169"/>
          <ac:picMkLst>
            <pc:docMk/>
            <pc:sldMk cId="4028999980" sldId="396"/>
            <ac:picMk id="2" creationId="{594B0B05-DDE6-95E6-2CB4-6EBE130A824F}"/>
          </ac:picMkLst>
        </pc:picChg>
        <pc:picChg chg="add del mod">
          <ac:chgData name="Carly Pettiona" userId="S::carly.pettiona@healingfoundation.org.au::8cfcf547-e567-4a67-ae5f-7d6e6196302b" providerId="AD" clId="Web-{BF973C56-354F-3691-9219-61CA5F28F356}" dt="2023-07-24T23:18:54.731" v="2228"/>
          <ac:picMkLst>
            <pc:docMk/>
            <pc:sldMk cId="4028999980" sldId="396"/>
            <ac:picMk id="3" creationId="{6115E645-5618-873E-D2A2-EA520990CA6C}"/>
          </ac:picMkLst>
        </pc:picChg>
        <pc:picChg chg="del">
          <ac:chgData name="Carly Pettiona" userId="S::carly.pettiona@healingfoundation.org.au::8cfcf547-e567-4a67-ae5f-7d6e6196302b" providerId="AD" clId="Web-{BF973C56-354F-3691-9219-61CA5F28F356}" dt="2023-07-24T21:55:13.658" v="897"/>
          <ac:picMkLst>
            <pc:docMk/>
            <pc:sldMk cId="4028999980" sldId="396"/>
            <ac:picMk id="3" creationId="{EDE763E0-75BE-D178-BA8D-C8F349E9A8EA}"/>
          </ac:picMkLst>
        </pc:picChg>
        <pc:picChg chg="add mod">
          <ac:chgData name="Carly Pettiona" userId="S::carly.pettiona@healingfoundation.org.au::8cfcf547-e567-4a67-ae5f-7d6e6196302b" providerId="AD" clId="Web-{BF973C56-354F-3691-9219-61CA5F28F356}" dt="2023-07-25T00:14:29.039" v="2287" actId="1076"/>
          <ac:picMkLst>
            <pc:docMk/>
            <pc:sldMk cId="4028999980" sldId="396"/>
            <ac:picMk id="4" creationId="{CC8E597B-7EC1-DF2D-81FB-0C262BE7C01E}"/>
          </ac:picMkLst>
        </pc:picChg>
      </pc:sldChg>
      <pc:sldChg chg="addSp delSp modSp modNotes">
        <pc:chgData name="Carly Pettiona" userId="S::carly.pettiona@healingfoundation.org.au::8cfcf547-e567-4a67-ae5f-7d6e6196302b" providerId="AD" clId="Web-{BF973C56-354F-3691-9219-61CA5F28F356}" dt="2023-07-24T22:11:46.590" v="1493" actId="1076"/>
        <pc:sldMkLst>
          <pc:docMk/>
          <pc:sldMk cId="1685337824" sldId="397"/>
        </pc:sldMkLst>
        <pc:spChg chg="mod">
          <ac:chgData name="Carly Pettiona" userId="S::carly.pettiona@healingfoundation.org.au::8cfcf547-e567-4a67-ae5f-7d6e6196302b" providerId="AD" clId="Web-{BF973C56-354F-3691-9219-61CA5F28F356}" dt="2023-07-24T22:07:51.912" v="1453"/>
          <ac:spMkLst>
            <pc:docMk/>
            <pc:sldMk cId="1685337824" sldId="397"/>
            <ac:spMk id="5" creationId="{166C9648-FC28-7275-F297-FB016F2CBF1A}"/>
          </ac:spMkLst>
        </pc:spChg>
        <pc:spChg chg="add del mod">
          <ac:chgData name="Carly Pettiona" userId="S::carly.pettiona@healingfoundation.org.au::8cfcf547-e567-4a67-ae5f-7d6e6196302b" providerId="AD" clId="Web-{BF973C56-354F-3691-9219-61CA5F28F356}" dt="2023-07-24T22:11:46.590" v="1493" actId="1076"/>
          <ac:spMkLst>
            <pc:docMk/>
            <pc:sldMk cId="1685337824" sldId="397"/>
            <ac:spMk id="6" creationId="{0525F5B9-8593-EEAA-F5E4-2CE07BF18483}"/>
          </ac:spMkLst>
        </pc:spChg>
        <pc:picChg chg="mod">
          <ac:chgData name="Carly Pettiona" userId="S::carly.pettiona@healingfoundation.org.au::8cfcf547-e567-4a67-ae5f-7d6e6196302b" providerId="AD" clId="Web-{BF973C56-354F-3691-9219-61CA5F28F356}" dt="2023-07-24T22:11:42.731" v="1492" actId="1076"/>
          <ac:picMkLst>
            <pc:docMk/>
            <pc:sldMk cId="1685337824" sldId="397"/>
            <ac:picMk id="20" creationId="{E91ACB26-13AE-B6F0-DE4D-E89FD78D20F4}"/>
          </ac:picMkLst>
        </pc:picChg>
      </pc:sldChg>
      <pc:sldChg chg="del">
        <pc:chgData name="Carly Pettiona" userId="S::carly.pettiona@healingfoundation.org.au::8cfcf547-e567-4a67-ae5f-7d6e6196302b" providerId="AD" clId="Web-{BF973C56-354F-3691-9219-61CA5F28F356}" dt="2023-07-25T00:16:34.276" v="2342"/>
        <pc:sldMkLst>
          <pc:docMk/>
          <pc:sldMk cId="1823806733" sldId="398"/>
        </pc:sldMkLst>
      </pc:sldChg>
      <pc:sldChg chg="del">
        <pc:chgData name="Carly Pettiona" userId="S::carly.pettiona@healingfoundation.org.au::8cfcf547-e567-4a67-ae5f-7d6e6196302b" providerId="AD" clId="Web-{BF973C56-354F-3691-9219-61CA5F28F356}" dt="2023-07-25T00:16:34.261" v="2335"/>
        <pc:sldMkLst>
          <pc:docMk/>
          <pc:sldMk cId="3257490337" sldId="401"/>
        </pc:sldMkLst>
      </pc:sldChg>
      <pc:sldChg chg="del">
        <pc:chgData name="Carly Pettiona" userId="S::carly.pettiona@healingfoundation.org.au::8cfcf547-e567-4a67-ae5f-7d6e6196302b" providerId="AD" clId="Web-{BF973C56-354F-3691-9219-61CA5F28F356}" dt="2023-07-25T00:16:34.261" v="2333"/>
        <pc:sldMkLst>
          <pc:docMk/>
          <pc:sldMk cId="47864436" sldId="402"/>
        </pc:sldMkLst>
      </pc:sldChg>
      <pc:sldChg chg="del">
        <pc:chgData name="Carly Pettiona" userId="S::carly.pettiona@healingfoundation.org.au::8cfcf547-e567-4a67-ae5f-7d6e6196302b" providerId="AD" clId="Web-{BF973C56-354F-3691-9219-61CA5F28F356}" dt="2023-07-25T00:16:34.261" v="2332"/>
        <pc:sldMkLst>
          <pc:docMk/>
          <pc:sldMk cId="1922779739" sldId="403"/>
        </pc:sldMkLst>
      </pc:sldChg>
      <pc:sldChg chg="del">
        <pc:chgData name="Carly Pettiona" userId="S::carly.pettiona@healingfoundation.org.au::8cfcf547-e567-4a67-ae5f-7d6e6196302b" providerId="AD" clId="Web-{BF973C56-354F-3691-9219-61CA5F28F356}" dt="2023-07-25T00:16:34.261" v="2329"/>
        <pc:sldMkLst>
          <pc:docMk/>
          <pc:sldMk cId="2439812275" sldId="404"/>
        </pc:sldMkLst>
      </pc:sldChg>
      <pc:sldChg chg="del">
        <pc:chgData name="Carly Pettiona" userId="S::carly.pettiona@healingfoundation.org.au::8cfcf547-e567-4a67-ae5f-7d6e6196302b" providerId="AD" clId="Web-{BF973C56-354F-3691-9219-61CA5F28F356}" dt="2023-07-25T00:16:34.261" v="2328"/>
        <pc:sldMkLst>
          <pc:docMk/>
          <pc:sldMk cId="1280448885" sldId="405"/>
        </pc:sldMkLst>
      </pc:sldChg>
      <pc:sldChg chg="del">
        <pc:chgData name="Carly Pettiona" userId="S::carly.pettiona@healingfoundation.org.au::8cfcf547-e567-4a67-ae5f-7d6e6196302b" providerId="AD" clId="Web-{BF973C56-354F-3691-9219-61CA5F28F356}" dt="2023-07-25T00:16:34.245" v="2325"/>
        <pc:sldMkLst>
          <pc:docMk/>
          <pc:sldMk cId="168037918" sldId="406"/>
        </pc:sldMkLst>
      </pc:sldChg>
      <pc:sldChg chg="del">
        <pc:chgData name="Carly Pettiona" userId="S::carly.pettiona@healingfoundation.org.au::8cfcf547-e567-4a67-ae5f-7d6e6196302b" providerId="AD" clId="Web-{BF973C56-354F-3691-9219-61CA5F28F356}" dt="2023-07-25T00:16:34.245" v="2323"/>
        <pc:sldMkLst>
          <pc:docMk/>
          <pc:sldMk cId="3715312189" sldId="407"/>
        </pc:sldMkLst>
      </pc:sldChg>
      <pc:sldChg chg="del">
        <pc:chgData name="Carly Pettiona" userId="S::carly.pettiona@healingfoundation.org.au::8cfcf547-e567-4a67-ae5f-7d6e6196302b" providerId="AD" clId="Web-{BF973C56-354F-3691-9219-61CA5F28F356}" dt="2023-07-25T00:16:34.245" v="2320"/>
        <pc:sldMkLst>
          <pc:docMk/>
          <pc:sldMk cId="2545369740" sldId="408"/>
        </pc:sldMkLst>
      </pc:sldChg>
      <pc:sldChg chg="del">
        <pc:chgData name="Carly Pettiona" userId="S::carly.pettiona@healingfoundation.org.au::8cfcf547-e567-4a67-ae5f-7d6e6196302b" providerId="AD" clId="Web-{BF973C56-354F-3691-9219-61CA5F28F356}" dt="2023-07-25T00:16:34.245" v="2321"/>
        <pc:sldMkLst>
          <pc:docMk/>
          <pc:sldMk cId="1572899187" sldId="409"/>
        </pc:sldMkLst>
      </pc:sldChg>
      <pc:sldChg chg="del">
        <pc:chgData name="Carly Pettiona" userId="S::carly.pettiona@healingfoundation.org.au::8cfcf547-e567-4a67-ae5f-7d6e6196302b" providerId="AD" clId="Web-{BF973C56-354F-3691-9219-61CA5F28F356}" dt="2023-07-25T00:16:34.276" v="2338"/>
        <pc:sldMkLst>
          <pc:docMk/>
          <pc:sldMk cId="3741338982" sldId="410"/>
        </pc:sldMkLst>
      </pc:sldChg>
      <pc:sldChg chg="del">
        <pc:chgData name="Carly Pettiona" userId="S::carly.pettiona@healingfoundation.org.au::8cfcf547-e567-4a67-ae5f-7d6e6196302b" providerId="AD" clId="Web-{BF973C56-354F-3691-9219-61CA5F28F356}" dt="2023-07-25T00:16:34.261" v="2336"/>
        <pc:sldMkLst>
          <pc:docMk/>
          <pc:sldMk cId="595883198" sldId="411"/>
        </pc:sldMkLst>
      </pc:sldChg>
      <pc:sldChg chg="del">
        <pc:chgData name="Carly Pettiona" userId="S::carly.pettiona@healingfoundation.org.au::8cfcf547-e567-4a67-ae5f-7d6e6196302b" providerId="AD" clId="Web-{BF973C56-354F-3691-9219-61CA5F28F356}" dt="2023-07-25T00:16:34.276" v="2337"/>
        <pc:sldMkLst>
          <pc:docMk/>
          <pc:sldMk cId="3116305799" sldId="412"/>
        </pc:sldMkLst>
      </pc:sldChg>
      <pc:sldChg chg="del">
        <pc:chgData name="Carly Pettiona" userId="S::carly.pettiona@healingfoundation.org.au::8cfcf547-e567-4a67-ae5f-7d6e6196302b" providerId="AD" clId="Web-{BF973C56-354F-3691-9219-61CA5F28F356}" dt="2023-07-25T00:16:34.245" v="2326"/>
        <pc:sldMkLst>
          <pc:docMk/>
          <pc:sldMk cId="88502523" sldId="413"/>
        </pc:sldMkLst>
      </pc:sldChg>
      <pc:sldChg chg="del">
        <pc:chgData name="Carly Pettiona" userId="S::carly.pettiona@healingfoundation.org.au::8cfcf547-e567-4a67-ae5f-7d6e6196302b" providerId="AD" clId="Web-{BF973C56-354F-3691-9219-61CA5F28F356}" dt="2023-07-25T00:16:34.245" v="2324"/>
        <pc:sldMkLst>
          <pc:docMk/>
          <pc:sldMk cId="2376458167" sldId="414"/>
        </pc:sldMkLst>
      </pc:sldChg>
      <pc:sldChg chg="del">
        <pc:chgData name="Carly Pettiona" userId="S::carly.pettiona@healingfoundation.org.au::8cfcf547-e567-4a67-ae5f-7d6e6196302b" providerId="AD" clId="Web-{BF973C56-354F-3691-9219-61CA5F28F356}" dt="2023-07-25T00:16:34.245" v="2322"/>
        <pc:sldMkLst>
          <pc:docMk/>
          <pc:sldMk cId="140796258" sldId="415"/>
        </pc:sldMkLst>
      </pc:sldChg>
      <pc:sldChg chg="del">
        <pc:chgData name="Carly Pettiona" userId="S::carly.pettiona@healingfoundation.org.au::8cfcf547-e567-4a67-ae5f-7d6e6196302b" providerId="AD" clId="Web-{BF973C56-354F-3691-9219-61CA5F28F356}" dt="2023-07-25T00:16:34.245" v="2319"/>
        <pc:sldMkLst>
          <pc:docMk/>
          <pc:sldMk cId="1798111264" sldId="416"/>
        </pc:sldMkLst>
      </pc:sldChg>
      <pc:sldChg chg="addSp delSp modSp add replId modNotes">
        <pc:chgData name="Carly Pettiona" userId="S::carly.pettiona@healingfoundation.org.au::8cfcf547-e567-4a67-ae5f-7d6e6196302b" providerId="AD" clId="Web-{BF973C56-354F-3691-9219-61CA5F28F356}" dt="2023-07-25T00:25:20.522" v="2898"/>
        <pc:sldMkLst>
          <pc:docMk/>
          <pc:sldMk cId="1541366499" sldId="417"/>
        </pc:sldMkLst>
        <pc:spChg chg="mod">
          <ac:chgData name="Carly Pettiona" userId="S::carly.pettiona@healingfoundation.org.au::8cfcf547-e567-4a67-ae5f-7d6e6196302b" providerId="AD" clId="Web-{BF973C56-354F-3691-9219-61CA5F28F356}" dt="2023-07-25T00:14:47.711" v="2292" actId="20577"/>
          <ac:spMkLst>
            <pc:docMk/>
            <pc:sldMk cId="1541366499" sldId="417"/>
            <ac:spMk id="6" creationId="{0525F5B9-8593-EEAA-F5E4-2CE07BF18483}"/>
          </ac:spMkLst>
        </pc:spChg>
        <pc:spChg chg="mod">
          <ac:chgData name="Carly Pettiona" userId="S::carly.pettiona@healingfoundation.org.au::8cfcf547-e567-4a67-ae5f-7d6e6196302b" providerId="AD" clId="Web-{BF973C56-354F-3691-9219-61CA5F28F356}" dt="2023-07-25T00:14:39.352" v="2289" actId="20577"/>
          <ac:spMkLst>
            <pc:docMk/>
            <pc:sldMk cId="1541366499" sldId="417"/>
            <ac:spMk id="7" creationId="{F884C1FE-055D-316A-AE98-6DB52B1148F3}"/>
          </ac:spMkLst>
        </pc:spChg>
        <pc:picChg chg="add del mod">
          <ac:chgData name="Carly Pettiona" userId="S::carly.pettiona@healingfoundation.org.au::8cfcf547-e567-4a67-ae5f-7d6e6196302b" providerId="AD" clId="Web-{BF973C56-354F-3691-9219-61CA5F28F356}" dt="2023-07-24T23:02:29.819" v="2193"/>
          <ac:picMkLst>
            <pc:docMk/>
            <pc:sldMk cId="1541366499" sldId="417"/>
            <ac:picMk id="2" creationId="{260D24DE-7C3F-16B4-6056-34883FD38894}"/>
          </ac:picMkLst>
        </pc:picChg>
        <pc:picChg chg="add mod">
          <ac:chgData name="Carly Pettiona" userId="S::carly.pettiona@healingfoundation.org.au::8cfcf547-e567-4a67-ae5f-7d6e6196302b" providerId="AD" clId="Web-{BF973C56-354F-3691-9219-61CA5F28F356}" dt="2023-07-24T23:02:35.819" v="2197" actId="1076"/>
          <ac:picMkLst>
            <pc:docMk/>
            <pc:sldMk cId="1541366499" sldId="417"/>
            <ac:picMk id="3" creationId="{492FFEB2-BD2F-56C9-4C26-455054E07372}"/>
          </ac:picMkLst>
        </pc:picChg>
      </pc:sldChg>
      <pc:sldChg chg="modSp add replId">
        <pc:chgData name="Carly Pettiona" userId="S::carly.pettiona@healingfoundation.org.au::8cfcf547-e567-4a67-ae5f-7d6e6196302b" providerId="AD" clId="Web-{BF973C56-354F-3691-9219-61CA5F28F356}" dt="2023-07-24T22:19:21.008" v="1686" actId="1076"/>
        <pc:sldMkLst>
          <pc:docMk/>
          <pc:sldMk cId="1497443700" sldId="418"/>
        </pc:sldMkLst>
        <pc:spChg chg="mod">
          <ac:chgData name="Carly Pettiona" userId="S::carly.pettiona@healingfoundation.org.au::8cfcf547-e567-4a67-ae5f-7d6e6196302b" providerId="AD" clId="Web-{BF973C56-354F-3691-9219-61CA5F28F356}" dt="2023-07-24T22:19:21.008" v="1686" actId="1076"/>
          <ac:spMkLst>
            <pc:docMk/>
            <pc:sldMk cId="1497443700" sldId="418"/>
            <ac:spMk id="6" creationId="{0525F5B9-8593-EEAA-F5E4-2CE07BF18483}"/>
          </ac:spMkLst>
        </pc:spChg>
      </pc:sldChg>
      <pc:sldChg chg="addSp delSp modSp new modNotes">
        <pc:chgData name="Carly Pettiona" userId="S::carly.pettiona@healingfoundation.org.au::8cfcf547-e567-4a67-ae5f-7d6e6196302b" providerId="AD" clId="Web-{BF973C56-354F-3691-9219-61CA5F28F356}" dt="2023-07-25T00:27:13.290" v="3072"/>
        <pc:sldMkLst>
          <pc:docMk/>
          <pc:sldMk cId="1359616049" sldId="419"/>
        </pc:sldMkLst>
        <pc:spChg chg="add del">
          <ac:chgData name="Carly Pettiona" userId="S::carly.pettiona@healingfoundation.org.au::8cfcf547-e567-4a67-ae5f-7d6e6196302b" providerId="AD" clId="Web-{BF973C56-354F-3691-9219-61CA5F28F356}" dt="2023-07-24T22:22:01.216" v="1697"/>
          <ac:spMkLst>
            <pc:docMk/>
            <pc:sldMk cId="1359616049" sldId="419"/>
            <ac:spMk id="3" creationId="{2FAC490F-5066-8000-0A42-E500C05E01B4}"/>
          </ac:spMkLst>
        </pc:spChg>
        <pc:spChg chg="add mod">
          <ac:chgData name="Carly Pettiona" userId="S::carly.pettiona@healingfoundation.org.au::8cfcf547-e567-4a67-ae5f-7d6e6196302b" providerId="AD" clId="Web-{BF973C56-354F-3691-9219-61CA5F28F356}" dt="2023-07-25T00:26:31.211" v="3008" actId="20577"/>
          <ac:spMkLst>
            <pc:docMk/>
            <pc:sldMk cId="1359616049" sldId="419"/>
            <ac:spMk id="7" creationId="{1CC5BEA2-F6D3-2DBA-0EB6-EB0E511FE869}"/>
          </ac:spMkLst>
        </pc:spChg>
        <pc:picChg chg="add ord">
          <ac:chgData name="Carly Pettiona" userId="S::carly.pettiona@healingfoundation.org.au::8cfcf547-e567-4a67-ae5f-7d6e6196302b" providerId="AD" clId="Web-{BF973C56-354F-3691-9219-61CA5F28F356}" dt="2023-07-24T22:22:07.810" v="1698"/>
          <ac:picMkLst>
            <pc:docMk/>
            <pc:sldMk cId="1359616049" sldId="419"/>
            <ac:picMk id="5" creationId="{97D346BD-E446-F994-82EA-4F5451E46608}"/>
          </ac:picMkLst>
        </pc:picChg>
        <pc:picChg chg="add">
          <ac:chgData name="Carly Pettiona" userId="S::carly.pettiona@healingfoundation.org.au::8cfcf547-e567-4a67-ae5f-7d6e6196302b" providerId="AD" clId="Web-{BF973C56-354F-3691-9219-61CA5F28F356}" dt="2023-07-24T22:20:44.698" v="1690"/>
          <ac:picMkLst>
            <pc:docMk/>
            <pc:sldMk cId="1359616049" sldId="419"/>
            <ac:picMk id="9" creationId="{9852C79F-DEC7-2062-6ACC-A2FA19CEE09F}"/>
          </ac:picMkLst>
        </pc:picChg>
        <pc:picChg chg="add del mod ord">
          <ac:chgData name="Carly Pettiona" userId="S::carly.pettiona@healingfoundation.org.au::8cfcf547-e567-4a67-ae5f-7d6e6196302b" providerId="AD" clId="Web-{BF973C56-354F-3691-9219-61CA5F28F356}" dt="2023-07-24T22:21:57.059" v="1696"/>
          <ac:picMkLst>
            <pc:docMk/>
            <pc:sldMk cId="1359616049" sldId="419"/>
            <ac:picMk id="10" creationId="{46158604-3535-CBA2-99BB-E474E16237E0}"/>
          </ac:picMkLst>
        </pc:picChg>
        <pc:picChg chg="add del mod">
          <ac:chgData name="Carly Pettiona" userId="S::carly.pettiona@healingfoundation.org.au::8cfcf547-e567-4a67-ae5f-7d6e6196302b" providerId="AD" clId="Web-{BF973C56-354F-3691-9219-61CA5F28F356}" dt="2023-07-24T22:21:55.684" v="1695"/>
          <ac:picMkLst>
            <pc:docMk/>
            <pc:sldMk cId="1359616049" sldId="419"/>
            <ac:picMk id="11" creationId="{3BA333D8-5444-C1D8-A9A7-FF1CD8E4B6CD}"/>
          </ac:picMkLst>
        </pc:picChg>
        <pc:picChg chg="add mod ord">
          <ac:chgData name="Carly Pettiona" userId="S::carly.pettiona@healingfoundation.org.au::8cfcf547-e567-4a67-ae5f-7d6e6196302b" providerId="AD" clId="Web-{BF973C56-354F-3691-9219-61CA5F28F356}" dt="2023-07-24T22:22:01.216" v="1697"/>
          <ac:picMkLst>
            <pc:docMk/>
            <pc:sldMk cId="1359616049" sldId="419"/>
            <ac:picMk id="12" creationId="{0217CA9B-7F80-BAB8-C342-619D8348632C}"/>
          </ac:picMkLst>
        </pc:picChg>
      </pc:sldChg>
      <pc:sldChg chg="addSp delSp modSp add replId modNotes">
        <pc:chgData name="Carly Pettiona" userId="S::carly.pettiona@healingfoundation.org.au::8cfcf547-e567-4a67-ae5f-7d6e6196302b" providerId="AD" clId="Web-{BF973C56-354F-3691-9219-61CA5F28F356}" dt="2023-07-25T00:15:38.353" v="2300" actId="1076"/>
        <pc:sldMkLst>
          <pc:docMk/>
          <pc:sldMk cId="3741425408" sldId="420"/>
        </pc:sldMkLst>
        <pc:spChg chg="mod">
          <ac:chgData name="Carly Pettiona" userId="S::carly.pettiona@healingfoundation.org.au::8cfcf547-e567-4a67-ae5f-7d6e6196302b" providerId="AD" clId="Web-{BF973C56-354F-3691-9219-61CA5F28F356}" dt="2023-07-24T22:23:01.639" v="1707" actId="20577"/>
          <ac:spMkLst>
            <pc:docMk/>
            <pc:sldMk cId="3741425408" sldId="420"/>
            <ac:spMk id="5" creationId="{166C9648-FC28-7275-F297-FB016F2CBF1A}"/>
          </ac:spMkLst>
        </pc:spChg>
        <pc:picChg chg="add del mod">
          <ac:chgData name="Carly Pettiona" userId="S::carly.pettiona@healingfoundation.org.au::8cfcf547-e567-4a67-ae5f-7d6e6196302b" providerId="AD" clId="Web-{BF973C56-354F-3691-9219-61CA5F28F356}" dt="2023-07-24T23:18:59.043" v="2229"/>
          <ac:picMkLst>
            <pc:docMk/>
            <pc:sldMk cId="3741425408" sldId="420"/>
            <ac:picMk id="2" creationId="{282C0BF4-43DF-250C-2E7E-AA08777316E7}"/>
          </ac:picMkLst>
        </pc:picChg>
        <pc:picChg chg="add mod">
          <ac:chgData name="Carly Pettiona" userId="S::carly.pettiona@healingfoundation.org.au::8cfcf547-e567-4a67-ae5f-7d6e6196302b" providerId="AD" clId="Web-{BF973C56-354F-3691-9219-61CA5F28F356}" dt="2023-07-25T00:15:38.353" v="2300" actId="1076"/>
          <ac:picMkLst>
            <pc:docMk/>
            <pc:sldMk cId="3741425408" sldId="420"/>
            <ac:picMk id="3" creationId="{9DC4A3C1-18FF-3CDE-2C53-37AED910E198}"/>
          </ac:picMkLst>
        </pc:picChg>
      </pc:sldChg>
      <pc:sldChg chg="addSp modSp add replId">
        <pc:chgData name="Carly Pettiona" userId="S::carly.pettiona@healingfoundation.org.au::8cfcf547-e567-4a67-ae5f-7d6e6196302b" providerId="AD" clId="Web-{BF973C56-354F-3691-9219-61CA5F28F356}" dt="2023-07-25T00:27:31.775" v="3073" actId="20577"/>
        <pc:sldMkLst>
          <pc:docMk/>
          <pc:sldMk cId="401943908" sldId="421"/>
        </pc:sldMkLst>
        <pc:spChg chg="add mod">
          <ac:chgData name="Carly Pettiona" userId="S::carly.pettiona@healingfoundation.org.au::8cfcf547-e567-4a67-ae5f-7d6e6196302b" providerId="AD" clId="Web-{BF973C56-354F-3691-9219-61CA5F28F356}" dt="2023-07-25T00:27:31.775" v="3073" actId="20577"/>
          <ac:spMkLst>
            <pc:docMk/>
            <pc:sldMk cId="401943908" sldId="421"/>
            <ac:spMk id="3" creationId="{8C6A52FA-A2C9-B45B-C2FE-BBE185638D75}"/>
          </ac:spMkLst>
        </pc:spChg>
        <pc:picChg chg="add mod">
          <ac:chgData name="Carly Pettiona" userId="S::carly.pettiona@healingfoundation.org.au::8cfcf547-e567-4a67-ae5f-7d6e6196302b" providerId="AD" clId="Web-{BF973C56-354F-3691-9219-61CA5F28F356}" dt="2023-07-24T23:21:35.109" v="2232" actId="14100"/>
          <ac:picMkLst>
            <pc:docMk/>
            <pc:sldMk cId="401943908" sldId="421"/>
            <ac:picMk id="2" creationId="{F9996AFB-0E53-4E23-2282-D861780BE626}"/>
          </ac:picMkLst>
        </pc:picChg>
      </pc:sldChg>
      <pc:sldChg chg="addSp modSp add replId modNotes">
        <pc:chgData name="Carly Pettiona" userId="S::carly.pettiona@healingfoundation.org.au::8cfcf547-e567-4a67-ae5f-7d6e6196302b" providerId="AD" clId="Web-{BF973C56-354F-3691-9219-61CA5F28F356}" dt="2023-07-25T00:28:31.901" v="3167"/>
        <pc:sldMkLst>
          <pc:docMk/>
          <pc:sldMk cId="987595282" sldId="422"/>
        </pc:sldMkLst>
        <pc:spChg chg="mod">
          <ac:chgData name="Carly Pettiona" userId="S::carly.pettiona@healingfoundation.org.au::8cfcf547-e567-4a67-ae5f-7d6e6196302b" providerId="AD" clId="Web-{BF973C56-354F-3691-9219-61CA5F28F356}" dt="2023-07-25T00:15:57.901" v="2307" actId="20577"/>
          <ac:spMkLst>
            <pc:docMk/>
            <pc:sldMk cId="987595282" sldId="422"/>
            <ac:spMk id="5" creationId="{166C9648-FC28-7275-F297-FB016F2CBF1A}"/>
          </ac:spMkLst>
        </pc:spChg>
        <pc:picChg chg="add mod">
          <ac:chgData name="Carly Pettiona" userId="S::carly.pettiona@healingfoundation.org.au::8cfcf547-e567-4a67-ae5f-7d6e6196302b" providerId="AD" clId="Web-{BF973C56-354F-3691-9219-61CA5F28F356}" dt="2023-07-24T22:27:05.021" v="1788" actId="1076"/>
          <ac:picMkLst>
            <pc:docMk/>
            <pc:sldMk cId="987595282" sldId="422"/>
            <ac:picMk id="2" creationId="{6227DCF4-14F9-AF77-4C83-CADD7BD0F323}"/>
          </ac:picMkLst>
        </pc:picChg>
      </pc:sldChg>
      <pc:sldChg chg="addSp delSp modSp add replId addAnim modAnim modNotes">
        <pc:chgData name="Carly Pettiona" userId="S::carly.pettiona@healingfoundation.org.au::8cfcf547-e567-4a67-ae5f-7d6e6196302b" providerId="AD" clId="Web-{BF973C56-354F-3691-9219-61CA5F28F356}" dt="2023-07-25T00:28:40.527" v="3177"/>
        <pc:sldMkLst>
          <pc:docMk/>
          <pc:sldMk cId="2114137976" sldId="423"/>
        </pc:sldMkLst>
        <pc:spChg chg="add mod">
          <ac:chgData name="Carly Pettiona" userId="S::carly.pettiona@healingfoundation.org.au::8cfcf547-e567-4a67-ae5f-7d6e6196302b" providerId="AD" clId="Web-{BF973C56-354F-3691-9219-61CA5F28F356}" dt="2023-07-25T00:05:56.747" v="2266" actId="20577"/>
          <ac:spMkLst>
            <pc:docMk/>
            <pc:sldMk cId="2114137976" sldId="423"/>
            <ac:spMk id="4" creationId="{2CC09717-EB56-7C10-F485-AE70A41ADA7D}"/>
          </ac:spMkLst>
        </pc:spChg>
        <pc:spChg chg="mod">
          <ac:chgData name="Carly Pettiona" userId="S::carly.pettiona@healingfoundation.org.au::8cfcf547-e567-4a67-ae5f-7d6e6196302b" providerId="AD" clId="Web-{BF973C56-354F-3691-9219-61CA5F28F356}" dt="2023-07-25T00:15:48.853" v="2304" actId="20577"/>
          <ac:spMkLst>
            <pc:docMk/>
            <pc:sldMk cId="2114137976" sldId="423"/>
            <ac:spMk id="5" creationId="{166C9648-FC28-7275-F297-FB016F2CBF1A}"/>
          </ac:spMkLst>
        </pc:spChg>
        <pc:picChg chg="del">
          <ac:chgData name="Carly Pettiona" userId="S::carly.pettiona@healingfoundation.org.au::8cfcf547-e567-4a67-ae5f-7d6e6196302b" providerId="AD" clId="Web-{BF973C56-354F-3691-9219-61CA5F28F356}" dt="2023-07-24T22:27:40.709" v="1790"/>
          <ac:picMkLst>
            <pc:docMk/>
            <pc:sldMk cId="2114137976" sldId="423"/>
            <ac:picMk id="2" creationId="{6227DCF4-14F9-AF77-4C83-CADD7BD0F323}"/>
          </ac:picMkLst>
        </pc:picChg>
        <pc:picChg chg="mod">
          <ac:chgData name="Carly Pettiona" userId="S::carly.pettiona@healingfoundation.org.au::8cfcf547-e567-4a67-ae5f-7d6e6196302b" providerId="AD" clId="Web-{BF973C56-354F-3691-9219-61CA5F28F356}" dt="2023-07-24T23:02:46.835" v="2200" actId="1076"/>
          <ac:picMkLst>
            <pc:docMk/>
            <pc:sldMk cId="2114137976" sldId="423"/>
            <ac:picMk id="20" creationId="{E91ACB26-13AE-B6F0-DE4D-E89FD78D20F4}"/>
          </ac:picMkLst>
        </pc:picChg>
      </pc:sldChg>
      <pc:sldChg chg="addSp delSp modSp add replId addAnim delAnim modNotes">
        <pc:chgData name="Carly Pettiona" userId="S::carly.pettiona@healingfoundation.org.au::8cfcf547-e567-4a67-ae5f-7d6e6196302b" providerId="AD" clId="Web-{BF973C56-354F-3691-9219-61CA5F28F356}" dt="2023-07-25T00:16:22.307" v="2318" actId="20577"/>
        <pc:sldMkLst>
          <pc:docMk/>
          <pc:sldMk cId="357813919" sldId="424"/>
        </pc:sldMkLst>
        <pc:spChg chg="add del mod">
          <ac:chgData name="Carly Pettiona" userId="S::carly.pettiona@healingfoundation.org.au::8cfcf547-e567-4a67-ae5f-7d6e6196302b" providerId="AD" clId="Web-{BF973C56-354F-3691-9219-61CA5F28F356}" dt="2023-07-25T00:05:49.794" v="2264" actId="20577"/>
          <ac:spMkLst>
            <pc:docMk/>
            <pc:sldMk cId="357813919" sldId="424"/>
            <ac:spMk id="4" creationId="{2CC09717-EB56-7C10-F485-AE70A41ADA7D}"/>
          </ac:spMkLst>
        </pc:spChg>
        <pc:spChg chg="add del mod">
          <ac:chgData name="Carly Pettiona" userId="S::carly.pettiona@healingfoundation.org.au::8cfcf547-e567-4a67-ae5f-7d6e6196302b" providerId="AD" clId="Web-{BF973C56-354F-3691-9219-61CA5F28F356}" dt="2023-07-25T00:16:22.307" v="2318" actId="20577"/>
          <ac:spMkLst>
            <pc:docMk/>
            <pc:sldMk cId="357813919" sldId="424"/>
            <ac:spMk id="5" creationId="{166C9648-FC28-7275-F297-FB016F2CBF1A}"/>
          </ac:spMkLst>
        </pc:spChg>
        <pc:picChg chg="add">
          <ac:chgData name="Carly Pettiona" userId="S::carly.pettiona@healingfoundation.org.au::8cfcf547-e567-4a67-ae5f-7d6e6196302b" providerId="AD" clId="Web-{BF973C56-354F-3691-9219-61CA5F28F356}" dt="2023-07-24T23:21:48.391" v="2233"/>
          <ac:picMkLst>
            <pc:docMk/>
            <pc:sldMk cId="357813919" sldId="424"/>
            <ac:picMk id="3" creationId="{52DFA883-E15B-BA00-4ECF-353A7735C720}"/>
          </ac:picMkLst>
        </pc:picChg>
      </pc:sldChg>
      <pc:sldChg chg="addSp modSp add replId modNotes">
        <pc:chgData name="Carly Pettiona" userId="S::carly.pettiona@healingfoundation.org.au::8cfcf547-e567-4a67-ae5f-7d6e6196302b" providerId="AD" clId="Web-{BF973C56-354F-3691-9219-61CA5F28F356}" dt="2023-07-25T00:16:14.198" v="2316" actId="20577"/>
        <pc:sldMkLst>
          <pc:docMk/>
          <pc:sldMk cId="2705930445" sldId="425"/>
        </pc:sldMkLst>
        <pc:spChg chg="mod">
          <ac:chgData name="Carly Pettiona" userId="S::carly.pettiona@healingfoundation.org.au::8cfcf547-e567-4a67-ae5f-7d6e6196302b" providerId="AD" clId="Web-{BF973C56-354F-3691-9219-61CA5F28F356}" dt="2023-07-25T00:16:10.041" v="2310" actId="20577"/>
          <ac:spMkLst>
            <pc:docMk/>
            <pc:sldMk cId="2705930445" sldId="425"/>
            <ac:spMk id="4" creationId="{2CC09717-EB56-7C10-F485-AE70A41ADA7D}"/>
          </ac:spMkLst>
        </pc:spChg>
        <pc:spChg chg="mod">
          <ac:chgData name="Carly Pettiona" userId="S::carly.pettiona@healingfoundation.org.au::8cfcf547-e567-4a67-ae5f-7d6e6196302b" providerId="AD" clId="Web-{BF973C56-354F-3691-9219-61CA5F28F356}" dt="2023-07-25T00:16:14.198" v="2316" actId="20577"/>
          <ac:spMkLst>
            <pc:docMk/>
            <pc:sldMk cId="2705930445" sldId="425"/>
            <ac:spMk id="5" creationId="{166C9648-FC28-7275-F297-FB016F2CBF1A}"/>
          </ac:spMkLst>
        </pc:spChg>
        <pc:picChg chg="add mod">
          <ac:chgData name="Carly Pettiona" userId="S::carly.pettiona@healingfoundation.org.au::8cfcf547-e567-4a67-ae5f-7d6e6196302b" providerId="AD" clId="Web-{BF973C56-354F-3691-9219-61CA5F28F356}" dt="2023-07-24T23:06:05.886" v="2207" actId="1076"/>
          <ac:picMkLst>
            <pc:docMk/>
            <pc:sldMk cId="2705930445" sldId="425"/>
            <ac:picMk id="3" creationId="{2363A79D-F5BC-EE8C-0736-AC0A69766202}"/>
          </ac:picMkLst>
        </pc:picChg>
      </pc:sldChg>
    </pc:docChg>
  </pc:docChgLst>
  <pc:docChgLst>
    <pc:chgData name="Carly Pettiona" userId="S::carly.pettiona@healingfoundation.org.au::8cfcf547-e567-4a67-ae5f-7d6e6196302b" providerId="AD" clId="Web-{4085BD7E-C661-1DF2-8852-5B14E0A8C40E}"/>
    <pc:docChg chg="addSld delSld modSld">
      <pc:chgData name="Carly Pettiona" userId="S::carly.pettiona@healingfoundation.org.au::8cfcf547-e567-4a67-ae5f-7d6e6196302b" providerId="AD" clId="Web-{4085BD7E-C661-1DF2-8852-5B14E0A8C40E}" dt="2023-07-27T01:15:00.783" v="1173" actId="20577"/>
      <pc:docMkLst>
        <pc:docMk/>
      </pc:docMkLst>
      <pc:sldChg chg="modAnim">
        <pc:chgData name="Carly Pettiona" userId="S::carly.pettiona@healingfoundation.org.au::8cfcf547-e567-4a67-ae5f-7d6e6196302b" providerId="AD" clId="Web-{4085BD7E-C661-1DF2-8852-5B14E0A8C40E}" dt="2023-07-27T01:09:48.586" v="1163"/>
        <pc:sldMkLst>
          <pc:docMk/>
          <pc:sldMk cId="2620568963" sldId="348"/>
        </pc:sldMkLst>
      </pc:sldChg>
      <pc:sldChg chg="delAnim">
        <pc:chgData name="Carly Pettiona" userId="S::carly.pettiona@healingfoundation.org.au::8cfcf547-e567-4a67-ae5f-7d6e6196302b" providerId="AD" clId="Web-{4085BD7E-C661-1DF2-8852-5B14E0A8C40E}" dt="2023-07-27T01:13:39.859" v="1166"/>
        <pc:sldMkLst>
          <pc:docMk/>
          <pc:sldMk cId="1008212083" sldId="392"/>
        </pc:sldMkLst>
      </pc:sldChg>
      <pc:sldChg chg="del">
        <pc:chgData name="Carly Pettiona" userId="S::carly.pettiona@healingfoundation.org.au::8cfcf547-e567-4a67-ae5f-7d6e6196302b" providerId="AD" clId="Web-{4085BD7E-C661-1DF2-8852-5B14E0A8C40E}" dt="2023-07-27T01:09:17.476" v="1162"/>
        <pc:sldMkLst>
          <pc:docMk/>
          <pc:sldMk cId="3981675893" sldId="393"/>
        </pc:sldMkLst>
      </pc:sldChg>
      <pc:sldChg chg="delSp delAnim">
        <pc:chgData name="Carly Pettiona" userId="S::carly.pettiona@healingfoundation.org.au::8cfcf547-e567-4a67-ae5f-7d6e6196302b" providerId="AD" clId="Web-{4085BD7E-C661-1DF2-8852-5B14E0A8C40E}" dt="2023-07-27T01:11:00.839" v="1164"/>
        <pc:sldMkLst>
          <pc:docMk/>
          <pc:sldMk cId="643977357" sldId="433"/>
        </pc:sldMkLst>
        <pc:spChg chg="del">
          <ac:chgData name="Carly Pettiona" userId="S::carly.pettiona@healingfoundation.org.au::8cfcf547-e567-4a67-ae5f-7d6e6196302b" providerId="AD" clId="Web-{4085BD7E-C661-1DF2-8852-5B14E0A8C40E}" dt="2023-07-27T01:11:00.839" v="1164"/>
          <ac:spMkLst>
            <pc:docMk/>
            <pc:sldMk cId="643977357" sldId="433"/>
            <ac:spMk id="3" creationId="{D5077412-EDC6-D259-CA6C-9089B7700087}"/>
          </ac:spMkLst>
        </pc:spChg>
      </pc:sldChg>
      <pc:sldChg chg="delAnim">
        <pc:chgData name="Carly Pettiona" userId="S::carly.pettiona@healingfoundation.org.au::8cfcf547-e567-4a67-ae5f-7d6e6196302b" providerId="AD" clId="Web-{4085BD7E-C661-1DF2-8852-5B14E0A8C40E}" dt="2023-07-27T01:13:33.530" v="1165"/>
        <pc:sldMkLst>
          <pc:docMk/>
          <pc:sldMk cId="82815138" sldId="446"/>
        </pc:sldMkLst>
      </pc:sldChg>
      <pc:sldChg chg="delAnim">
        <pc:chgData name="Carly Pettiona" userId="S::carly.pettiona@healingfoundation.org.au::8cfcf547-e567-4a67-ae5f-7d6e6196302b" providerId="AD" clId="Web-{4085BD7E-C661-1DF2-8852-5B14E0A8C40E}" dt="2023-07-27T01:14:23.047" v="1167"/>
        <pc:sldMkLst>
          <pc:docMk/>
          <pc:sldMk cId="1434699194" sldId="452"/>
        </pc:sldMkLst>
      </pc:sldChg>
      <pc:sldChg chg="addSp modSp add replId modNotes">
        <pc:chgData name="Carly Pettiona" userId="S::carly.pettiona@healingfoundation.org.au::8cfcf547-e567-4a67-ae5f-7d6e6196302b" providerId="AD" clId="Web-{4085BD7E-C661-1DF2-8852-5B14E0A8C40E}" dt="2023-07-27T01:15:00.783" v="1173" actId="20577"/>
        <pc:sldMkLst>
          <pc:docMk/>
          <pc:sldMk cId="3939416105" sldId="458"/>
        </pc:sldMkLst>
        <pc:spChg chg="add">
          <ac:chgData name="Carly Pettiona" userId="S::carly.pettiona@healingfoundation.org.au::8cfcf547-e567-4a67-ae5f-7d6e6196302b" providerId="AD" clId="Web-{4085BD7E-C661-1DF2-8852-5B14E0A8C40E}" dt="2023-07-27T00:40:35.802" v="1"/>
          <ac:spMkLst>
            <pc:docMk/>
            <pc:sldMk cId="3939416105" sldId="458"/>
            <ac:spMk id="3" creationId="{016A7A74-E174-06AF-A25F-BC1A86D93D10}"/>
          </ac:spMkLst>
        </pc:spChg>
        <pc:spChg chg="mod">
          <ac:chgData name="Carly Pettiona" userId="S::carly.pettiona@healingfoundation.org.au::8cfcf547-e567-4a67-ae5f-7d6e6196302b" providerId="AD" clId="Web-{4085BD7E-C661-1DF2-8852-5B14E0A8C40E}" dt="2023-07-27T01:15:00.783" v="1173" actId="20577"/>
          <ac:spMkLst>
            <pc:docMk/>
            <pc:sldMk cId="3939416105" sldId="458"/>
            <ac:spMk id="5" creationId="{166C9648-FC28-7275-F297-FB016F2CBF1A}"/>
          </ac:spMkLst>
        </pc:spChg>
      </pc:sldChg>
      <pc:sldChg chg="addSp delSp modSp add replId addAnim delAnim modAnim modNotes">
        <pc:chgData name="Carly Pettiona" userId="S::carly.pettiona@healingfoundation.org.au::8cfcf547-e567-4a67-ae5f-7d6e6196302b" providerId="AD" clId="Web-{4085BD7E-C661-1DF2-8852-5B14E0A8C40E}" dt="2023-07-27T01:09:08.695" v="1161"/>
        <pc:sldMkLst>
          <pc:docMk/>
          <pc:sldMk cId="1196560059" sldId="459"/>
        </pc:sldMkLst>
        <pc:spChg chg="mod">
          <ac:chgData name="Carly Pettiona" userId="S::carly.pettiona@healingfoundation.org.au::8cfcf547-e567-4a67-ae5f-7d6e6196302b" providerId="AD" clId="Web-{4085BD7E-C661-1DF2-8852-5B14E0A8C40E}" dt="2023-07-27T00:56:13.422" v="705" actId="20577"/>
          <ac:spMkLst>
            <pc:docMk/>
            <pc:sldMk cId="1196560059" sldId="459"/>
            <ac:spMk id="3" creationId="{016A7A74-E174-06AF-A25F-BC1A86D93D10}"/>
          </ac:spMkLst>
        </pc:spChg>
        <pc:spChg chg="add mod">
          <ac:chgData name="Carly Pettiona" userId="S::carly.pettiona@healingfoundation.org.au::8cfcf547-e567-4a67-ae5f-7d6e6196302b" providerId="AD" clId="Web-{4085BD7E-C661-1DF2-8852-5B14E0A8C40E}" dt="2023-07-27T00:58:32.692" v="943" actId="20577"/>
          <ac:spMkLst>
            <pc:docMk/>
            <pc:sldMk cId="1196560059" sldId="459"/>
            <ac:spMk id="4" creationId="{E31AC19D-0854-CB2D-3E96-DD761019602A}"/>
          </ac:spMkLst>
        </pc:spChg>
        <pc:spChg chg="del mod">
          <ac:chgData name="Carly Pettiona" userId="S::carly.pettiona@healingfoundation.org.au::8cfcf547-e567-4a67-ae5f-7d6e6196302b" providerId="AD" clId="Web-{4085BD7E-C661-1DF2-8852-5B14E0A8C40E}" dt="2023-07-27T00:58:03.707" v="935"/>
          <ac:spMkLst>
            <pc:docMk/>
            <pc:sldMk cId="1196560059" sldId="459"/>
            <ac:spMk id="5" creationId="{166C9648-FC28-7275-F297-FB016F2CBF1A}"/>
          </ac:spMkLst>
        </pc:spChg>
        <pc:spChg chg="add del">
          <ac:chgData name="Carly Pettiona" userId="S::carly.pettiona@healingfoundation.org.au::8cfcf547-e567-4a67-ae5f-7d6e6196302b" providerId="AD" clId="Web-{4085BD7E-C661-1DF2-8852-5B14E0A8C40E}" dt="2023-07-27T00:59:03.583" v="945"/>
          <ac:spMkLst>
            <pc:docMk/>
            <pc:sldMk cId="1196560059" sldId="459"/>
            <ac:spMk id="6" creationId="{2646CA2B-D119-15BC-9381-A5D05147CA2B}"/>
          </ac:spMkLst>
        </pc:spChg>
        <pc:picChg chg="add del mod">
          <ac:chgData name="Carly Pettiona" userId="S::carly.pettiona@healingfoundation.org.au::8cfcf547-e567-4a67-ae5f-7d6e6196302b" providerId="AD" clId="Web-{4085BD7E-C661-1DF2-8852-5B14E0A8C40E}" dt="2023-07-27T01:03:25.700" v="948"/>
          <ac:picMkLst>
            <pc:docMk/>
            <pc:sldMk cId="1196560059" sldId="459"/>
            <ac:picMk id="7" creationId="{D3BEA2F7-95B0-3DB0-AABE-6A5A5B9ED6C1}"/>
          </ac:picMkLst>
        </pc:picChg>
        <pc:picChg chg="add mod">
          <ac:chgData name="Carly Pettiona" userId="S::carly.pettiona@healingfoundation.org.au::8cfcf547-e567-4a67-ae5f-7d6e6196302b" providerId="AD" clId="Web-{4085BD7E-C661-1DF2-8852-5B14E0A8C40E}" dt="2023-07-27T01:05:22.048" v="952" actId="1076"/>
          <ac:picMkLst>
            <pc:docMk/>
            <pc:sldMk cId="1196560059" sldId="459"/>
            <ac:picMk id="9" creationId="{3E81DCAE-7053-8ED9-4AC7-1E8C2878B2D0}"/>
          </ac:picMkLst>
        </pc:picChg>
      </pc:sldChg>
    </pc:docChg>
  </pc:docChgLst>
  <pc:docChgLst>
    <pc:chgData name="Carly Pettiona" userId="S::carly.pettiona@healingfoundation.org.au::8cfcf547-e567-4a67-ae5f-7d6e6196302b" providerId="AD" clId="Web-{D36F7314-14CC-3742-3FED-42E2A05EB980}"/>
    <pc:docChg chg="modSld">
      <pc:chgData name="Carly Pettiona" userId="S::carly.pettiona@healingfoundation.org.au::8cfcf547-e567-4a67-ae5f-7d6e6196302b" providerId="AD" clId="Web-{D36F7314-14CC-3742-3FED-42E2A05EB980}" dt="2023-09-18T22:18:22.264" v="7"/>
      <pc:docMkLst>
        <pc:docMk/>
      </pc:docMkLst>
      <pc:sldChg chg="delAnim">
        <pc:chgData name="Carly Pettiona" userId="S::carly.pettiona@healingfoundation.org.au::8cfcf547-e567-4a67-ae5f-7d6e6196302b" providerId="AD" clId="Web-{D36F7314-14CC-3742-3FED-42E2A05EB980}" dt="2023-09-18T22:18:22.264" v="7"/>
        <pc:sldMkLst>
          <pc:docMk/>
          <pc:sldMk cId="3474476569" sldId="346"/>
        </pc:sldMkLst>
      </pc:sldChg>
    </pc:docChg>
  </pc:docChgLst>
  <pc:docChgLst>
    <pc:chgData name="Carly Pettiona" userId="S::carly.pettiona@healingfoundation.org.au::8cfcf547-e567-4a67-ae5f-7d6e6196302b" providerId="AD" clId="Web-{4FE40B3D-543B-C02D-4A6D-84C266971DB8}"/>
    <pc:docChg chg="modSld">
      <pc:chgData name="Carly Pettiona" userId="S::carly.pettiona@healingfoundation.org.au::8cfcf547-e567-4a67-ae5f-7d6e6196302b" providerId="AD" clId="Web-{4FE40B3D-543B-C02D-4A6D-84C266971DB8}" dt="2023-09-27T05:07:40.583" v="105"/>
      <pc:docMkLst>
        <pc:docMk/>
      </pc:docMkLst>
      <pc:sldChg chg="modNotes">
        <pc:chgData name="Carly Pettiona" userId="S::carly.pettiona@healingfoundation.org.au::8cfcf547-e567-4a67-ae5f-7d6e6196302b" providerId="AD" clId="Web-{4FE40B3D-543B-C02D-4A6D-84C266971DB8}" dt="2023-09-27T04:58:43.819" v="5"/>
        <pc:sldMkLst>
          <pc:docMk/>
          <pc:sldMk cId="3474476569" sldId="346"/>
        </pc:sldMkLst>
      </pc:sldChg>
      <pc:sldChg chg="delAnim">
        <pc:chgData name="Carly Pettiona" userId="S::carly.pettiona@healingfoundation.org.au::8cfcf547-e567-4a67-ae5f-7d6e6196302b" providerId="AD" clId="Web-{4FE40B3D-543B-C02D-4A6D-84C266971DB8}" dt="2023-09-27T04:58:24.240" v="1"/>
        <pc:sldMkLst>
          <pc:docMk/>
          <pc:sldMk cId="671484903" sldId="347"/>
        </pc:sldMkLst>
      </pc:sldChg>
      <pc:sldChg chg="delAnim">
        <pc:chgData name="Carly Pettiona" userId="S::carly.pettiona@healingfoundation.org.au::8cfcf547-e567-4a67-ae5f-7d6e6196302b" providerId="AD" clId="Web-{4FE40B3D-543B-C02D-4A6D-84C266971DB8}" dt="2023-09-27T04:56:57.566" v="0"/>
        <pc:sldMkLst>
          <pc:docMk/>
          <pc:sldMk cId="2620568963" sldId="348"/>
        </pc:sldMkLst>
      </pc:sldChg>
      <pc:sldChg chg="modNotes">
        <pc:chgData name="Carly Pettiona" userId="S::carly.pettiona@healingfoundation.org.au::8cfcf547-e567-4a67-ae5f-7d6e6196302b" providerId="AD" clId="Web-{4FE40B3D-543B-C02D-4A6D-84C266971DB8}" dt="2023-09-27T05:01:23.526" v="27"/>
        <pc:sldMkLst>
          <pc:docMk/>
          <pc:sldMk cId="1008212083" sldId="392"/>
        </pc:sldMkLst>
      </pc:sldChg>
      <pc:sldChg chg="modNotes">
        <pc:chgData name="Carly Pettiona" userId="S::carly.pettiona@healingfoundation.org.au::8cfcf547-e567-4a67-ae5f-7d6e6196302b" providerId="AD" clId="Web-{4FE40B3D-543B-C02D-4A6D-84C266971DB8}" dt="2023-09-27T04:59:18.617" v="13"/>
        <pc:sldMkLst>
          <pc:docMk/>
          <pc:sldMk cId="2340121306" sldId="426"/>
        </pc:sldMkLst>
      </pc:sldChg>
      <pc:sldChg chg="modNotes">
        <pc:chgData name="Carly Pettiona" userId="S::carly.pettiona@healingfoundation.org.au::8cfcf547-e567-4a67-ae5f-7d6e6196302b" providerId="AD" clId="Web-{4FE40B3D-543B-C02D-4A6D-84C266971DB8}" dt="2023-09-27T05:06:52.910" v="93"/>
        <pc:sldMkLst>
          <pc:docMk/>
          <pc:sldMk cId="1434699194" sldId="452"/>
        </pc:sldMkLst>
      </pc:sldChg>
      <pc:sldChg chg="modNotes">
        <pc:chgData name="Carly Pettiona" userId="S::carly.pettiona@healingfoundation.org.au::8cfcf547-e567-4a67-ae5f-7d6e6196302b" providerId="AD" clId="Web-{4FE40B3D-543B-C02D-4A6D-84C266971DB8}" dt="2023-09-27T04:58:53.835" v="8"/>
        <pc:sldMkLst>
          <pc:docMk/>
          <pc:sldMk cId="4100747964" sldId="461"/>
        </pc:sldMkLst>
      </pc:sldChg>
      <pc:sldChg chg="modNotes">
        <pc:chgData name="Carly Pettiona" userId="S::carly.pettiona@healingfoundation.org.au::8cfcf547-e567-4a67-ae5f-7d6e6196302b" providerId="AD" clId="Web-{4FE40B3D-543B-C02D-4A6D-84C266971DB8}" dt="2023-09-27T05:03:35.749" v="56"/>
        <pc:sldMkLst>
          <pc:docMk/>
          <pc:sldMk cId="127561016" sldId="476"/>
        </pc:sldMkLst>
      </pc:sldChg>
      <pc:sldChg chg="modNotes">
        <pc:chgData name="Carly Pettiona" userId="S::carly.pettiona@healingfoundation.org.au::8cfcf547-e567-4a67-ae5f-7d6e6196302b" providerId="AD" clId="Web-{4FE40B3D-543B-C02D-4A6D-84C266971DB8}" dt="2023-09-27T04:59:36.242" v="23"/>
        <pc:sldMkLst>
          <pc:docMk/>
          <pc:sldMk cId="2042001883" sldId="508"/>
        </pc:sldMkLst>
      </pc:sldChg>
      <pc:sldChg chg="modNotes">
        <pc:chgData name="Carly Pettiona" userId="S::carly.pettiona@healingfoundation.org.au::8cfcf547-e567-4a67-ae5f-7d6e6196302b" providerId="AD" clId="Web-{4FE40B3D-543B-C02D-4A6D-84C266971DB8}" dt="2023-09-27T04:59:25.539" v="17"/>
        <pc:sldMkLst>
          <pc:docMk/>
          <pc:sldMk cId="529378757" sldId="509"/>
        </pc:sldMkLst>
      </pc:sldChg>
      <pc:sldChg chg="modNotes">
        <pc:chgData name="Carly Pettiona" userId="S::carly.pettiona@healingfoundation.org.au::8cfcf547-e567-4a67-ae5f-7d6e6196302b" providerId="AD" clId="Web-{4FE40B3D-543B-C02D-4A6D-84C266971DB8}" dt="2023-09-27T04:59:45.368" v="24"/>
        <pc:sldMkLst>
          <pc:docMk/>
          <pc:sldMk cId="3714939655" sldId="513"/>
        </pc:sldMkLst>
      </pc:sldChg>
      <pc:sldChg chg="addAnim delAnim">
        <pc:chgData name="Carly Pettiona" userId="S::carly.pettiona@healingfoundation.org.au::8cfcf547-e567-4a67-ae5f-7d6e6196302b" providerId="AD" clId="Web-{4FE40B3D-543B-C02D-4A6D-84C266971DB8}" dt="2023-09-27T05:02:36.763" v="50"/>
        <pc:sldMkLst>
          <pc:docMk/>
          <pc:sldMk cId="240839470" sldId="517"/>
        </pc:sldMkLst>
      </pc:sldChg>
      <pc:sldChg chg="modSp modNotes">
        <pc:chgData name="Carly Pettiona" userId="S::carly.pettiona@healingfoundation.org.au::8cfcf547-e567-4a67-ae5f-7d6e6196302b" providerId="AD" clId="Web-{4FE40B3D-543B-C02D-4A6D-84C266971DB8}" dt="2023-09-27T05:03:12.405" v="53"/>
        <pc:sldMkLst>
          <pc:docMk/>
          <pc:sldMk cId="1673858166" sldId="519"/>
        </pc:sldMkLst>
        <pc:spChg chg="mod">
          <ac:chgData name="Carly Pettiona" userId="S::carly.pettiona@healingfoundation.org.au::8cfcf547-e567-4a67-ae5f-7d6e6196302b" providerId="AD" clId="Web-{4FE40B3D-543B-C02D-4A6D-84C266971DB8}" dt="2023-09-27T05:02:59.638" v="51" actId="20577"/>
          <ac:spMkLst>
            <pc:docMk/>
            <pc:sldMk cId="1673858166" sldId="519"/>
            <ac:spMk id="4" creationId="{07FB3DD3-B029-15B0-E01B-7EA27C513964}"/>
          </ac:spMkLst>
        </pc:spChg>
      </pc:sldChg>
      <pc:sldChg chg="modNotes">
        <pc:chgData name="Carly Pettiona" userId="S::carly.pettiona@healingfoundation.org.au::8cfcf547-e567-4a67-ae5f-7d6e6196302b" providerId="AD" clId="Web-{4FE40B3D-543B-C02D-4A6D-84C266971DB8}" dt="2023-09-27T05:03:51.421" v="59"/>
        <pc:sldMkLst>
          <pc:docMk/>
          <pc:sldMk cId="4253308445" sldId="520"/>
        </pc:sldMkLst>
      </pc:sldChg>
      <pc:sldChg chg="modNotes">
        <pc:chgData name="Carly Pettiona" userId="S::carly.pettiona@healingfoundation.org.au::8cfcf547-e567-4a67-ae5f-7d6e6196302b" providerId="AD" clId="Web-{4FE40B3D-543B-C02D-4A6D-84C266971DB8}" dt="2023-09-27T05:04:22.640" v="60"/>
        <pc:sldMkLst>
          <pc:docMk/>
          <pc:sldMk cId="2852021873" sldId="521"/>
        </pc:sldMkLst>
      </pc:sldChg>
      <pc:sldChg chg="modSp">
        <pc:chgData name="Carly Pettiona" userId="S::carly.pettiona@healingfoundation.org.au::8cfcf547-e567-4a67-ae5f-7d6e6196302b" providerId="AD" clId="Web-{4FE40B3D-543B-C02D-4A6D-84C266971DB8}" dt="2023-09-27T05:05:25.955" v="80"/>
        <pc:sldMkLst>
          <pc:docMk/>
          <pc:sldMk cId="3489424256" sldId="522"/>
        </pc:sldMkLst>
        <pc:spChg chg="mod">
          <ac:chgData name="Carly Pettiona" userId="S::carly.pettiona@healingfoundation.org.au::8cfcf547-e567-4a67-ae5f-7d6e6196302b" providerId="AD" clId="Web-{4FE40B3D-543B-C02D-4A6D-84C266971DB8}" dt="2023-09-27T05:05:20.329" v="79" actId="1076"/>
          <ac:spMkLst>
            <pc:docMk/>
            <pc:sldMk cId="3489424256" sldId="522"/>
            <ac:spMk id="2" creationId="{F3782D54-5A8B-0652-0868-5B393BFDE1B5}"/>
          </ac:spMkLst>
        </pc:spChg>
        <pc:spChg chg="mod">
          <ac:chgData name="Carly Pettiona" userId="S::carly.pettiona@healingfoundation.org.au::8cfcf547-e567-4a67-ae5f-7d6e6196302b" providerId="AD" clId="Web-{4FE40B3D-543B-C02D-4A6D-84C266971DB8}" dt="2023-09-27T05:05:25.955" v="80"/>
          <ac:spMkLst>
            <pc:docMk/>
            <pc:sldMk cId="3489424256" sldId="522"/>
            <ac:spMk id="3" creationId="{CD591B1C-5B44-27E6-DEA7-6EC3BA9085BF}"/>
          </ac:spMkLst>
        </pc:spChg>
      </pc:sldChg>
      <pc:sldChg chg="modSp">
        <pc:chgData name="Carly Pettiona" userId="S::carly.pettiona@healingfoundation.org.au::8cfcf547-e567-4a67-ae5f-7d6e6196302b" providerId="AD" clId="Web-{4FE40B3D-543B-C02D-4A6D-84C266971DB8}" dt="2023-09-27T05:06:32.253" v="91"/>
        <pc:sldMkLst>
          <pc:docMk/>
          <pc:sldMk cId="263513673" sldId="523"/>
        </pc:sldMkLst>
        <pc:spChg chg="mod">
          <ac:chgData name="Carly Pettiona" userId="S::carly.pettiona@healingfoundation.org.au::8cfcf547-e567-4a67-ae5f-7d6e6196302b" providerId="AD" clId="Web-{4FE40B3D-543B-C02D-4A6D-84C266971DB8}" dt="2023-09-27T05:06:18.065" v="87" actId="14100"/>
          <ac:spMkLst>
            <pc:docMk/>
            <pc:sldMk cId="263513673" sldId="523"/>
            <ac:spMk id="3" creationId="{BECC3075-B317-CE2C-499E-BCA7299B731C}"/>
          </ac:spMkLst>
        </pc:spChg>
        <pc:picChg chg="mod modCrop">
          <ac:chgData name="Carly Pettiona" userId="S::carly.pettiona@healingfoundation.org.au::8cfcf547-e567-4a67-ae5f-7d6e6196302b" providerId="AD" clId="Web-{4FE40B3D-543B-C02D-4A6D-84C266971DB8}" dt="2023-09-27T05:06:32.253" v="91"/>
          <ac:picMkLst>
            <pc:docMk/>
            <pc:sldMk cId="263513673" sldId="523"/>
            <ac:picMk id="7" creationId="{3D544F60-76E8-6513-412C-C1641D9CE3D4}"/>
          </ac:picMkLst>
        </pc:picChg>
      </pc:sldChg>
      <pc:sldChg chg="modNotes">
        <pc:chgData name="Carly Pettiona" userId="S::carly.pettiona@healingfoundation.org.au::8cfcf547-e567-4a67-ae5f-7d6e6196302b" providerId="AD" clId="Web-{4FE40B3D-543B-C02D-4A6D-84C266971DB8}" dt="2023-09-27T05:07:40.583" v="105"/>
        <pc:sldMkLst>
          <pc:docMk/>
          <pc:sldMk cId="3922884971" sldId="527"/>
        </pc:sldMkLst>
      </pc:sldChg>
      <pc:sldChg chg="modNotes">
        <pc:chgData name="Carly Pettiona" userId="S::carly.pettiona@healingfoundation.org.au::8cfcf547-e567-4a67-ae5f-7d6e6196302b" providerId="AD" clId="Web-{4FE40B3D-543B-C02D-4A6D-84C266971DB8}" dt="2023-09-27T05:02:03.856" v="40"/>
        <pc:sldMkLst>
          <pc:docMk/>
          <pc:sldMk cId="2387361338" sldId="529"/>
        </pc:sldMkLst>
      </pc:sldChg>
      <pc:sldChg chg="modNotes">
        <pc:chgData name="Carly Pettiona" userId="S::carly.pettiona@healingfoundation.org.au::8cfcf547-e567-4a67-ae5f-7d6e6196302b" providerId="AD" clId="Web-{4FE40B3D-543B-C02D-4A6D-84C266971DB8}" dt="2023-09-27T05:04:50.407" v="77"/>
        <pc:sldMkLst>
          <pc:docMk/>
          <pc:sldMk cId="1087907948" sldId="530"/>
        </pc:sldMkLst>
      </pc:sldChg>
    </pc:docChg>
  </pc:docChgLst>
  <pc:docChgLst>
    <pc:chgData name="Carly Pettiona" userId="S::carly.pettiona@healingfoundation.org.au::8cfcf547-e567-4a67-ae5f-7d6e6196302b" providerId="AD" clId="Web-{A4B21E01-A599-28AC-B6C6-590821A7AD1B}"/>
    <pc:docChg chg="modSld">
      <pc:chgData name="Carly Pettiona" userId="S::carly.pettiona@healingfoundation.org.au::8cfcf547-e567-4a67-ae5f-7d6e6196302b" providerId="AD" clId="Web-{A4B21E01-A599-28AC-B6C6-590821A7AD1B}" dt="2023-09-08T00:30:43.680" v="380" actId="1076"/>
      <pc:docMkLst>
        <pc:docMk/>
      </pc:docMkLst>
      <pc:sldChg chg="modNotes">
        <pc:chgData name="Carly Pettiona" userId="S::carly.pettiona@healingfoundation.org.au::8cfcf547-e567-4a67-ae5f-7d6e6196302b" providerId="AD" clId="Web-{A4B21E01-A599-28AC-B6C6-590821A7AD1B}" dt="2023-09-07T22:26:38.994" v="28"/>
        <pc:sldMkLst>
          <pc:docMk/>
          <pc:sldMk cId="671484903" sldId="347"/>
        </pc:sldMkLst>
      </pc:sldChg>
      <pc:sldChg chg="modSp modNotes">
        <pc:chgData name="Carly Pettiona" userId="S::carly.pettiona@healingfoundation.org.au::8cfcf547-e567-4a67-ae5f-7d6e6196302b" providerId="AD" clId="Web-{A4B21E01-A599-28AC-B6C6-590821A7AD1B}" dt="2023-09-07T22:27:15.276" v="43" actId="20577"/>
        <pc:sldMkLst>
          <pc:docMk/>
          <pc:sldMk cId="2620568963" sldId="348"/>
        </pc:sldMkLst>
        <pc:spChg chg="mod">
          <ac:chgData name="Carly Pettiona" userId="S::carly.pettiona@healingfoundation.org.au::8cfcf547-e567-4a67-ae5f-7d6e6196302b" providerId="AD" clId="Web-{A4B21E01-A599-28AC-B6C6-590821A7AD1B}" dt="2023-09-07T22:27:15.276" v="43" actId="20577"/>
          <ac:spMkLst>
            <pc:docMk/>
            <pc:sldMk cId="2620568963" sldId="348"/>
            <ac:spMk id="12" creationId="{C6311102-E149-B8C3-C1F9-75C5BF494E27}"/>
          </ac:spMkLst>
        </pc:spChg>
      </pc:sldChg>
      <pc:sldChg chg="modNotes">
        <pc:chgData name="Carly Pettiona" userId="S::carly.pettiona@healingfoundation.org.au::8cfcf547-e567-4a67-ae5f-7d6e6196302b" providerId="AD" clId="Web-{A4B21E01-A599-28AC-B6C6-590821A7AD1B}" dt="2023-09-07T22:28:30.325" v="62"/>
        <pc:sldMkLst>
          <pc:docMk/>
          <pc:sldMk cId="4090891799" sldId="355"/>
        </pc:sldMkLst>
      </pc:sldChg>
      <pc:sldChg chg="modAnim">
        <pc:chgData name="Carly Pettiona" userId="S::carly.pettiona@healingfoundation.org.au::8cfcf547-e567-4a67-ae5f-7d6e6196302b" providerId="AD" clId="Web-{A4B21E01-A599-28AC-B6C6-590821A7AD1B}" dt="2023-09-08T00:21:17.790" v="335"/>
        <pc:sldMkLst>
          <pc:docMk/>
          <pc:sldMk cId="4169424410" sldId="362"/>
        </pc:sldMkLst>
      </pc:sldChg>
      <pc:sldChg chg="addSp delSp modSp addAnim delAnim">
        <pc:chgData name="Carly Pettiona" userId="S::carly.pettiona@healingfoundation.org.au::8cfcf547-e567-4a67-ae5f-7d6e6196302b" providerId="AD" clId="Web-{A4B21E01-A599-28AC-B6C6-590821A7AD1B}" dt="2023-09-07T23:26:05.126" v="268"/>
        <pc:sldMkLst>
          <pc:docMk/>
          <pc:sldMk cId="1541366499" sldId="417"/>
        </pc:sldMkLst>
        <pc:spChg chg="mod topLvl">
          <ac:chgData name="Carly Pettiona" userId="S::carly.pettiona@healingfoundation.org.au::8cfcf547-e567-4a67-ae5f-7d6e6196302b" providerId="AD" clId="Web-{A4B21E01-A599-28AC-B6C6-590821A7AD1B}" dt="2023-09-07T23:25:46.422" v="262" actId="20577"/>
          <ac:spMkLst>
            <pc:docMk/>
            <pc:sldMk cId="1541366499" sldId="417"/>
            <ac:spMk id="2" creationId="{79E27399-617F-D151-3C79-DDBEE6FCD43B}"/>
          </ac:spMkLst>
        </pc:spChg>
        <pc:spChg chg="mod topLvl">
          <ac:chgData name="Carly Pettiona" userId="S::carly.pettiona@healingfoundation.org.au::8cfcf547-e567-4a67-ae5f-7d6e6196302b" providerId="AD" clId="Web-{A4B21E01-A599-28AC-B6C6-590821A7AD1B}" dt="2023-09-07T23:22:50.027" v="228"/>
          <ac:spMkLst>
            <pc:docMk/>
            <pc:sldMk cId="1541366499" sldId="417"/>
            <ac:spMk id="4" creationId="{1EE6339D-9E9A-84D5-DC59-7F19AF9CFFB5}"/>
          </ac:spMkLst>
        </pc:spChg>
        <pc:spChg chg="mod topLvl">
          <ac:chgData name="Carly Pettiona" userId="S::carly.pettiona@healingfoundation.org.au::8cfcf547-e567-4a67-ae5f-7d6e6196302b" providerId="AD" clId="Web-{A4B21E01-A599-28AC-B6C6-590821A7AD1B}" dt="2023-09-07T23:25:49.594" v="263" actId="20577"/>
          <ac:spMkLst>
            <pc:docMk/>
            <pc:sldMk cId="1541366499" sldId="417"/>
            <ac:spMk id="5" creationId="{2991391B-D1AD-FE4B-7F7B-5A2F81A4B8C1}"/>
          </ac:spMkLst>
        </pc:spChg>
        <pc:spChg chg="mod topLvl">
          <ac:chgData name="Carly Pettiona" userId="S::carly.pettiona@healingfoundation.org.au::8cfcf547-e567-4a67-ae5f-7d6e6196302b" providerId="AD" clId="Web-{A4B21E01-A599-28AC-B6C6-590821A7AD1B}" dt="2023-09-07T23:25:24.078" v="258" actId="1076"/>
          <ac:spMkLst>
            <pc:docMk/>
            <pc:sldMk cId="1541366499" sldId="417"/>
            <ac:spMk id="9" creationId="{F54EE4E2-0C12-E5AF-BE1E-E82B8A267AB7}"/>
          </ac:spMkLst>
        </pc:spChg>
        <pc:spChg chg="mod topLvl">
          <ac:chgData name="Carly Pettiona" userId="S::carly.pettiona@healingfoundation.org.au::8cfcf547-e567-4a67-ae5f-7d6e6196302b" providerId="AD" clId="Web-{A4B21E01-A599-28AC-B6C6-590821A7AD1B}" dt="2023-09-07T23:24:05.857" v="252" actId="1076"/>
          <ac:spMkLst>
            <pc:docMk/>
            <pc:sldMk cId="1541366499" sldId="417"/>
            <ac:spMk id="10" creationId="{7F3961E6-27D0-11E4-58C9-D818DBDC58E6}"/>
          </ac:spMkLst>
        </pc:spChg>
        <pc:spChg chg="del mod topLvl">
          <ac:chgData name="Carly Pettiona" userId="S::carly.pettiona@healingfoundation.org.au::8cfcf547-e567-4a67-ae5f-7d6e6196302b" providerId="AD" clId="Web-{A4B21E01-A599-28AC-B6C6-590821A7AD1B}" dt="2023-09-07T22:41:52.204" v="83"/>
          <ac:spMkLst>
            <pc:docMk/>
            <pc:sldMk cId="1541366499" sldId="417"/>
            <ac:spMk id="12" creationId="{3DD8B3C2-3D10-26DE-D6D0-4C2E5A17822A}"/>
          </ac:spMkLst>
        </pc:spChg>
        <pc:spChg chg="del topLvl">
          <ac:chgData name="Carly Pettiona" userId="S::carly.pettiona@healingfoundation.org.au::8cfcf547-e567-4a67-ae5f-7d6e6196302b" providerId="AD" clId="Web-{A4B21E01-A599-28AC-B6C6-590821A7AD1B}" dt="2023-09-07T22:47:03.945" v="97"/>
          <ac:spMkLst>
            <pc:docMk/>
            <pc:sldMk cId="1541366499" sldId="417"/>
            <ac:spMk id="13" creationId="{B7485894-AA00-9841-C3E9-5993C1B465CC}"/>
          </ac:spMkLst>
        </pc:spChg>
        <pc:spChg chg="del topLvl">
          <ac:chgData name="Carly Pettiona" userId="S::carly.pettiona@healingfoundation.org.au::8cfcf547-e567-4a67-ae5f-7d6e6196302b" providerId="AD" clId="Web-{A4B21E01-A599-28AC-B6C6-590821A7AD1B}" dt="2023-09-07T22:42:08.766" v="87"/>
          <ac:spMkLst>
            <pc:docMk/>
            <pc:sldMk cId="1541366499" sldId="417"/>
            <ac:spMk id="14" creationId="{98EE2CBF-AE05-6B05-D99C-3B82C4D1C352}"/>
          </ac:spMkLst>
        </pc:spChg>
        <pc:spChg chg="del topLvl">
          <ac:chgData name="Carly Pettiona" userId="S::carly.pettiona@healingfoundation.org.au::8cfcf547-e567-4a67-ae5f-7d6e6196302b" providerId="AD" clId="Web-{A4B21E01-A599-28AC-B6C6-590821A7AD1B}" dt="2023-09-07T22:47:03.945" v="99"/>
          <ac:spMkLst>
            <pc:docMk/>
            <pc:sldMk cId="1541366499" sldId="417"/>
            <ac:spMk id="15" creationId="{5706191E-62C0-E064-CC9F-7F10974CB22A}"/>
          </ac:spMkLst>
        </pc:spChg>
        <pc:spChg chg="del topLvl">
          <ac:chgData name="Carly Pettiona" userId="S::carly.pettiona@healingfoundation.org.au::8cfcf547-e567-4a67-ae5f-7d6e6196302b" providerId="AD" clId="Web-{A4B21E01-A599-28AC-B6C6-590821A7AD1B}" dt="2023-09-07T22:47:03.945" v="98"/>
          <ac:spMkLst>
            <pc:docMk/>
            <pc:sldMk cId="1541366499" sldId="417"/>
            <ac:spMk id="16" creationId="{663A5CA7-3D6A-D9A0-11B9-76FB055C6BD8}"/>
          </ac:spMkLst>
        </pc:spChg>
        <pc:grpChg chg="del mod">
          <ac:chgData name="Carly Pettiona" userId="S::carly.pettiona@healingfoundation.org.au::8cfcf547-e567-4a67-ae5f-7d6e6196302b" providerId="AD" clId="Web-{A4B21E01-A599-28AC-B6C6-590821A7AD1B}" dt="2023-09-07T22:40:28.139" v="67"/>
          <ac:grpSpMkLst>
            <pc:docMk/>
            <pc:sldMk cId="1541366499" sldId="417"/>
            <ac:grpSpMk id="17" creationId="{B052DDCE-753B-586E-3D67-6FF0348F6E30}"/>
          </ac:grpSpMkLst>
        </pc:grpChg>
        <pc:grpChg chg="del">
          <ac:chgData name="Carly Pettiona" userId="S::carly.pettiona@healingfoundation.org.au::8cfcf547-e567-4a67-ae5f-7d6e6196302b" providerId="AD" clId="Web-{A4B21E01-A599-28AC-B6C6-590821A7AD1B}" dt="2023-09-07T22:46:48.679" v="91"/>
          <ac:grpSpMkLst>
            <pc:docMk/>
            <pc:sldMk cId="1541366499" sldId="417"/>
            <ac:grpSpMk id="18" creationId="{7C783195-B81A-D6F7-39E8-4CBAD38F17F8}"/>
          </ac:grpSpMkLst>
        </pc:grpChg>
        <pc:grpChg chg="del">
          <ac:chgData name="Carly Pettiona" userId="S::carly.pettiona@healingfoundation.org.au::8cfcf547-e567-4a67-ae5f-7d6e6196302b" providerId="AD" clId="Web-{A4B21E01-A599-28AC-B6C6-590821A7AD1B}" dt="2023-09-07T22:46:51.523" v="92"/>
          <ac:grpSpMkLst>
            <pc:docMk/>
            <pc:sldMk cId="1541366499" sldId="417"/>
            <ac:grpSpMk id="19" creationId="{2138BD79-5470-AE65-3BFA-F35CE70B5984}"/>
          </ac:grpSpMkLst>
        </pc:grpChg>
        <pc:grpChg chg="del">
          <ac:chgData name="Carly Pettiona" userId="S::carly.pettiona@healingfoundation.org.au::8cfcf547-e567-4a67-ae5f-7d6e6196302b" providerId="AD" clId="Web-{A4B21E01-A599-28AC-B6C6-590821A7AD1B}" dt="2023-09-07T22:42:05.719" v="86"/>
          <ac:grpSpMkLst>
            <pc:docMk/>
            <pc:sldMk cId="1541366499" sldId="417"/>
            <ac:grpSpMk id="21" creationId="{8C3913F9-1CFE-7E9E-4F08-D0A6CA997E29}"/>
          </ac:grpSpMkLst>
        </pc:grpChg>
        <pc:grpChg chg="del">
          <ac:chgData name="Carly Pettiona" userId="S::carly.pettiona@healingfoundation.org.au::8cfcf547-e567-4a67-ae5f-7d6e6196302b" providerId="AD" clId="Web-{A4B21E01-A599-28AC-B6C6-590821A7AD1B}" dt="2023-09-07T22:46:54.179" v="93"/>
          <ac:grpSpMkLst>
            <pc:docMk/>
            <pc:sldMk cId="1541366499" sldId="417"/>
            <ac:grpSpMk id="22" creationId="{27077F49-018B-5A25-6317-161796E9F94B}"/>
          </ac:grpSpMkLst>
        </pc:grpChg>
        <pc:grpChg chg="add del">
          <ac:chgData name="Carly Pettiona" userId="S::carly.pettiona@healingfoundation.org.au::8cfcf547-e567-4a67-ae5f-7d6e6196302b" providerId="AD" clId="Web-{A4B21E01-A599-28AC-B6C6-590821A7AD1B}" dt="2023-09-07T23:22:52.465" v="229"/>
          <ac:grpSpMkLst>
            <pc:docMk/>
            <pc:sldMk cId="1541366499" sldId="417"/>
            <ac:grpSpMk id="30" creationId="{B5EF5820-3B9A-3D9F-2803-622B74279969}"/>
          </ac:grpSpMkLst>
        </pc:grpChg>
        <pc:grpChg chg="add del">
          <ac:chgData name="Carly Pettiona" userId="S::carly.pettiona@healingfoundation.org.au::8cfcf547-e567-4a67-ae5f-7d6e6196302b" providerId="AD" clId="Web-{A4B21E01-A599-28AC-B6C6-590821A7AD1B}" dt="2023-09-07T23:22:50.027" v="228"/>
          <ac:grpSpMkLst>
            <pc:docMk/>
            <pc:sldMk cId="1541366499" sldId="417"/>
            <ac:grpSpMk id="31" creationId="{1CF4916E-38E2-CAF6-468B-AAE5D97B8922}"/>
          </ac:grpSpMkLst>
        </pc:grpChg>
        <pc:grpChg chg="add del">
          <ac:chgData name="Carly Pettiona" userId="S::carly.pettiona@healingfoundation.org.au::8cfcf547-e567-4a67-ae5f-7d6e6196302b" providerId="AD" clId="Web-{A4B21E01-A599-28AC-B6C6-590821A7AD1B}" dt="2023-09-07T23:22:47.637" v="227"/>
          <ac:grpSpMkLst>
            <pc:docMk/>
            <pc:sldMk cId="1541366499" sldId="417"/>
            <ac:grpSpMk id="32" creationId="{0890E6C0-B79D-81BE-7F64-FFD771A916F6}"/>
          </ac:grpSpMkLst>
        </pc:grpChg>
        <pc:grpChg chg="add del">
          <ac:chgData name="Carly Pettiona" userId="S::carly.pettiona@healingfoundation.org.au::8cfcf547-e567-4a67-ae5f-7d6e6196302b" providerId="AD" clId="Web-{A4B21E01-A599-28AC-B6C6-590821A7AD1B}" dt="2023-09-07T23:22:44.777" v="226"/>
          <ac:grpSpMkLst>
            <pc:docMk/>
            <pc:sldMk cId="1541366499" sldId="417"/>
            <ac:grpSpMk id="33" creationId="{4F7CDBE2-F1CD-E4E9-68B1-C105A202AEF8}"/>
          </ac:grpSpMkLst>
        </pc:grpChg>
        <pc:grpChg chg="add del">
          <ac:chgData name="Carly Pettiona" userId="S::carly.pettiona@healingfoundation.org.au::8cfcf547-e567-4a67-ae5f-7d6e6196302b" providerId="AD" clId="Web-{A4B21E01-A599-28AC-B6C6-590821A7AD1B}" dt="2023-09-07T23:22:39.590" v="225"/>
          <ac:grpSpMkLst>
            <pc:docMk/>
            <pc:sldMk cId="1541366499" sldId="417"/>
            <ac:grpSpMk id="34" creationId="{F0E7259C-DB50-681D-9633-F240E02CE298}"/>
          </ac:grpSpMkLst>
        </pc:grpChg>
        <pc:grpChg chg="add">
          <ac:chgData name="Carly Pettiona" userId="S::carly.pettiona@healingfoundation.org.au::8cfcf547-e567-4a67-ae5f-7d6e6196302b" providerId="AD" clId="Web-{A4B21E01-A599-28AC-B6C6-590821A7AD1B}" dt="2023-09-07T23:24:48.140" v="254"/>
          <ac:grpSpMkLst>
            <pc:docMk/>
            <pc:sldMk cId="1541366499" sldId="417"/>
            <ac:grpSpMk id="41" creationId="{D93FFF42-CA6E-200D-7BE6-05D88D3EC2F7}"/>
          </ac:grpSpMkLst>
        </pc:grpChg>
        <pc:grpChg chg="add">
          <ac:chgData name="Carly Pettiona" userId="S::carly.pettiona@healingfoundation.org.au::8cfcf547-e567-4a67-ae5f-7d6e6196302b" providerId="AD" clId="Web-{A4B21E01-A599-28AC-B6C6-590821A7AD1B}" dt="2023-09-07T23:25:08.046" v="255"/>
          <ac:grpSpMkLst>
            <pc:docMk/>
            <pc:sldMk cId="1541366499" sldId="417"/>
            <ac:grpSpMk id="42" creationId="{3EBAF09B-C90B-6DE6-AA35-6A446634120D}"/>
          </ac:grpSpMkLst>
        </pc:grpChg>
        <pc:grpChg chg="add">
          <ac:chgData name="Carly Pettiona" userId="S::carly.pettiona@healingfoundation.org.au::8cfcf547-e567-4a67-ae5f-7d6e6196302b" providerId="AD" clId="Web-{A4B21E01-A599-28AC-B6C6-590821A7AD1B}" dt="2023-09-07T23:25:27.984" v="259"/>
          <ac:grpSpMkLst>
            <pc:docMk/>
            <pc:sldMk cId="1541366499" sldId="417"/>
            <ac:grpSpMk id="43" creationId="{FDB6C848-A2B6-3679-BA54-51B72E403CA2}"/>
          </ac:grpSpMkLst>
        </pc:grpChg>
        <pc:grpChg chg="add">
          <ac:chgData name="Carly Pettiona" userId="S::carly.pettiona@healingfoundation.org.au::8cfcf547-e567-4a67-ae5f-7d6e6196302b" providerId="AD" clId="Web-{A4B21E01-A599-28AC-B6C6-590821A7AD1B}" dt="2023-09-07T23:25:33.344" v="260"/>
          <ac:grpSpMkLst>
            <pc:docMk/>
            <pc:sldMk cId="1541366499" sldId="417"/>
            <ac:grpSpMk id="44" creationId="{0072691C-5923-A9D6-C004-959A85C60043}"/>
          </ac:grpSpMkLst>
        </pc:grpChg>
        <pc:grpChg chg="add">
          <ac:chgData name="Carly Pettiona" userId="S::carly.pettiona@healingfoundation.org.au::8cfcf547-e567-4a67-ae5f-7d6e6196302b" providerId="AD" clId="Web-{A4B21E01-A599-28AC-B6C6-590821A7AD1B}" dt="2023-09-07T23:25:40.234" v="261"/>
          <ac:grpSpMkLst>
            <pc:docMk/>
            <pc:sldMk cId="1541366499" sldId="417"/>
            <ac:grpSpMk id="45" creationId="{8E8AAF07-A819-0B0B-8C27-95E681B5E9B3}"/>
          </ac:grpSpMkLst>
        </pc:grpChg>
        <pc:picChg chg="add del mod ord">
          <ac:chgData name="Carly Pettiona" userId="S::carly.pettiona@healingfoundation.org.au::8cfcf547-e567-4a67-ae5f-7d6e6196302b" providerId="AD" clId="Web-{A4B21E01-A599-28AC-B6C6-590821A7AD1B}" dt="2023-09-07T22:53:48.767" v="136"/>
          <ac:picMkLst>
            <pc:docMk/>
            <pc:sldMk cId="1541366499" sldId="417"/>
            <ac:picMk id="3" creationId="{FED7E759-1659-03D6-BDC7-7C640AF5A786}"/>
          </ac:picMkLst>
        </pc:picChg>
        <pc:picChg chg="add del mod ord">
          <ac:chgData name="Carly Pettiona" userId="S::carly.pettiona@healingfoundation.org.au::8cfcf547-e567-4a67-ae5f-7d6e6196302b" providerId="AD" clId="Web-{A4B21E01-A599-28AC-B6C6-590821A7AD1B}" dt="2023-09-07T22:53:50.158" v="137"/>
          <ac:picMkLst>
            <pc:docMk/>
            <pc:sldMk cId="1541366499" sldId="417"/>
            <ac:picMk id="8" creationId="{282405F4-F3C6-DBD3-699D-A35072D34A71}"/>
          </ac:picMkLst>
        </pc:picChg>
        <pc:picChg chg="add del mod">
          <ac:chgData name="Carly Pettiona" userId="S::carly.pettiona@healingfoundation.org.au::8cfcf547-e567-4a67-ae5f-7d6e6196302b" providerId="AD" clId="Web-{A4B21E01-A599-28AC-B6C6-590821A7AD1B}" dt="2023-09-07T22:53:47.315" v="135"/>
          <ac:picMkLst>
            <pc:docMk/>
            <pc:sldMk cId="1541366499" sldId="417"/>
            <ac:picMk id="11" creationId="{EF84E461-4924-AC9A-2C44-8C10317CD5B1}"/>
          </ac:picMkLst>
        </pc:picChg>
        <pc:picChg chg="add del mod">
          <ac:chgData name="Carly Pettiona" userId="S::carly.pettiona@healingfoundation.org.au::8cfcf547-e567-4a67-ae5f-7d6e6196302b" providerId="AD" clId="Web-{A4B21E01-A599-28AC-B6C6-590821A7AD1B}" dt="2023-09-07T22:51:37.920" v="125"/>
          <ac:picMkLst>
            <pc:docMk/>
            <pc:sldMk cId="1541366499" sldId="417"/>
            <ac:picMk id="20" creationId="{5E24C3C4-73D4-3CD4-D39F-2E42AFB331C0}"/>
          </ac:picMkLst>
        </pc:picChg>
        <pc:picChg chg="add del mod">
          <ac:chgData name="Carly Pettiona" userId="S::carly.pettiona@healingfoundation.org.au::8cfcf547-e567-4a67-ae5f-7d6e6196302b" providerId="AD" clId="Web-{A4B21E01-A599-28AC-B6C6-590821A7AD1B}" dt="2023-09-07T22:51:47.014" v="127"/>
          <ac:picMkLst>
            <pc:docMk/>
            <pc:sldMk cId="1541366499" sldId="417"/>
            <ac:picMk id="23" creationId="{8B7132B0-96F6-5B35-77DC-3F7C1190E395}"/>
          </ac:picMkLst>
        </pc:picChg>
        <pc:picChg chg="add del mod ord">
          <ac:chgData name="Carly Pettiona" userId="S::carly.pettiona@healingfoundation.org.au::8cfcf547-e567-4a67-ae5f-7d6e6196302b" providerId="AD" clId="Web-{A4B21E01-A599-28AC-B6C6-590821A7AD1B}" dt="2023-09-07T22:53:22.564" v="131"/>
          <ac:picMkLst>
            <pc:docMk/>
            <pc:sldMk cId="1541366499" sldId="417"/>
            <ac:picMk id="24" creationId="{B25DD663-77EE-60AF-7BF8-16344B44562A}"/>
          </ac:picMkLst>
        </pc:picChg>
        <pc:picChg chg="add del mod ord topLvl">
          <ac:chgData name="Carly Pettiona" userId="S::carly.pettiona@healingfoundation.org.au::8cfcf547-e567-4a67-ae5f-7d6e6196302b" providerId="AD" clId="Web-{A4B21E01-A599-28AC-B6C6-590821A7AD1B}" dt="2023-09-07T23:23:18.872" v="237"/>
          <ac:picMkLst>
            <pc:docMk/>
            <pc:sldMk cId="1541366499" sldId="417"/>
            <ac:picMk id="25" creationId="{DC72079D-F5F0-B84A-8D0C-D05CAB00608D}"/>
          </ac:picMkLst>
        </pc:picChg>
        <pc:picChg chg="add del mod ord topLvl">
          <ac:chgData name="Carly Pettiona" userId="S::carly.pettiona@healingfoundation.org.au::8cfcf547-e567-4a67-ae5f-7d6e6196302b" providerId="AD" clId="Web-{A4B21E01-A599-28AC-B6C6-590821A7AD1B}" dt="2023-09-07T23:22:58.059" v="230"/>
          <ac:picMkLst>
            <pc:docMk/>
            <pc:sldMk cId="1541366499" sldId="417"/>
            <ac:picMk id="26" creationId="{6054CDFA-5007-EE0B-3A94-910C09D151AF}"/>
          </ac:picMkLst>
        </pc:picChg>
        <pc:picChg chg="add del mod ord topLvl">
          <ac:chgData name="Carly Pettiona" userId="S::carly.pettiona@healingfoundation.org.au::8cfcf547-e567-4a67-ae5f-7d6e6196302b" providerId="AD" clId="Web-{A4B21E01-A599-28AC-B6C6-590821A7AD1B}" dt="2023-09-07T23:23:07.856" v="233"/>
          <ac:picMkLst>
            <pc:docMk/>
            <pc:sldMk cId="1541366499" sldId="417"/>
            <ac:picMk id="27" creationId="{8AE3EFE2-315F-4554-331F-DF16E93045AB}"/>
          </ac:picMkLst>
        </pc:picChg>
        <pc:picChg chg="add del mod ord topLvl">
          <ac:chgData name="Carly Pettiona" userId="S::carly.pettiona@healingfoundation.org.au::8cfcf547-e567-4a67-ae5f-7d6e6196302b" providerId="AD" clId="Web-{A4B21E01-A599-28AC-B6C6-590821A7AD1B}" dt="2023-09-07T23:23:34.528" v="242"/>
          <ac:picMkLst>
            <pc:docMk/>
            <pc:sldMk cId="1541366499" sldId="417"/>
            <ac:picMk id="28" creationId="{DB05D49F-39FA-BDFE-1BFC-9A1B604B4140}"/>
          </ac:picMkLst>
        </pc:picChg>
        <pc:picChg chg="add del mod ord topLvl">
          <ac:chgData name="Carly Pettiona" userId="S::carly.pettiona@healingfoundation.org.au::8cfcf547-e567-4a67-ae5f-7d6e6196302b" providerId="AD" clId="Web-{A4B21E01-A599-28AC-B6C6-590821A7AD1B}" dt="2023-09-07T23:23:44.200" v="246"/>
          <ac:picMkLst>
            <pc:docMk/>
            <pc:sldMk cId="1541366499" sldId="417"/>
            <ac:picMk id="29" creationId="{BAC8E876-5AA9-927F-CA4A-88A4097977BF}"/>
          </ac:picMkLst>
        </pc:picChg>
        <pc:picChg chg="add del mod">
          <ac:chgData name="Carly Pettiona" userId="S::carly.pettiona@healingfoundation.org.au::8cfcf547-e567-4a67-ae5f-7d6e6196302b" providerId="AD" clId="Web-{A4B21E01-A599-28AC-B6C6-590821A7AD1B}" dt="2023-09-07T23:22:37.074" v="222"/>
          <ac:picMkLst>
            <pc:docMk/>
            <pc:sldMk cId="1541366499" sldId="417"/>
            <ac:picMk id="35" creationId="{37A59ED6-7E4F-A439-9CFF-93633F564E61}"/>
          </ac:picMkLst>
        </pc:picChg>
        <pc:picChg chg="add mod ord">
          <ac:chgData name="Carly Pettiona" userId="S::carly.pettiona@healingfoundation.org.au::8cfcf547-e567-4a67-ae5f-7d6e6196302b" providerId="AD" clId="Web-{A4B21E01-A599-28AC-B6C6-590821A7AD1B}" dt="2023-09-07T23:23:32.794" v="241"/>
          <ac:picMkLst>
            <pc:docMk/>
            <pc:sldMk cId="1541366499" sldId="417"/>
            <ac:picMk id="36" creationId="{8D638B1B-6B63-3D79-2AD7-206C17DCAA18}"/>
          </ac:picMkLst>
        </pc:picChg>
        <pc:picChg chg="add mod ord">
          <ac:chgData name="Carly Pettiona" userId="S::carly.pettiona@healingfoundation.org.au::8cfcf547-e567-4a67-ae5f-7d6e6196302b" providerId="AD" clId="Web-{A4B21E01-A599-28AC-B6C6-590821A7AD1B}" dt="2023-09-07T23:23:29.591" v="240"/>
          <ac:picMkLst>
            <pc:docMk/>
            <pc:sldMk cId="1541366499" sldId="417"/>
            <ac:picMk id="37" creationId="{A67A4E7E-6633-50B0-1894-8F122A29AA74}"/>
          </ac:picMkLst>
        </pc:picChg>
        <pc:picChg chg="add mod ord">
          <ac:chgData name="Carly Pettiona" userId="S::carly.pettiona@healingfoundation.org.au::8cfcf547-e567-4a67-ae5f-7d6e6196302b" providerId="AD" clId="Web-{A4B21E01-A599-28AC-B6C6-590821A7AD1B}" dt="2023-09-07T23:25:21.156" v="256" actId="1076"/>
          <ac:picMkLst>
            <pc:docMk/>
            <pc:sldMk cId="1541366499" sldId="417"/>
            <ac:picMk id="38" creationId="{D9EB4466-0DBA-2EAA-670B-21B2F9BE805F}"/>
          </ac:picMkLst>
        </pc:picChg>
        <pc:picChg chg="add mod ord">
          <ac:chgData name="Carly Pettiona" userId="S::carly.pettiona@healingfoundation.org.au::8cfcf547-e567-4a67-ae5f-7d6e6196302b" providerId="AD" clId="Web-{A4B21E01-A599-28AC-B6C6-590821A7AD1B}" dt="2023-09-07T23:23:42.419" v="245"/>
          <ac:picMkLst>
            <pc:docMk/>
            <pc:sldMk cId="1541366499" sldId="417"/>
            <ac:picMk id="39" creationId="{DFED92AC-C57C-7ECF-F645-739EC4979B40}"/>
          </ac:picMkLst>
        </pc:picChg>
        <pc:picChg chg="add mod ord">
          <ac:chgData name="Carly Pettiona" userId="S::carly.pettiona@healingfoundation.org.au::8cfcf547-e567-4a67-ae5f-7d6e6196302b" providerId="AD" clId="Web-{A4B21E01-A599-28AC-B6C6-590821A7AD1B}" dt="2023-09-07T23:24:16.842" v="253" actId="1076"/>
          <ac:picMkLst>
            <pc:docMk/>
            <pc:sldMk cId="1541366499" sldId="417"/>
            <ac:picMk id="40" creationId="{E03CD301-C8CA-A6B7-057D-6918CFA346FA}"/>
          </ac:picMkLst>
        </pc:picChg>
      </pc:sldChg>
      <pc:sldChg chg="modNotes">
        <pc:chgData name="Carly Pettiona" userId="S::carly.pettiona@healingfoundation.org.au::8cfcf547-e567-4a67-ae5f-7d6e6196302b" providerId="AD" clId="Web-{A4B21E01-A599-28AC-B6C6-590821A7AD1B}" dt="2023-09-07T23:26:56.533" v="311"/>
        <pc:sldMkLst>
          <pc:docMk/>
          <pc:sldMk cId="2016420535" sldId="427"/>
        </pc:sldMkLst>
      </pc:sldChg>
      <pc:sldChg chg="modSp">
        <pc:chgData name="Carly Pettiona" userId="S::carly.pettiona@healingfoundation.org.au::8cfcf547-e567-4a67-ae5f-7d6e6196302b" providerId="AD" clId="Web-{A4B21E01-A599-28AC-B6C6-590821A7AD1B}" dt="2023-09-07T23:32:46.307" v="330" actId="688"/>
        <pc:sldMkLst>
          <pc:docMk/>
          <pc:sldMk cId="3970492126" sldId="432"/>
        </pc:sldMkLst>
        <pc:spChg chg="mod">
          <ac:chgData name="Carly Pettiona" userId="S::carly.pettiona@healingfoundation.org.au::8cfcf547-e567-4a67-ae5f-7d6e6196302b" providerId="AD" clId="Web-{A4B21E01-A599-28AC-B6C6-590821A7AD1B}" dt="2023-09-07T23:32:21.541" v="322" actId="1076"/>
          <ac:spMkLst>
            <pc:docMk/>
            <pc:sldMk cId="3970492126" sldId="432"/>
            <ac:spMk id="3" creationId="{D5077412-EDC6-D259-CA6C-9089B7700087}"/>
          </ac:spMkLst>
        </pc:spChg>
        <pc:picChg chg="mod">
          <ac:chgData name="Carly Pettiona" userId="S::carly.pettiona@healingfoundation.org.au::8cfcf547-e567-4a67-ae5f-7d6e6196302b" providerId="AD" clId="Web-{A4B21E01-A599-28AC-B6C6-590821A7AD1B}" dt="2023-09-07T23:32:30.807" v="326" actId="14100"/>
          <ac:picMkLst>
            <pc:docMk/>
            <pc:sldMk cId="3970492126" sldId="432"/>
            <ac:picMk id="14" creationId="{A365D14E-436D-6EAF-E692-FB591AEE1AAC}"/>
          </ac:picMkLst>
        </pc:picChg>
        <pc:picChg chg="mod">
          <ac:chgData name="Carly Pettiona" userId="S::carly.pettiona@healingfoundation.org.au::8cfcf547-e567-4a67-ae5f-7d6e6196302b" providerId="AD" clId="Web-{A4B21E01-A599-28AC-B6C6-590821A7AD1B}" dt="2023-09-07T23:32:46.307" v="330" actId="688"/>
          <ac:picMkLst>
            <pc:docMk/>
            <pc:sldMk cId="3970492126" sldId="432"/>
            <ac:picMk id="18" creationId="{E7C38A63-1787-9B8F-9B0A-FF2DD18A095E}"/>
          </ac:picMkLst>
        </pc:picChg>
        <pc:picChg chg="mod">
          <ac:chgData name="Carly Pettiona" userId="S::carly.pettiona@healingfoundation.org.au::8cfcf547-e567-4a67-ae5f-7d6e6196302b" providerId="AD" clId="Web-{A4B21E01-A599-28AC-B6C6-590821A7AD1B}" dt="2023-09-07T23:32:44.151" v="329" actId="688"/>
          <ac:picMkLst>
            <pc:docMk/>
            <pc:sldMk cId="3970492126" sldId="432"/>
            <ac:picMk id="25" creationId="{CB08B5B3-2CC8-932B-8A41-257C64696D63}"/>
          </ac:picMkLst>
        </pc:picChg>
      </pc:sldChg>
      <pc:sldChg chg="modSp">
        <pc:chgData name="Carly Pettiona" userId="S::carly.pettiona@healingfoundation.org.au::8cfcf547-e567-4a67-ae5f-7d6e6196302b" providerId="AD" clId="Web-{A4B21E01-A599-28AC-B6C6-590821A7AD1B}" dt="2023-09-07T23:33:11.167" v="333" actId="14100"/>
        <pc:sldMkLst>
          <pc:docMk/>
          <pc:sldMk cId="643977357" sldId="433"/>
        </pc:sldMkLst>
        <pc:spChg chg="mod">
          <ac:chgData name="Carly Pettiona" userId="S::carly.pettiona@healingfoundation.org.au::8cfcf547-e567-4a67-ae5f-7d6e6196302b" providerId="AD" clId="Web-{A4B21E01-A599-28AC-B6C6-590821A7AD1B}" dt="2023-09-07T23:33:11.167" v="333" actId="14100"/>
          <ac:spMkLst>
            <pc:docMk/>
            <pc:sldMk cId="643977357" sldId="433"/>
            <ac:spMk id="5" creationId="{166C9648-FC28-7275-F297-FB016F2CBF1A}"/>
          </ac:spMkLst>
        </pc:spChg>
      </pc:sldChg>
      <pc:sldChg chg="addSp delSp modSp delAnim">
        <pc:chgData name="Carly Pettiona" userId="S::carly.pettiona@healingfoundation.org.au::8cfcf547-e567-4a67-ae5f-7d6e6196302b" providerId="AD" clId="Web-{A4B21E01-A599-28AC-B6C6-590821A7AD1B}" dt="2023-09-08T00:30:43.680" v="380" actId="1076"/>
        <pc:sldMkLst>
          <pc:docMk/>
          <pc:sldMk cId="2791048713" sldId="437"/>
        </pc:sldMkLst>
        <pc:spChg chg="mod">
          <ac:chgData name="Carly Pettiona" userId="S::carly.pettiona@healingfoundation.org.au::8cfcf547-e567-4a67-ae5f-7d6e6196302b" providerId="AD" clId="Web-{A4B21E01-A599-28AC-B6C6-590821A7AD1B}" dt="2023-09-08T00:30:43.680" v="380" actId="1076"/>
          <ac:spMkLst>
            <pc:docMk/>
            <pc:sldMk cId="2791048713" sldId="437"/>
            <ac:spMk id="3" creationId="{9D523C6F-88DD-36C2-1504-1B80707FFB73}"/>
          </ac:spMkLst>
        </pc:spChg>
        <pc:spChg chg="mod">
          <ac:chgData name="Carly Pettiona" userId="S::carly.pettiona@healingfoundation.org.au::8cfcf547-e567-4a67-ae5f-7d6e6196302b" providerId="AD" clId="Web-{A4B21E01-A599-28AC-B6C6-590821A7AD1B}" dt="2023-09-08T00:30:38.993" v="379" actId="1076"/>
          <ac:spMkLst>
            <pc:docMk/>
            <pc:sldMk cId="2791048713" sldId="437"/>
            <ac:spMk id="4" creationId="{EE32F98A-CAF5-7597-C298-257EF27AFFAA}"/>
          </ac:spMkLst>
        </pc:spChg>
        <pc:spChg chg="del topLvl">
          <ac:chgData name="Carly Pettiona" userId="S::carly.pettiona@healingfoundation.org.au::8cfcf547-e567-4a67-ae5f-7d6e6196302b" providerId="AD" clId="Web-{A4B21E01-A599-28AC-B6C6-590821A7AD1B}" dt="2023-09-08T00:26:06.423" v="343"/>
          <ac:spMkLst>
            <pc:docMk/>
            <pc:sldMk cId="2791048713" sldId="437"/>
            <ac:spMk id="6" creationId="{0C3CEF2D-1DE7-8AAB-7203-A62DB9BE25C7}"/>
          </ac:spMkLst>
        </pc:spChg>
        <pc:spChg chg="mod topLvl">
          <ac:chgData name="Carly Pettiona" userId="S::carly.pettiona@healingfoundation.org.au::8cfcf547-e567-4a67-ae5f-7d6e6196302b" providerId="AD" clId="Web-{A4B21E01-A599-28AC-B6C6-590821A7AD1B}" dt="2023-09-08T00:30:35.930" v="378" actId="1076"/>
          <ac:spMkLst>
            <pc:docMk/>
            <pc:sldMk cId="2791048713" sldId="437"/>
            <ac:spMk id="7" creationId="{A2501829-3050-6C35-6D97-04C18689E766}"/>
          </ac:spMkLst>
        </pc:spChg>
        <pc:grpChg chg="del">
          <ac:chgData name="Carly Pettiona" userId="S::carly.pettiona@healingfoundation.org.au::8cfcf547-e567-4a67-ae5f-7d6e6196302b" providerId="AD" clId="Web-{A4B21E01-A599-28AC-B6C6-590821A7AD1B}" dt="2023-09-08T00:25:58.345" v="340"/>
          <ac:grpSpMkLst>
            <pc:docMk/>
            <pc:sldMk cId="2791048713" sldId="437"/>
            <ac:grpSpMk id="9" creationId="{BCA3C3A5-86F4-B06B-EA43-84C4CE5C20A2}"/>
          </ac:grpSpMkLst>
        </pc:grpChg>
        <pc:picChg chg="add del mod modCrop">
          <ac:chgData name="Carly Pettiona" userId="S::carly.pettiona@healingfoundation.org.au::8cfcf547-e567-4a67-ae5f-7d6e6196302b" providerId="AD" clId="Web-{A4B21E01-A599-28AC-B6C6-590821A7AD1B}" dt="2023-09-08T00:26:40.393" v="354"/>
          <ac:picMkLst>
            <pc:docMk/>
            <pc:sldMk cId="2791048713" sldId="437"/>
            <ac:picMk id="8" creationId="{05BC7999-5AE0-B4CB-516D-184910ED303A}"/>
          </ac:picMkLst>
        </pc:picChg>
        <pc:picChg chg="add del mod">
          <ac:chgData name="Carly Pettiona" userId="S::carly.pettiona@healingfoundation.org.au::8cfcf547-e567-4a67-ae5f-7d6e6196302b" providerId="AD" clId="Web-{A4B21E01-A599-28AC-B6C6-590821A7AD1B}" dt="2023-09-08T00:28:52.912" v="356"/>
          <ac:picMkLst>
            <pc:docMk/>
            <pc:sldMk cId="2791048713" sldId="437"/>
            <ac:picMk id="10" creationId="{78D2D2F0-71AD-6155-13FA-51D13914646F}"/>
          </ac:picMkLst>
        </pc:picChg>
        <pc:picChg chg="add mod ord">
          <ac:chgData name="Carly Pettiona" userId="S::carly.pettiona@healingfoundation.org.au::8cfcf547-e567-4a67-ae5f-7d6e6196302b" providerId="AD" clId="Web-{A4B21E01-A599-28AC-B6C6-590821A7AD1B}" dt="2023-09-08T00:30:18.039" v="373" actId="1076"/>
          <ac:picMkLst>
            <pc:docMk/>
            <pc:sldMk cId="2791048713" sldId="437"/>
            <ac:picMk id="11" creationId="{26365E37-C442-7A87-8583-4ADFEE7672A5}"/>
          </ac:picMkLst>
        </pc:picChg>
      </pc:sldChg>
    </pc:docChg>
  </pc:docChgLst>
  <pc:docChgLst>
    <pc:chgData name="Carly Pettiona" userId="S::carly.pettiona@healingfoundation.org.au::8cfcf547-e567-4a67-ae5f-7d6e6196302b" providerId="AD" clId="Web-{395DE63F-2A2D-A477-56B8-BE16DD47BD78}"/>
    <pc:docChg chg="modSld">
      <pc:chgData name="Carly Pettiona" userId="S::carly.pettiona@healingfoundation.org.au::8cfcf547-e567-4a67-ae5f-7d6e6196302b" providerId="AD" clId="Web-{395DE63F-2A2D-A477-56B8-BE16DD47BD78}" dt="2023-07-25T04:59:29.380" v="1" actId="20577"/>
      <pc:docMkLst>
        <pc:docMk/>
      </pc:docMkLst>
      <pc:sldChg chg="modSp">
        <pc:chgData name="Carly Pettiona" userId="S::carly.pettiona@healingfoundation.org.au::8cfcf547-e567-4a67-ae5f-7d6e6196302b" providerId="AD" clId="Web-{395DE63F-2A2D-A477-56B8-BE16DD47BD78}" dt="2023-07-25T04:59:29.380" v="1" actId="20577"/>
        <pc:sldMkLst>
          <pc:docMk/>
          <pc:sldMk cId="1008212083" sldId="392"/>
        </pc:sldMkLst>
        <pc:spChg chg="mod">
          <ac:chgData name="Carly Pettiona" userId="S::carly.pettiona@healingfoundation.org.au::8cfcf547-e567-4a67-ae5f-7d6e6196302b" providerId="AD" clId="Web-{395DE63F-2A2D-A477-56B8-BE16DD47BD78}" dt="2023-07-25T04:59:29.380" v="1" actId="20577"/>
          <ac:spMkLst>
            <pc:docMk/>
            <pc:sldMk cId="1008212083" sldId="392"/>
            <ac:spMk id="5" creationId="{1D0DFB20-AC56-A70F-BE57-312821FE351B}"/>
          </ac:spMkLst>
        </pc:spChg>
      </pc:sldChg>
    </pc:docChg>
  </pc:docChgLst>
  <pc:docChgLst>
    <pc:chgData name="Carly Pettiona" userId="S::carly.pettiona@healingfoundation.org.au::8cfcf547-e567-4a67-ae5f-7d6e6196302b" providerId="AD" clId="Web-{84B9C5E9-90FE-264F-0EF0-E6D30095EB12}"/>
    <pc:docChg chg="modSld">
      <pc:chgData name="Carly Pettiona" userId="S::carly.pettiona@healingfoundation.org.au::8cfcf547-e567-4a67-ae5f-7d6e6196302b" providerId="AD" clId="Web-{84B9C5E9-90FE-264F-0EF0-E6D30095EB12}" dt="2023-07-31T22:53:55.575" v="5"/>
      <pc:docMkLst>
        <pc:docMk/>
      </pc:docMkLst>
      <pc:sldChg chg="modNotes">
        <pc:chgData name="Carly Pettiona" userId="S::carly.pettiona@healingfoundation.org.au::8cfcf547-e567-4a67-ae5f-7d6e6196302b" providerId="AD" clId="Web-{84B9C5E9-90FE-264F-0EF0-E6D30095EB12}" dt="2023-07-31T22:53:55.575" v="5"/>
        <pc:sldMkLst>
          <pc:docMk/>
          <pc:sldMk cId="4090891799" sldId="355"/>
        </pc:sldMkLst>
      </pc:sldChg>
    </pc:docChg>
  </pc:docChgLst>
  <pc:docChgLst>
    <pc:chgData name="Carly Pettiona" userId="S::carly.pettiona@healingfoundation.org.au::8cfcf547-e567-4a67-ae5f-7d6e6196302b" providerId="AD" clId="Web-{E75EA5FB-374A-FB37-FD00-387159CBC94D}"/>
    <pc:docChg chg="addSld modSld">
      <pc:chgData name="Carly Pettiona" userId="S::carly.pettiona@healingfoundation.org.au::8cfcf547-e567-4a67-ae5f-7d6e6196302b" providerId="AD" clId="Web-{E75EA5FB-374A-FB37-FD00-387159CBC94D}" dt="2023-08-11T03:36:27.361" v="53"/>
      <pc:docMkLst>
        <pc:docMk/>
      </pc:docMkLst>
      <pc:sldChg chg="modNotes">
        <pc:chgData name="Carly Pettiona" userId="S::carly.pettiona@healingfoundation.org.au::8cfcf547-e567-4a67-ae5f-7d6e6196302b" providerId="AD" clId="Web-{E75EA5FB-374A-FB37-FD00-387159CBC94D}" dt="2023-08-11T03:36:27.361" v="53"/>
        <pc:sldMkLst>
          <pc:docMk/>
          <pc:sldMk cId="615622512" sldId="438"/>
        </pc:sldMkLst>
      </pc:sldChg>
      <pc:sldChg chg="modSp">
        <pc:chgData name="Carly Pettiona" userId="S::carly.pettiona@healingfoundation.org.au::8cfcf547-e567-4a67-ae5f-7d6e6196302b" providerId="AD" clId="Web-{E75EA5FB-374A-FB37-FD00-387159CBC94D}" dt="2023-08-11T03:36:13.517" v="51" actId="20577"/>
        <pc:sldMkLst>
          <pc:docMk/>
          <pc:sldMk cId="3836900098" sldId="441"/>
        </pc:sldMkLst>
        <pc:spChg chg="mod">
          <ac:chgData name="Carly Pettiona" userId="S::carly.pettiona@healingfoundation.org.au::8cfcf547-e567-4a67-ae5f-7d6e6196302b" providerId="AD" clId="Web-{E75EA5FB-374A-FB37-FD00-387159CBC94D}" dt="2023-08-11T03:36:13.517" v="51" actId="20577"/>
          <ac:spMkLst>
            <pc:docMk/>
            <pc:sldMk cId="3836900098" sldId="441"/>
            <ac:spMk id="11" creationId="{61BB758D-5AA2-8F78-7287-7662F186E732}"/>
          </ac:spMkLst>
        </pc:spChg>
      </pc:sldChg>
      <pc:sldChg chg="add">
        <pc:chgData name="Carly Pettiona" userId="S::carly.pettiona@healingfoundation.org.au::8cfcf547-e567-4a67-ae5f-7d6e6196302b" providerId="AD" clId="Web-{E75EA5FB-374A-FB37-FD00-387159CBC94D}" dt="2023-08-11T03:35:12.342" v="0"/>
        <pc:sldMkLst>
          <pc:docMk/>
          <pc:sldMk cId="3437915330" sldId="460"/>
        </pc:sldMkLst>
      </pc:sldChg>
    </pc:docChg>
  </pc:docChgLst>
  <pc:docChgLst>
    <pc:chgData name="Carly Pettiona" userId="S::carly.pettiona@healingfoundation.org.au::8cfcf547-e567-4a67-ae5f-7d6e6196302b" providerId="AD" clId="Web-{2EB50563-73A3-0499-2DAF-B39B913739F8}"/>
    <pc:docChg chg="modSld">
      <pc:chgData name="Carly Pettiona" userId="S::carly.pettiona@healingfoundation.org.au::8cfcf547-e567-4a67-ae5f-7d6e6196302b" providerId="AD" clId="Web-{2EB50563-73A3-0499-2DAF-B39B913739F8}" dt="2023-07-26T23:18:53.726" v="84"/>
      <pc:docMkLst>
        <pc:docMk/>
      </pc:docMkLst>
      <pc:sldChg chg="modNotes">
        <pc:chgData name="Carly Pettiona" userId="S::carly.pettiona@healingfoundation.org.au::8cfcf547-e567-4a67-ae5f-7d6e6196302b" providerId="AD" clId="Web-{2EB50563-73A3-0499-2DAF-B39B913739F8}" dt="2023-07-26T23:18:53.726" v="84"/>
        <pc:sldMkLst>
          <pc:docMk/>
          <pc:sldMk cId="3168794488" sldId="457"/>
        </pc:sldMkLst>
      </pc:sldChg>
    </pc:docChg>
  </pc:docChgLst>
  <pc:docChgLst>
    <pc:chgData name="Carly Pettiona" userId="S::carly.pettiona@healingfoundation.org.au::8cfcf547-e567-4a67-ae5f-7d6e6196302b" providerId="AD" clId="Web-{46BA301D-4F31-E5A2-D643-C4D082A03E68}"/>
    <pc:docChg chg="addSld delSld modSld">
      <pc:chgData name="Carly Pettiona" userId="S::carly.pettiona@healingfoundation.org.au::8cfcf547-e567-4a67-ae5f-7d6e6196302b" providerId="AD" clId="Web-{46BA301D-4F31-E5A2-D643-C4D082A03E68}" dt="2023-09-12T06:13:32.544" v="907"/>
      <pc:docMkLst>
        <pc:docMk/>
      </pc:docMkLst>
      <pc:sldChg chg="modSp">
        <pc:chgData name="Carly Pettiona" userId="S::carly.pettiona@healingfoundation.org.au::8cfcf547-e567-4a67-ae5f-7d6e6196302b" providerId="AD" clId="Web-{46BA301D-4F31-E5A2-D643-C4D082A03E68}" dt="2023-09-12T04:52:15.259" v="1" actId="20577"/>
        <pc:sldMkLst>
          <pc:docMk/>
          <pc:sldMk cId="243803033" sldId="341"/>
        </pc:sldMkLst>
        <pc:spChg chg="mod">
          <ac:chgData name="Carly Pettiona" userId="S::carly.pettiona@healingfoundation.org.au::8cfcf547-e567-4a67-ae5f-7d6e6196302b" providerId="AD" clId="Web-{46BA301D-4F31-E5A2-D643-C4D082A03E68}" dt="2023-09-12T04:52:15.259" v="1"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46BA301D-4F31-E5A2-D643-C4D082A03E68}" dt="2023-09-12T04:53:17.636" v="12" actId="1076"/>
        <pc:sldMkLst>
          <pc:docMk/>
          <pc:sldMk cId="3474476569" sldId="346"/>
        </pc:sldMkLst>
        <pc:spChg chg="mod">
          <ac:chgData name="Carly Pettiona" userId="S::carly.pettiona@healingfoundation.org.au::8cfcf547-e567-4a67-ae5f-7d6e6196302b" providerId="AD" clId="Web-{46BA301D-4F31-E5A2-D643-C4D082A03E68}" dt="2023-09-12T04:53:17.636" v="12" actId="1076"/>
          <ac:spMkLst>
            <pc:docMk/>
            <pc:sldMk cId="3474476569" sldId="346"/>
            <ac:spMk id="10" creationId="{87270656-72D1-D041-5F62-0105F65DF382}"/>
          </ac:spMkLst>
        </pc:spChg>
      </pc:sldChg>
      <pc:sldChg chg="modSp">
        <pc:chgData name="Carly Pettiona" userId="S::carly.pettiona@healingfoundation.org.au::8cfcf547-e567-4a67-ae5f-7d6e6196302b" providerId="AD" clId="Web-{46BA301D-4F31-E5A2-D643-C4D082A03E68}" dt="2023-09-12T05:27:31.898" v="257" actId="20577"/>
        <pc:sldMkLst>
          <pc:docMk/>
          <pc:sldMk cId="1008212083" sldId="392"/>
        </pc:sldMkLst>
        <pc:spChg chg="mod">
          <ac:chgData name="Carly Pettiona" userId="S::carly.pettiona@healingfoundation.org.au::8cfcf547-e567-4a67-ae5f-7d6e6196302b" providerId="AD" clId="Web-{46BA301D-4F31-E5A2-D643-C4D082A03E68}" dt="2023-09-12T05:27:31.898" v="257" actId="20577"/>
          <ac:spMkLst>
            <pc:docMk/>
            <pc:sldMk cId="1008212083" sldId="392"/>
            <ac:spMk id="5" creationId="{1D0DFB20-AC56-A70F-BE57-312821FE351B}"/>
          </ac:spMkLst>
        </pc:spChg>
      </pc:sldChg>
      <pc:sldChg chg="addSp modSp addAnim">
        <pc:chgData name="Carly Pettiona" userId="S::carly.pettiona@healingfoundation.org.au::8cfcf547-e567-4a67-ae5f-7d6e6196302b" providerId="AD" clId="Web-{46BA301D-4F31-E5A2-D643-C4D082A03E68}" dt="2023-09-12T05:04:47.364" v="98" actId="1076"/>
        <pc:sldMkLst>
          <pc:docMk/>
          <pc:sldMk cId="1541366499" sldId="417"/>
        </pc:sldMkLst>
        <pc:spChg chg="mod">
          <ac:chgData name="Carly Pettiona" userId="S::carly.pettiona@healingfoundation.org.au::8cfcf547-e567-4a67-ae5f-7d6e6196302b" providerId="AD" clId="Web-{46BA301D-4F31-E5A2-D643-C4D082A03E68}" dt="2023-09-12T05:04:47.364" v="98" actId="1076"/>
          <ac:spMkLst>
            <pc:docMk/>
            <pc:sldMk cId="1541366499" sldId="417"/>
            <ac:spMk id="2" creationId="{79E27399-617F-D151-3C79-DDBEE6FCD43B}"/>
          </ac:spMkLst>
        </pc:spChg>
        <pc:spChg chg="mod">
          <ac:chgData name="Carly Pettiona" userId="S::carly.pettiona@healingfoundation.org.au::8cfcf547-e567-4a67-ae5f-7d6e6196302b" providerId="AD" clId="Web-{46BA301D-4F31-E5A2-D643-C4D082A03E68}" dt="2023-09-12T05:04:34.473" v="95" actId="1076"/>
          <ac:spMkLst>
            <pc:docMk/>
            <pc:sldMk cId="1541366499" sldId="417"/>
            <ac:spMk id="4" creationId="{1EE6339D-9E9A-84D5-DC59-7F19AF9CFFB5}"/>
          </ac:spMkLst>
        </pc:spChg>
        <pc:spChg chg="mod">
          <ac:chgData name="Carly Pettiona" userId="S::carly.pettiona@healingfoundation.org.au::8cfcf547-e567-4a67-ae5f-7d6e6196302b" providerId="AD" clId="Web-{46BA301D-4F31-E5A2-D643-C4D082A03E68}" dt="2023-09-12T05:03:37.533" v="75" actId="1076"/>
          <ac:spMkLst>
            <pc:docMk/>
            <pc:sldMk cId="1541366499" sldId="417"/>
            <ac:spMk id="5" creationId="{2991391B-D1AD-FE4B-7F7B-5A2F81A4B8C1}"/>
          </ac:spMkLst>
        </pc:spChg>
        <pc:spChg chg="mod">
          <ac:chgData name="Carly Pettiona" userId="S::carly.pettiona@healingfoundation.org.au::8cfcf547-e567-4a67-ae5f-7d6e6196302b" providerId="AD" clId="Web-{46BA301D-4F31-E5A2-D643-C4D082A03E68}" dt="2023-09-12T05:03:44.143" v="77" actId="20577"/>
          <ac:spMkLst>
            <pc:docMk/>
            <pc:sldMk cId="1541366499" sldId="417"/>
            <ac:spMk id="9" creationId="{F54EE4E2-0C12-E5AF-BE1E-E82B8A267AB7}"/>
          </ac:spMkLst>
        </pc:spChg>
        <pc:spChg chg="mod">
          <ac:chgData name="Carly Pettiona" userId="S::carly.pettiona@healingfoundation.org.au::8cfcf547-e567-4a67-ae5f-7d6e6196302b" providerId="AD" clId="Web-{46BA301D-4F31-E5A2-D643-C4D082A03E68}" dt="2023-09-12T05:03:49.784" v="79" actId="20577"/>
          <ac:spMkLst>
            <pc:docMk/>
            <pc:sldMk cId="1541366499" sldId="417"/>
            <ac:spMk id="10" creationId="{7F3961E6-27D0-11E4-58C9-D818DBDC58E6}"/>
          </ac:spMkLst>
        </pc:spChg>
        <pc:spChg chg="mod">
          <ac:chgData name="Carly Pettiona" userId="S::carly.pettiona@healingfoundation.org.au::8cfcf547-e567-4a67-ae5f-7d6e6196302b" providerId="AD" clId="Web-{46BA301D-4F31-E5A2-D643-C4D082A03E68}" dt="2023-09-12T05:04:42.426" v="97" actId="20577"/>
          <ac:spMkLst>
            <pc:docMk/>
            <pc:sldMk cId="1541366499" sldId="417"/>
            <ac:spMk id="11" creationId="{A05E8684-7543-1F8D-869C-4C38E2F6C47B}"/>
          </ac:spMkLst>
        </pc:spChg>
        <pc:grpChg chg="add mod">
          <ac:chgData name="Carly Pettiona" userId="S::carly.pettiona@healingfoundation.org.au::8cfcf547-e567-4a67-ae5f-7d6e6196302b" providerId="AD" clId="Web-{46BA301D-4F31-E5A2-D643-C4D082A03E68}" dt="2023-09-12T05:04:18.644" v="85" actId="1076"/>
          <ac:grpSpMkLst>
            <pc:docMk/>
            <pc:sldMk cId="1541366499" sldId="417"/>
            <ac:grpSpMk id="12" creationId="{6D3CD14E-33E6-B26A-E6CE-799DA6D4812A}"/>
          </ac:grpSpMkLst>
        </pc:grpChg>
        <pc:grpChg chg="mod">
          <ac:chgData name="Carly Pettiona" userId="S::carly.pettiona@healingfoundation.org.au::8cfcf547-e567-4a67-ae5f-7d6e6196302b" providerId="AD" clId="Web-{46BA301D-4F31-E5A2-D643-C4D082A03E68}" dt="2023-09-12T05:04:01.112" v="80" actId="1076"/>
          <ac:grpSpMkLst>
            <pc:docMk/>
            <pc:sldMk cId="1541366499" sldId="417"/>
            <ac:grpSpMk id="42" creationId="{3EBAF09B-C90B-6DE6-AA35-6A446634120D}"/>
          </ac:grpSpMkLst>
        </pc:grpChg>
        <pc:grpChg chg="mod">
          <ac:chgData name="Carly Pettiona" userId="S::carly.pettiona@healingfoundation.org.au::8cfcf547-e567-4a67-ae5f-7d6e6196302b" providerId="AD" clId="Web-{46BA301D-4F31-E5A2-D643-C4D082A03E68}" dt="2023-09-12T05:04:04.019" v="81" actId="1076"/>
          <ac:grpSpMkLst>
            <pc:docMk/>
            <pc:sldMk cId="1541366499" sldId="417"/>
            <ac:grpSpMk id="43" creationId="{FDB6C848-A2B6-3679-BA54-51B72E403CA2}"/>
          </ac:grpSpMkLst>
        </pc:grpChg>
        <pc:grpChg chg="mod">
          <ac:chgData name="Carly Pettiona" userId="S::carly.pettiona@healingfoundation.org.au::8cfcf547-e567-4a67-ae5f-7d6e6196302b" providerId="AD" clId="Web-{46BA301D-4F31-E5A2-D643-C4D082A03E68}" dt="2023-09-12T05:04:06.316" v="82" actId="1076"/>
          <ac:grpSpMkLst>
            <pc:docMk/>
            <pc:sldMk cId="1541366499" sldId="417"/>
            <ac:grpSpMk id="44" creationId="{0072691C-5923-A9D6-C004-959A85C60043}"/>
          </ac:grpSpMkLst>
        </pc:grpChg>
        <pc:grpChg chg="mod">
          <ac:chgData name="Carly Pettiona" userId="S::carly.pettiona@healingfoundation.org.au::8cfcf547-e567-4a67-ae5f-7d6e6196302b" providerId="AD" clId="Web-{46BA301D-4F31-E5A2-D643-C4D082A03E68}" dt="2023-09-12T05:04:11.550" v="83" actId="1076"/>
          <ac:grpSpMkLst>
            <pc:docMk/>
            <pc:sldMk cId="1541366499" sldId="417"/>
            <ac:grpSpMk id="45" creationId="{8E8AAF07-A819-0B0B-8C27-95E681B5E9B3}"/>
          </ac:grpSpMkLst>
        </pc:grpChg>
      </pc:sldChg>
      <pc:sldChg chg="modNotes">
        <pc:chgData name="Carly Pettiona" userId="S::carly.pettiona@healingfoundation.org.au::8cfcf547-e567-4a67-ae5f-7d6e6196302b" providerId="AD" clId="Web-{46BA301D-4F31-E5A2-D643-C4D082A03E68}" dt="2023-09-12T05:01:35.482" v="57"/>
        <pc:sldMkLst>
          <pc:docMk/>
          <pc:sldMk cId="2340121306" sldId="426"/>
        </pc:sldMkLst>
      </pc:sldChg>
      <pc:sldChg chg="modSp modNotes">
        <pc:chgData name="Carly Pettiona" userId="S::carly.pettiona@healingfoundation.org.au::8cfcf547-e567-4a67-ae5f-7d6e6196302b" providerId="AD" clId="Web-{46BA301D-4F31-E5A2-D643-C4D082A03E68}" dt="2023-09-12T06:11:23.946" v="866"/>
        <pc:sldMkLst>
          <pc:docMk/>
          <pc:sldMk cId="1434699194" sldId="452"/>
        </pc:sldMkLst>
        <pc:spChg chg="mod">
          <ac:chgData name="Carly Pettiona" userId="S::carly.pettiona@healingfoundation.org.au::8cfcf547-e567-4a67-ae5f-7d6e6196302b" providerId="AD" clId="Web-{46BA301D-4F31-E5A2-D643-C4D082A03E68}" dt="2023-09-12T06:11:16.461" v="859" actId="20577"/>
          <ac:spMkLst>
            <pc:docMk/>
            <pc:sldMk cId="1434699194" sldId="452"/>
            <ac:spMk id="5" creationId="{1D0DFB20-AC56-A70F-BE57-312821FE351B}"/>
          </ac:spMkLst>
        </pc:spChg>
      </pc:sldChg>
      <pc:sldChg chg="addSp delSp modSp">
        <pc:chgData name="Carly Pettiona" userId="S::carly.pettiona@healingfoundation.org.au::8cfcf547-e567-4a67-ae5f-7d6e6196302b" providerId="AD" clId="Web-{46BA301D-4F31-E5A2-D643-C4D082A03E68}" dt="2023-09-12T05:00:31.730" v="19" actId="1076"/>
        <pc:sldMkLst>
          <pc:docMk/>
          <pc:sldMk cId="4100747964" sldId="461"/>
        </pc:sldMkLst>
        <pc:spChg chg="mod">
          <ac:chgData name="Carly Pettiona" userId="S::carly.pettiona@healingfoundation.org.au::8cfcf547-e567-4a67-ae5f-7d6e6196302b" providerId="AD" clId="Web-{46BA301D-4F31-E5A2-D643-C4D082A03E68}" dt="2023-09-12T05:00:24.448" v="17" actId="20577"/>
          <ac:spMkLst>
            <pc:docMk/>
            <pc:sldMk cId="4100747964" sldId="461"/>
            <ac:spMk id="9" creationId="{EF39603B-2B7E-5E7C-032B-7B7BB0525A71}"/>
          </ac:spMkLst>
        </pc:spChg>
        <pc:picChg chg="add mod">
          <ac:chgData name="Carly Pettiona" userId="S::carly.pettiona@healingfoundation.org.au::8cfcf547-e567-4a67-ae5f-7d6e6196302b" providerId="AD" clId="Web-{46BA301D-4F31-E5A2-D643-C4D082A03E68}" dt="2023-09-12T05:00:31.730" v="19" actId="1076"/>
          <ac:picMkLst>
            <pc:docMk/>
            <pc:sldMk cId="4100747964" sldId="461"/>
            <ac:picMk id="2" creationId="{BAFA0054-BC20-928F-F05A-0C1E76B2D661}"/>
          </ac:picMkLst>
        </pc:picChg>
        <pc:picChg chg="del">
          <ac:chgData name="Carly Pettiona" userId="S::carly.pettiona@healingfoundation.org.au::8cfcf547-e567-4a67-ae5f-7d6e6196302b" providerId="AD" clId="Web-{46BA301D-4F31-E5A2-D643-C4D082A03E68}" dt="2023-09-12T05:00:18.104" v="13"/>
          <ac:picMkLst>
            <pc:docMk/>
            <pc:sldMk cId="4100747964" sldId="461"/>
            <ac:picMk id="11" creationId="{2E06029C-D1AF-556F-CFAE-82753E1EF611}"/>
          </ac:picMkLst>
        </pc:picChg>
      </pc:sldChg>
      <pc:sldChg chg="del">
        <pc:chgData name="Carly Pettiona" userId="S::carly.pettiona@healingfoundation.org.au::8cfcf547-e567-4a67-ae5f-7d6e6196302b" providerId="AD" clId="Web-{46BA301D-4F31-E5A2-D643-C4D082A03E68}" dt="2023-09-12T05:05:00.240" v="102"/>
        <pc:sldMkLst>
          <pc:docMk/>
          <pc:sldMk cId="1342674905" sldId="464"/>
        </pc:sldMkLst>
      </pc:sldChg>
      <pc:sldChg chg="del">
        <pc:chgData name="Carly Pettiona" userId="S::carly.pettiona@healingfoundation.org.au::8cfcf547-e567-4a67-ae5f-7d6e6196302b" providerId="AD" clId="Web-{46BA301D-4F31-E5A2-D643-C4D082A03E68}" dt="2023-09-12T05:05:00.240" v="101"/>
        <pc:sldMkLst>
          <pc:docMk/>
          <pc:sldMk cId="3254904033" sldId="465"/>
        </pc:sldMkLst>
      </pc:sldChg>
      <pc:sldChg chg="del">
        <pc:chgData name="Carly Pettiona" userId="S::carly.pettiona@healingfoundation.org.au::8cfcf547-e567-4a67-ae5f-7d6e6196302b" providerId="AD" clId="Web-{46BA301D-4F31-E5A2-D643-C4D082A03E68}" dt="2023-09-12T05:05:00.240" v="99"/>
        <pc:sldMkLst>
          <pc:docMk/>
          <pc:sldMk cId="2702501412" sldId="466"/>
        </pc:sldMkLst>
      </pc:sldChg>
      <pc:sldChg chg="del">
        <pc:chgData name="Carly Pettiona" userId="S::carly.pettiona@healingfoundation.org.au::8cfcf547-e567-4a67-ae5f-7d6e6196302b" providerId="AD" clId="Web-{46BA301D-4F31-E5A2-D643-C4D082A03E68}" dt="2023-09-12T05:05:00.240" v="100"/>
        <pc:sldMkLst>
          <pc:docMk/>
          <pc:sldMk cId="3015627798" sldId="469"/>
        </pc:sldMkLst>
      </pc:sldChg>
      <pc:sldChg chg="del">
        <pc:chgData name="Carly Pettiona" userId="S::carly.pettiona@healingfoundation.org.au::8cfcf547-e567-4a67-ae5f-7d6e6196302b" providerId="AD" clId="Web-{46BA301D-4F31-E5A2-D643-C4D082A03E68}" dt="2023-09-12T05:29:09.604" v="298"/>
        <pc:sldMkLst>
          <pc:docMk/>
          <pc:sldMk cId="3413396692" sldId="470"/>
        </pc:sldMkLst>
      </pc:sldChg>
      <pc:sldChg chg="del">
        <pc:chgData name="Carly Pettiona" userId="S::carly.pettiona@healingfoundation.org.au::8cfcf547-e567-4a67-ae5f-7d6e6196302b" providerId="AD" clId="Web-{46BA301D-4F31-E5A2-D643-C4D082A03E68}" dt="2023-09-12T05:29:09.604" v="297"/>
        <pc:sldMkLst>
          <pc:docMk/>
          <pc:sldMk cId="54844038" sldId="471"/>
        </pc:sldMkLst>
      </pc:sldChg>
      <pc:sldChg chg="del">
        <pc:chgData name="Carly Pettiona" userId="S::carly.pettiona@healingfoundation.org.au::8cfcf547-e567-4a67-ae5f-7d6e6196302b" providerId="AD" clId="Web-{46BA301D-4F31-E5A2-D643-C4D082A03E68}" dt="2023-09-12T05:29:09.604" v="296"/>
        <pc:sldMkLst>
          <pc:docMk/>
          <pc:sldMk cId="2472868801" sldId="472"/>
        </pc:sldMkLst>
      </pc:sldChg>
      <pc:sldChg chg="del">
        <pc:chgData name="Carly Pettiona" userId="S::carly.pettiona@healingfoundation.org.au::8cfcf547-e567-4a67-ae5f-7d6e6196302b" providerId="AD" clId="Web-{46BA301D-4F31-E5A2-D643-C4D082A03E68}" dt="2023-09-12T05:29:09.604" v="295"/>
        <pc:sldMkLst>
          <pc:docMk/>
          <pc:sldMk cId="3303993820" sldId="473"/>
        </pc:sldMkLst>
      </pc:sldChg>
      <pc:sldChg chg="del">
        <pc:chgData name="Carly Pettiona" userId="S::carly.pettiona@healingfoundation.org.au::8cfcf547-e567-4a67-ae5f-7d6e6196302b" providerId="AD" clId="Web-{46BA301D-4F31-E5A2-D643-C4D082A03E68}" dt="2023-09-12T05:29:09.604" v="294"/>
        <pc:sldMkLst>
          <pc:docMk/>
          <pc:sldMk cId="4277807870" sldId="474"/>
        </pc:sldMkLst>
      </pc:sldChg>
      <pc:sldChg chg="del">
        <pc:chgData name="Carly Pettiona" userId="S::carly.pettiona@healingfoundation.org.au::8cfcf547-e567-4a67-ae5f-7d6e6196302b" providerId="AD" clId="Web-{46BA301D-4F31-E5A2-D643-C4D082A03E68}" dt="2023-09-12T05:29:09.604" v="293"/>
        <pc:sldMkLst>
          <pc:docMk/>
          <pc:sldMk cId="3349890719" sldId="475"/>
        </pc:sldMkLst>
      </pc:sldChg>
      <pc:sldChg chg="addSp delSp modSp">
        <pc:chgData name="Carly Pettiona" userId="S::carly.pettiona@healingfoundation.org.au::8cfcf547-e567-4a67-ae5f-7d6e6196302b" providerId="AD" clId="Web-{46BA301D-4F31-E5A2-D643-C4D082A03E68}" dt="2023-09-12T06:01:10.752" v="814" actId="20577"/>
        <pc:sldMkLst>
          <pc:docMk/>
          <pc:sldMk cId="127561016" sldId="476"/>
        </pc:sldMkLst>
        <pc:spChg chg="mod">
          <ac:chgData name="Carly Pettiona" userId="S::carly.pettiona@healingfoundation.org.au::8cfcf547-e567-4a67-ae5f-7d6e6196302b" providerId="AD" clId="Web-{46BA301D-4F31-E5A2-D643-C4D082A03E68}" dt="2023-09-12T06:01:10.752" v="814" actId="20577"/>
          <ac:spMkLst>
            <pc:docMk/>
            <pc:sldMk cId="127561016" sldId="476"/>
            <ac:spMk id="9" creationId="{EF39603B-2B7E-5E7C-032B-7B7BB0525A71}"/>
          </ac:spMkLst>
        </pc:spChg>
        <pc:picChg chg="del">
          <ac:chgData name="Carly Pettiona" userId="S::carly.pettiona@healingfoundation.org.au::8cfcf547-e567-4a67-ae5f-7d6e6196302b" providerId="AD" clId="Web-{46BA301D-4F31-E5A2-D643-C4D082A03E68}" dt="2023-09-12T06:00:43.251" v="803"/>
          <ac:picMkLst>
            <pc:docMk/>
            <pc:sldMk cId="127561016" sldId="476"/>
            <ac:picMk id="2" creationId="{35C9EFEE-9D24-AB60-8079-EE838A591879}"/>
          </ac:picMkLst>
        </pc:picChg>
        <pc:picChg chg="del">
          <ac:chgData name="Carly Pettiona" userId="S::carly.pettiona@healingfoundation.org.au::8cfcf547-e567-4a67-ae5f-7d6e6196302b" providerId="AD" clId="Web-{46BA301D-4F31-E5A2-D643-C4D082A03E68}" dt="2023-09-12T06:00:45.360" v="806"/>
          <ac:picMkLst>
            <pc:docMk/>
            <pc:sldMk cId="127561016" sldId="476"/>
            <ac:picMk id="4" creationId="{142CA737-3E77-881E-76C8-500E185CE662}"/>
          </ac:picMkLst>
        </pc:picChg>
        <pc:picChg chg="del">
          <ac:chgData name="Carly Pettiona" userId="S::carly.pettiona@healingfoundation.org.au::8cfcf547-e567-4a67-ae5f-7d6e6196302b" providerId="AD" clId="Web-{46BA301D-4F31-E5A2-D643-C4D082A03E68}" dt="2023-09-12T06:00:44.766" v="805"/>
          <ac:picMkLst>
            <pc:docMk/>
            <pc:sldMk cId="127561016" sldId="476"/>
            <ac:picMk id="5" creationId="{939AC8F8-531C-7AFE-0F53-A9118252DDC7}"/>
          </ac:picMkLst>
        </pc:picChg>
        <pc:picChg chg="del">
          <ac:chgData name="Carly Pettiona" userId="S::carly.pettiona@healingfoundation.org.au::8cfcf547-e567-4a67-ae5f-7d6e6196302b" providerId="AD" clId="Web-{46BA301D-4F31-E5A2-D643-C4D082A03E68}" dt="2023-09-12T06:00:44.157" v="804"/>
          <ac:picMkLst>
            <pc:docMk/>
            <pc:sldMk cId="127561016" sldId="476"/>
            <ac:picMk id="6" creationId="{5041060E-2CAF-5824-7FBD-0020710A2E75}"/>
          </ac:picMkLst>
        </pc:picChg>
        <pc:picChg chg="add mod">
          <ac:chgData name="Carly Pettiona" userId="S::carly.pettiona@healingfoundation.org.au::8cfcf547-e567-4a67-ae5f-7d6e6196302b" providerId="AD" clId="Web-{46BA301D-4F31-E5A2-D643-C4D082A03E68}" dt="2023-09-12T06:00:49.392" v="807"/>
          <ac:picMkLst>
            <pc:docMk/>
            <pc:sldMk cId="127561016" sldId="476"/>
            <ac:picMk id="7" creationId="{2E2CE529-9451-5294-9B08-FE55D8ABD4A1}"/>
          </ac:picMkLst>
        </pc:picChg>
        <pc:picChg chg="add mod">
          <ac:chgData name="Carly Pettiona" userId="S::carly.pettiona@healingfoundation.org.au::8cfcf547-e567-4a67-ae5f-7d6e6196302b" providerId="AD" clId="Web-{46BA301D-4F31-E5A2-D643-C4D082A03E68}" dt="2023-09-12T06:00:57.876" v="811" actId="1076"/>
          <ac:picMkLst>
            <pc:docMk/>
            <pc:sldMk cId="127561016" sldId="476"/>
            <ac:picMk id="8" creationId="{49D0E40F-B020-E464-722C-83A227518830}"/>
          </ac:picMkLst>
        </pc:picChg>
        <pc:picChg chg="mod">
          <ac:chgData name="Carly Pettiona" userId="S::carly.pettiona@healingfoundation.org.au::8cfcf547-e567-4a67-ae5f-7d6e6196302b" providerId="AD" clId="Web-{46BA301D-4F31-E5A2-D643-C4D082A03E68}" dt="2023-09-12T06:01:01.642" v="812" actId="1076"/>
          <ac:picMkLst>
            <pc:docMk/>
            <pc:sldMk cId="127561016" sldId="476"/>
            <ac:picMk id="10" creationId="{6F472DF6-B418-8293-DDBE-A60059E81849}"/>
          </ac:picMkLst>
        </pc:picChg>
        <pc:picChg chg="add mod">
          <ac:chgData name="Carly Pettiona" userId="S::carly.pettiona@healingfoundation.org.au::8cfcf547-e567-4a67-ae5f-7d6e6196302b" providerId="AD" clId="Web-{46BA301D-4F31-E5A2-D643-C4D082A03E68}" dt="2023-09-12T06:00:54.923" v="810" actId="1076"/>
          <ac:picMkLst>
            <pc:docMk/>
            <pc:sldMk cId="127561016" sldId="476"/>
            <ac:picMk id="11" creationId="{60307AE4-CA41-004D-F808-BFE80F5692F3}"/>
          </ac:picMkLst>
        </pc:picChg>
      </pc:sldChg>
      <pc:sldChg chg="del">
        <pc:chgData name="Carly Pettiona" userId="S::carly.pettiona@healingfoundation.org.au::8cfcf547-e567-4a67-ae5f-7d6e6196302b" providerId="AD" clId="Web-{46BA301D-4F31-E5A2-D643-C4D082A03E68}" dt="2023-09-12T06:08:57.222" v="820"/>
        <pc:sldMkLst>
          <pc:docMk/>
          <pc:sldMk cId="685744525" sldId="477"/>
        </pc:sldMkLst>
      </pc:sldChg>
      <pc:sldChg chg="del">
        <pc:chgData name="Carly Pettiona" userId="S::carly.pettiona@healingfoundation.org.au::8cfcf547-e567-4a67-ae5f-7d6e6196302b" providerId="AD" clId="Web-{46BA301D-4F31-E5A2-D643-C4D082A03E68}" dt="2023-09-12T06:08:57.222" v="819"/>
        <pc:sldMkLst>
          <pc:docMk/>
          <pc:sldMk cId="2832201799" sldId="478"/>
        </pc:sldMkLst>
      </pc:sldChg>
      <pc:sldChg chg="del">
        <pc:chgData name="Carly Pettiona" userId="S::carly.pettiona@healingfoundation.org.au::8cfcf547-e567-4a67-ae5f-7d6e6196302b" providerId="AD" clId="Web-{46BA301D-4F31-E5A2-D643-C4D082A03E68}" dt="2023-09-12T06:08:57.222" v="818"/>
        <pc:sldMkLst>
          <pc:docMk/>
          <pc:sldMk cId="1025550819" sldId="479"/>
        </pc:sldMkLst>
      </pc:sldChg>
      <pc:sldChg chg="del">
        <pc:chgData name="Carly Pettiona" userId="S::carly.pettiona@healingfoundation.org.au::8cfcf547-e567-4a67-ae5f-7d6e6196302b" providerId="AD" clId="Web-{46BA301D-4F31-E5A2-D643-C4D082A03E68}" dt="2023-09-12T06:08:57.222" v="817"/>
        <pc:sldMkLst>
          <pc:docMk/>
          <pc:sldMk cId="3802251704" sldId="480"/>
        </pc:sldMkLst>
      </pc:sldChg>
      <pc:sldChg chg="del">
        <pc:chgData name="Carly Pettiona" userId="S::carly.pettiona@healingfoundation.org.au::8cfcf547-e567-4a67-ae5f-7d6e6196302b" providerId="AD" clId="Web-{46BA301D-4F31-E5A2-D643-C4D082A03E68}" dt="2023-09-12T06:08:57.222" v="816"/>
        <pc:sldMkLst>
          <pc:docMk/>
          <pc:sldMk cId="3278964867" sldId="481"/>
        </pc:sldMkLst>
      </pc:sldChg>
      <pc:sldChg chg="del">
        <pc:chgData name="Carly Pettiona" userId="S::carly.pettiona@healingfoundation.org.au::8cfcf547-e567-4a67-ae5f-7d6e6196302b" providerId="AD" clId="Web-{46BA301D-4F31-E5A2-D643-C4D082A03E68}" dt="2023-09-12T06:08:57.222" v="815"/>
        <pc:sldMkLst>
          <pc:docMk/>
          <pc:sldMk cId="2953504372" sldId="482"/>
        </pc:sldMkLst>
      </pc:sldChg>
      <pc:sldChg chg="del">
        <pc:chgData name="Carly Pettiona" userId="S::carly.pettiona@healingfoundation.org.au::8cfcf547-e567-4a67-ae5f-7d6e6196302b" providerId="AD" clId="Web-{46BA301D-4F31-E5A2-D643-C4D082A03E68}" dt="2023-09-12T06:11:26.993" v="868"/>
        <pc:sldMkLst>
          <pc:docMk/>
          <pc:sldMk cId="1728857225" sldId="483"/>
        </pc:sldMkLst>
      </pc:sldChg>
      <pc:sldChg chg="del">
        <pc:chgData name="Carly Pettiona" userId="S::carly.pettiona@healingfoundation.org.au::8cfcf547-e567-4a67-ae5f-7d6e6196302b" providerId="AD" clId="Web-{46BA301D-4F31-E5A2-D643-C4D082A03E68}" dt="2023-09-12T06:11:26.993" v="867"/>
        <pc:sldMkLst>
          <pc:docMk/>
          <pc:sldMk cId="3259277260" sldId="484"/>
        </pc:sldMkLst>
      </pc:sldChg>
      <pc:sldChg chg="addSp new modNotes">
        <pc:chgData name="Carly Pettiona" userId="S::carly.pettiona@healingfoundation.org.au::8cfcf547-e567-4a67-ae5f-7d6e6196302b" providerId="AD" clId="Web-{46BA301D-4F31-E5A2-D643-C4D082A03E68}" dt="2023-09-12T05:09:49.047" v="121"/>
        <pc:sldMkLst>
          <pc:docMk/>
          <pc:sldMk cId="827069426" sldId="485"/>
        </pc:sldMkLst>
        <pc:spChg chg="add">
          <ac:chgData name="Carly Pettiona" userId="S::carly.pettiona@healingfoundation.org.au::8cfcf547-e567-4a67-ae5f-7d6e6196302b" providerId="AD" clId="Web-{46BA301D-4F31-E5A2-D643-C4D082A03E68}" dt="2023-09-12T05:05:07.630" v="107"/>
          <ac:spMkLst>
            <pc:docMk/>
            <pc:sldMk cId="827069426" sldId="485"/>
            <ac:spMk id="2" creationId="{A2B0E769-7DB5-0DFE-CCAB-FEF5B6C7A2E9}"/>
          </ac:spMkLst>
        </pc:spChg>
        <pc:picChg chg="add">
          <ac:chgData name="Carly Pettiona" userId="S::carly.pettiona@healingfoundation.org.au::8cfcf547-e567-4a67-ae5f-7d6e6196302b" providerId="AD" clId="Web-{46BA301D-4F31-E5A2-D643-C4D082A03E68}" dt="2023-09-12T05:05:07.630" v="107"/>
          <ac:picMkLst>
            <pc:docMk/>
            <pc:sldMk cId="827069426" sldId="485"/>
            <ac:picMk id="3" creationId="{8423CB5B-270D-9398-F088-EEAF2D5BD920}"/>
          </ac:picMkLst>
        </pc:picChg>
      </pc:sldChg>
      <pc:sldChg chg="addSp new modNotes">
        <pc:chgData name="Carly Pettiona" userId="S::carly.pettiona@healingfoundation.org.au::8cfcf547-e567-4a67-ae5f-7d6e6196302b" providerId="AD" clId="Web-{46BA301D-4F31-E5A2-D643-C4D082A03E68}" dt="2023-09-12T05:09:44.515" v="118"/>
        <pc:sldMkLst>
          <pc:docMk/>
          <pc:sldMk cId="2473219371" sldId="486"/>
        </pc:sldMkLst>
        <pc:spChg chg="add">
          <ac:chgData name="Carly Pettiona" userId="S::carly.pettiona@healingfoundation.org.au::8cfcf547-e567-4a67-ae5f-7d6e6196302b" providerId="AD" clId="Web-{46BA301D-4F31-E5A2-D643-C4D082A03E68}" dt="2023-09-12T05:09:26.109" v="111"/>
          <ac:spMkLst>
            <pc:docMk/>
            <pc:sldMk cId="2473219371" sldId="486"/>
            <ac:spMk id="2" creationId="{C9A7FF57-AD67-DB8F-532D-4EE72FA360E1}"/>
          </ac:spMkLst>
        </pc:spChg>
        <pc:picChg chg="add">
          <ac:chgData name="Carly Pettiona" userId="S::carly.pettiona@healingfoundation.org.au::8cfcf547-e567-4a67-ae5f-7d6e6196302b" providerId="AD" clId="Web-{46BA301D-4F31-E5A2-D643-C4D082A03E68}" dt="2023-09-12T05:09:26.109" v="111"/>
          <ac:picMkLst>
            <pc:docMk/>
            <pc:sldMk cId="2473219371" sldId="486"/>
            <ac:picMk id="3" creationId="{BCF48105-3F7E-DAB3-C534-F49716A9DC6A}"/>
          </ac:picMkLst>
        </pc:picChg>
      </pc:sldChg>
      <pc:sldChg chg="addSp modSp new modNotes">
        <pc:chgData name="Carly Pettiona" userId="S::carly.pettiona@healingfoundation.org.au::8cfcf547-e567-4a67-ae5f-7d6e6196302b" providerId="AD" clId="Web-{46BA301D-4F31-E5A2-D643-C4D082A03E68}" dt="2023-09-12T05:11:03.690" v="130" actId="14100"/>
        <pc:sldMkLst>
          <pc:docMk/>
          <pc:sldMk cId="399083846" sldId="487"/>
        </pc:sldMkLst>
        <pc:spChg chg="add">
          <ac:chgData name="Carly Pettiona" userId="S::carly.pettiona@healingfoundation.org.au::8cfcf547-e567-4a67-ae5f-7d6e6196302b" providerId="AD" clId="Web-{46BA301D-4F31-E5A2-D643-C4D082A03E68}" dt="2023-09-12T05:09:57.672" v="122"/>
          <ac:spMkLst>
            <pc:docMk/>
            <pc:sldMk cId="399083846" sldId="487"/>
            <ac:spMk id="2" creationId="{B087C4BA-F536-020C-6FC4-7F0258CE96BE}"/>
          </ac:spMkLst>
        </pc:spChg>
        <pc:picChg chg="add mod">
          <ac:chgData name="Carly Pettiona" userId="S::carly.pettiona@healingfoundation.org.au::8cfcf547-e567-4a67-ae5f-7d6e6196302b" providerId="AD" clId="Web-{46BA301D-4F31-E5A2-D643-C4D082A03E68}" dt="2023-09-12T05:11:03.690" v="130" actId="14100"/>
          <ac:picMkLst>
            <pc:docMk/>
            <pc:sldMk cId="399083846" sldId="487"/>
            <ac:picMk id="3" creationId="{101E072C-E6EF-D843-E9EF-3823CDAEDB44}"/>
          </ac:picMkLst>
        </pc:picChg>
      </pc:sldChg>
      <pc:sldChg chg="addSp delSp modSp new modNotes">
        <pc:chgData name="Carly Pettiona" userId="S::carly.pettiona@healingfoundation.org.au::8cfcf547-e567-4a67-ae5f-7d6e6196302b" providerId="AD" clId="Web-{46BA301D-4F31-E5A2-D643-C4D082A03E68}" dt="2023-09-12T05:13:49.868" v="190"/>
        <pc:sldMkLst>
          <pc:docMk/>
          <pc:sldMk cId="3532934850" sldId="488"/>
        </pc:sldMkLst>
        <pc:spChg chg="add del">
          <ac:chgData name="Carly Pettiona" userId="S::carly.pettiona@healingfoundation.org.au::8cfcf547-e567-4a67-ae5f-7d6e6196302b" providerId="AD" clId="Web-{46BA301D-4F31-E5A2-D643-C4D082A03E68}" dt="2023-09-12T05:11:18.284" v="132"/>
          <ac:spMkLst>
            <pc:docMk/>
            <pc:sldMk cId="3532934850" sldId="488"/>
            <ac:spMk id="2" creationId="{997B1310-762A-636C-CEC7-206B15550A8E}"/>
          </ac:spMkLst>
        </pc:spChg>
        <pc:picChg chg="add mod">
          <ac:chgData name="Carly Pettiona" userId="S::carly.pettiona@healingfoundation.org.au::8cfcf547-e567-4a67-ae5f-7d6e6196302b" providerId="AD" clId="Web-{46BA301D-4F31-E5A2-D643-C4D082A03E68}" dt="2023-09-12T05:12:14.458" v="145" actId="1076"/>
          <ac:picMkLst>
            <pc:docMk/>
            <pc:sldMk cId="3532934850" sldId="488"/>
            <ac:picMk id="3" creationId="{01FCA8D0-2F00-0867-6CA7-9ADE8AF76165}"/>
          </ac:picMkLst>
        </pc:picChg>
      </pc:sldChg>
      <pc:sldChg chg="addSp new modNotes">
        <pc:chgData name="Carly Pettiona" userId="S::carly.pettiona@healingfoundation.org.au::8cfcf547-e567-4a67-ae5f-7d6e6196302b" providerId="AD" clId="Web-{46BA301D-4F31-E5A2-D643-C4D082A03E68}" dt="2023-09-12T05:14:10.494" v="193"/>
        <pc:sldMkLst>
          <pc:docMk/>
          <pc:sldMk cId="2533653908" sldId="489"/>
        </pc:sldMkLst>
        <pc:spChg chg="add">
          <ac:chgData name="Carly Pettiona" userId="S::carly.pettiona@healingfoundation.org.au::8cfcf547-e567-4a67-ae5f-7d6e6196302b" providerId="AD" clId="Web-{46BA301D-4F31-E5A2-D643-C4D082A03E68}" dt="2023-09-12T05:14:02.306" v="192"/>
          <ac:spMkLst>
            <pc:docMk/>
            <pc:sldMk cId="2533653908" sldId="489"/>
            <ac:spMk id="2" creationId="{131FAD32-A940-0EB7-1074-0DA1D5AB7E0F}"/>
          </ac:spMkLst>
        </pc:spChg>
        <pc:spChg chg="add">
          <ac:chgData name="Carly Pettiona" userId="S::carly.pettiona@healingfoundation.org.au::8cfcf547-e567-4a67-ae5f-7d6e6196302b" providerId="AD" clId="Web-{46BA301D-4F31-E5A2-D643-C4D082A03E68}" dt="2023-09-12T05:14:02.306" v="192"/>
          <ac:spMkLst>
            <pc:docMk/>
            <pc:sldMk cId="2533653908" sldId="489"/>
            <ac:spMk id="3" creationId="{ED40E9B6-2083-1665-2D40-1F921BCAD341}"/>
          </ac:spMkLst>
        </pc:spChg>
      </pc:sldChg>
      <pc:sldChg chg="addSp new modNotes">
        <pc:chgData name="Carly Pettiona" userId="S::carly.pettiona@healingfoundation.org.au::8cfcf547-e567-4a67-ae5f-7d6e6196302b" providerId="AD" clId="Web-{46BA301D-4F31-E5A2-D643-C4D082A03E68}" dt="2023-09-12T05:15:15.496" v="197"/>
        <pc:sldMkLst>
          <pc:docMk/>
          <pc:sldMk cId="2462329530" sldId="490"/>
        </pc:sldMkLst>
        <pc:spChg chg="add">
          <ac:chgData name="Carly Pettiona" userId="S::carly.pettiona@healingfoundation.org.au::8cfcf547-e567-4a67-ae5f-7d6e6196302b" providerId="AD" clId="Web-{46BA301D-4F31-E5A2-D643-C4D082A03E68}" dt="2023-09-12T05:15:15.496" v="197"/>
          <ac:spMkLst>
            <pc:docMk/>
            <pc:sldMk cId="2462329530" sldId="490"/>
            <ac:spMk id="3" creationId="{32362452-CF33-5FC1-1686-6AAE5FF60D5E}"/>
          </ac:spMkLst>
        </pc:spChg>
        <pc:picChg chg="add">
          <ac:chgData name="Carly Pettiona" userId="S::carly.pettiona@healingfoundation.org.au::8cfcf547-e567-4a67-ae5f-7d6e6196302b" providerId="AD" clId="Web-{46BA301D-4F31-E5A2-D643-C4D082A03E68}" dt="2023-09-12T05:15:15.496" v="197"/>
          <ac:picMkLst>
            <pc:docMk/>
            <pc:sldMk cId="2462329530" sldId="490"/>
            <ac:picMk id="2" creationId="{D97B7971-E00F-9CCE-0A01-1261F82F0E50}"/>
          </ac:picMkLst>
        </pc:picChg>
      </pc:sldChg>
      <pc:sldChg chg="addSp modSp new modNotes">
        <pc:chgData name="Carly Pettiona" userId="S::carly.pettiona@healingfoundation.org.au::8cfcf547-e567-4a67-ae5f-7d6e6196302b" providerId="AD" clId="Web-{46BA301D-4F31-E5A2-D643-C4D082A03E68}" dt="2023-09-12T05:27:12.538" v="255"/>
        <pc:sldMkLst>
          <pc:docMk/>
          <pc:sldMk cId="4239843708" sldId="491"/>
        </pc:sldMkLst>
        <pc:spChg chg="add mod">
          <ac:chgData name="Carly Pettiona" userId="S::carly.pettiona@healingfoundation.org.au::8cfcf547-e567-4a67-ae5f-7d6e6196302b" providerId="AD" clId="Web-{46BA301D-4F31-E5A2-D643-C4D082A03E68}" dt="2023-09-12T05:16:22.639" v="226" actId="20577"/>
          <ac:spMkLst>
            <pc:docMk/>
            <pc:sldMk cId="4239843708" sldId="491"/>
            <ac:spMk id="2" creationId="{A8E9855D-E607-AC35-91F5-1E5753AEDFB6}"/>
          </ac:spMkLst>
        </pc:spChg>
      </pc:sldChg>
      <pc:sldChg chg="addSp new modNotes">
        <pc:chgData name="Carly Pettiona" userId="S::carly.pettiona@healingfoundation.org.au::8cfcf547-e567-4a67-ae5f-7d6e6196302b" providerId="AD" clId="Web-{46BA301D-4F31-E5A2-D643-C4D082A03E68}" dt="2023-09-12T05:28:18.665" v="267"/>
        <pc:sldMkLst>
          <pc:docMk/>
          <pc:sldMk cId="3346668499" sldId="492"/>
        </pc:sldMkLst>
        <pc:spChg chg="add">
          <ac:chgData name="Carly Pettiona" userId="S::carly.pettiona@healingfoundation.org.au::8cfcf547-e567-4a67-ae5f-7d6e6196302b" providerId="AD" clId="Web-{46BA301D-4F31-E5A2-D643-C4D082A03E68}" dt="2023-09-12T05:27:35.679" v="261"/>
          <ac:spMkLst>
            <pc:docMk/>
            <pc:sldMk cId="3346668499" sldId="492"/>
            <ac:spMk id="2" creationId="{58215DD6-7852-84AC-B657-62B5D6C6C310}"/>
          </ac:spMkLst>
        </pc:spChg>
        <pc:picChg chg="add">
          <ac:chgData name="Carly Pettiona" userId="S::carly.pettiona@healingfoundation.org.au::8cfcf547-e567-4a67-ae5f-7d6e6196302b" providerId="AD" clId="Web-{46BA301D-4F31-E5A2-D643-C4D082A03E68}" dt="2023-09-12T05:27:35.679" v="261"/>
          <ac:picMkLst>
            <pc:docMk/>
            <pc:sldMk cId="3346668499" sldId="492"/>
            <ac:picMk id="3" creationId="{CAF97C36-4DFE-976C-9CBC-C769ED58A2B7}"/>
          </ac:picMkLst>
        </pc:picChg>
      </pc:sldChg>
      <pc:sldChg chg="addSp new modNotes">
        <pc:chgData name="Carly Pettiona" userId="S::carly.pettiona@healingfoundation.org.au::8cfcf547-e567-4a67-ae5f-7d6e6196302b" providerId="AD" clId="Web-{46BA301D-4F31-E5A2-D643-C4D082A03E68}" dt="2023-09-12T05:29:05.323" v="291"/>
        <pc:sldMkLst>
          <pc:docMk/>
          <pc:sldMk cId="3765713768" sldId="493"/>
        </pc:sldMkLst>
        <pc:spChg chg="add">
          <ac:chgData name="Carly Pettiona" userId="S::carly.pettiona@healingfoundation.org.au::8cfcf547-e567-4a67-ae5f-7d6e6196302b" providerId="AD" clId="Web-{46BA301D-4F31-E5A2-D643-C4D082A03E68}" dt="2023-09-12T05:28:23.400" v="268"/>
          <ac:spMkLst>
            <pc:docMk/>
            <pc:sldMk cId="3765713768" sldId="493"/>
            <ac:spMk id="2" creationId="{ECF7A717-0219-F4EE-EDF5-5341159A5757}"/>
          </ac:spMkLst>
        </pc:spChg>
        <pc:spChg chg="add">
          <ac:chgData name="Carly Pettiona" userId="S::carly.pettiona@healingfoundation.org.au::8cfcf547-e567-4a67-ae5f-7d6e6196302b" providerId="AD" clId="Web-{46BA301D-4F31-E5A2-D643-C4D082A03E68}" dt="2023-09-12T05:28:23.400" v="268"/>
          <ac:spMkLst>
            <pc:docMk/>
            <pc:sldMk cId="3765713768" sldId="493"/>
            <ac:spMk id="3" creationId="{04959BE2-26F1-580C-F586-C6C445449829}"/>
          </ac:spMkLst>
        </pc:spChg>
      </pc:sldChg>
      <pc:sldChg chg="addSp delSp modSp new modNotes">
        <pc:chgData name="Carly Pettiona" userId="S::carly.pettiona@healingfoundation.org.au::8cfcf547-e567-4a67-ae5f-7d6e6196302b" providerId="AD" clId="Web-{46BA301D-4F31-E5A2-D643-C4D082A03E68}" dt="2023-09-12T06:00:25.953" v="798"/>
        <pc:sldMkLst>
          <pc:docMk/>
          <pc:sldMk cId="1799112389" sldId="494"/>
        </pc:sldMkLst>
        <pc:spChg chg="add mod">
          <ac:chgData name="Carly Pettiona" userId="S::carly.pettiona@healingfoundation.org.au::8cfcf547-e567-4a67-ae5f-7d6e6196302b" providerId="AD" clId="Web-{46BA301D-4F31-E5A2-D643-C4D082A03E68}" dt="2023-09-12T05:49:39.399" v="585" actId="1076"/>
          <ac:spMkLst>
            <pc:docMk/>
            <pc:sldMk cId="1799112389" sldId="494"/>
            <ac:spMk id="2" creationId="{C7D98F2E-4E8C-8B7E-60A2-0280E3CE712F}"/>
          </ac:spMkLst>
        </pc:spChg>
        <pc:spChg chg="add del mod">
          <ac:chgData name="Carly Pettiona" userId="S::carly.pettiona@healingfoundation.org.au::8cfcf547-e567-4a67-ae5f-7d6e6196302b" providerId="AD" clId="Web-{46BA301D-4F31-E5A2-D643-C4D082A03E68}" dt="2023-09-12T05:48:09.489" v="558"/>
          <ac:spMkLst>
            <pc:docMk/>
            <pc:sldMk cId="1799112389" sldId="494"/>
            <ac:spMk id="4" creationId="{30421B7C-6D4D-63AE-2ACB-46AA75F8B2B0}"/>
          </ac:spMkLst>
        </pc:spChg>
        <pc:spChg chg="add mod">
          <ac:chgData name="Carly Pettiona" userId="S::carly.pettiona@healingfoundation.org.au::8cfcf547-e567-4a67-ae5f-7d6e6196302b" providerId="AD" clId="Web-{46BA301D-4F31-E5A2-D643-C4D082A03E68}" dt="2023-09-12T05:49:41.868" v="586" actId="1076"/>
          <ac:spMkLst>
            <pc:docMk/>
            <pc:sldMk cId="1799112389" sldId="494"/>
            <ac:spMk id="5" creationId="{AF84F02C-18C7-DAAE-6C05-E6C3FE71A338}"/>
          </ac:spMkLst>
        </pc:spChg>
        <pc:spChg chg="add mod">
          <ac:chgData name="Carly Pettiona" userId="S::carly.pettiona@healingfoundation.org.au::8cfcf547-e567-4a67-ae5f-7d6e6196302b" providerId="AD" clId="Web-{46BA301D-4F31-E5A2-D643-C4D082A03E68}" dt="2023-09-12T05:49:20.539" v="578" actId="1076"/>
          <ac:spMkLst>
            <pc:docMk/>
            <pc:sldMk cId="1799112389" sldId="494"/>
            <ac:spMk id="6" creationId="{EA97696E-55FF-9564-6031-8E9C64D8A2A2}"/>
          </ac:spMkLst>
        </pc:spChg>
        <pc:picChg chg="add del">
          <ac:chgData name="Carly Pettiona" userId="S::carly.pettiona@healingfoundation.org.au::8cfcf547-e567-4a67-ae5f-7d6e6196302b" providerId="AD" clId="Web-{46BA301D-4F31-E5A2-D643-C4D082A03E68}" dt="2023-09-12T05:47:42.035" v="541"/>
          <ac:picMkLst>
            <pc:docMk/>
            <pc:sldMk cId="1799112389" sldId="494"/>
            <ac:picMk id="3" creationId="{A027A611-247B-559F-3E4A-7AEC94E4FB48}"/>
          </ac:picMkLst>
        </pc:picChg>
      </pc:sldChg>
      <pc:sldChg chg="addSp delSp new del modNotes">
        <pc:chgData name="Carly Pettiona" userId="S::carly.pettiona@healingfoundation.org.au::8cfcf547-e567-4a67-ae5f-7d6e6196302b" providerId="AD" clId="Web-{46BA301D-4F31-E5A2-D643-C4D082A03E68}" dt="2023-09-12T05:49:48.758" v="587"/>
        <pc:sldMkLst>
          <pc:docMk/>
          <pc:sldMk cId="1706966772" sldId="495"/>
        </pc:sldMkLst>
        <pc:spChg chg="add del">
          <ac:chgData name="Carly Pettiona" userId="S::carly.pettiona@healingfoundation.org.au::8cfcf547-e567-4a67-ae5f-7d6e6196302b" providerId="AD" clId="Web-{46BA301D-4F31-E5A2-D643-C4D082A03E68}" dt="2023-09-12T05:48:25.146" v="562"/>
          <ac:spMkLst>
            <pc:docMk/>
            <pc:sldMk cId="1706966772" sldId="495"/>
            <ac:spMk id="2" creationId="{AFC86865-E940-1E26-7416-630D8825A4A2}"/>
          </ac:spMkLst>
        </pc:spChg>
        <pc:picChg chg="add del">
          <ac:chgData name="Carly Pettiona" userId="S::carly.pettiona@healingfoundation.org.au::8cfcf547-e567-4a67-ae5f-7d6e6196302b" providerId="AD" clId="Web-{46BA301D-4F31-E5A2-D643-C4D082A03E68}" dt="2023-09-12T05:47:59.739" v="553"/>
          <ac:picMkLst>
            <pc:docMk/>
            <pc:sldMk cId="1706966772" sldId="495"/>
            <ac:picMk id="3" creationId="{9BC52D9D-9E83-7E2D-EF56-22A5A8421997}"/>
          </ac:picMkLst>
        </pc:picChg>
      </pc:sldChg>
      <pc:sldChg chg="addSp delSp new del modNotes">
        <pc:chgData name="Carly Pettiona" userId="S::carly.pettiona@healingfoundation.org.au::8cfcf547-e567-4a67-ae5f-7d6e6196302b" providerId="AD" clId="Web-{46BA301D-4F31-E5A2-D643-C4D082A03E68}" dt="2023-09-12T05:49:49.274" v="588"/>
        <pc:sldMkLst>
          <pc:docMk/>
          <pc:sldMk cId="2241176576" sldId="496"/>
        </pc:sldMkLst>
        <pc:spChg chg="add del">
          <ac:chgData name="Carly Pettiona" userId="S::carly.pettiona@healingfoundation.org.au::8cfcf547-e567-4a67-ae5f-7d6e6196302b" providerId="AD" clId="Web-{46BA301D-4F31-E5A2-D643-C4D082A03E68}" dt="2023-09-12T05:48:14.927" v="559"/>
          <ac:spMkLst>
            <pc:docMk/>
            <pc:sldMk cId="2241176576" sldId="496"/>
            <ac:spMk id="2" creationId="{412B6E6B-92B7-F039-077E-6BEC97CE4B6A}"/>
          </ac:spMkLst>
        </pc:spChg>
        <pc:picChg chg="add del">
          <ac:chgData name="Carly Pettiona" userId="S::carly.pettiona@healingfoundation.org.au::8cfcf547-e567-4a67-ae5f-7d6e6196302b" providerId="AD" clId="Web-{46BA301D-4F31-E5A2-D643-C4D082A03E68}" dt="2023-09-12T05:48:01.536" v="554"/>
          <ac:picMkLst>
            <pc:docMk/>
            <pc:sldMk cId="2241176576" sldId="496"/>
            <ac:picMk id="3" creationId="{DB1BA183-1DB0-E78B-072B-38BB0BFE912F}"/>
          </ac:picMkLst>
        </pc:picChg>
      </pc:sldChg>
      <pc:sldChg chg="addSp delSp modSp new modNotes">
        <pc:chgData name="Carly Pettiona" userId="S::carly.pettiona@healingfoundation.org.au::8cfcf547-e567-4a67-ae5f-7d6e6196302b" providerId="AD" clId="Web-{46BA301D-4F31-E5A2-D643-C4D082A03E68}" dt="2023-09-12T05:58:16.011" v="727" actId="20577"/>
        <pc:sldMkLst>
          <pc:docMk/>
          <pc:sldMk cId="1166979743" sldId="497"/>
        </pc:sldMkLst>
        <pc:spChg chg="add mod">
          <ac:chgData name="Carly Pettiona" userId="S::carly.pettiona@healingfoundation.org.au::8cfcf547-e567-4a67-ae5f-7d6e6196302b" providerId="AD" clId="Web-{46BA301D-4F31-E5A2-D643-C4D082A03E68}" dt="2023-09-12T05:55:50.162" v="712"/>
          <ac:spMkLst>
            <pc:docMk/>
            <pc:sldMk cId="1166979743" sldId="497"/>
            <ac:spMk id="2" creationId="{2D30754C-BD1C-5454-6055-0D16A72F704C}"/>
          </ac:spMkLst>
        </pc:spChg>
        <pc:spChg chg="add mod">
          <ac:chgData name="Carly Pettiona" userId="S::carly.pettiona@healingfoundation.org.au::8cfcf547-e567-4a67-ae5f-7d6e6196302b" providerId="AD" clId="Web-{46BA301D-4F31-E5A2-D643-C4D082A03E68}" dt="2023-09-12T05:57:52.416" v="723" actId="14100"/>
          <ac:spMkLst>
            <pc:docMk/>
            <pc:sldMk cId="1166979743" sldId="497"/>
            <ac:spMk id="3" creationId="{E842A17D-E014-A6DC-B900-5668C6586BA2}"/>
          </ac:spMkLst>
        </pc:spChg>
        <pc:spChg chg="add mod">
          <ac:chgData name="Carly Pettiona" userId="S::carly.pettiona@healingfoundation.org.au::8cfcf547-e567-4a67-ae5f-7d6e6196302b" providerId="AD" clId="Web-{46BA301D-4F31-E5A2-D643-C4D082A03E68}" dt="2023-09-12T05:58:16.011" v="727" actId="20577"/>
          <ac:spMkLst>
            <pc:docMk/>
            <pc:sldMk cId="1166979743" sldId="497"/>
            <ac:spMk id="6" creationId="{F013CDEE-6964-D79A-0A62-1840BA5D5E7D}"/>
          </ac:spMkLst>
        </pc:spChg>
        <pc:spChg chg="add del mod">
          <ac:chgData name="Carly Pettiona" userId="S::carly.pettiona@healingfoundation.org.au::8cfcf547-e567-4a67-ae5f-7d6e6196302b" providerId="AD" clId="Web-{46BA301D-4F31-E5A2-D643-C4D082A03E68}" dt="2023-09-12T05:54:50.238" v="696"/>
          <ac:spMkLst>
            <pc:docMk/>
            <pc:sldMk cId="1166979743" sldId="497"/>
            <ac:spMk id="8" creationId="{EDD9CC44-F503-DE8A-7714-FCBE33C41F0E}"/>
          </ac:spMkLst>
        </pc:spChg>
        <pc:spChg chg="add del mod">
          <ac:chgData name="Carly Pettiona" userId="S::carly.pettiona@healingfoundation.org.au::8cfcf547-e567-4a67-ae5f-7d6e6196302b" providerId="AD" clId="Web-{46BA301D-4F31-E5A2-D643-C4D082A03E68}" dt="2023-09-12T05:54:45.707" v="695"/>
          <ac:spMkLst>
            <pc:docMk/>
            <pc:sldMk cId="1166979743" sldId="497"/>
            <ac:spMk id="10" creationId="{9EB80492-2F80-783F-16AF-95887025BB8B}"/>
          </ac:spMkLst>
        </pc:spChg>
        <pc:picChg chg="add del">
          <ac:chgData name="Carly Pettiona" userId="S::carly.pettiona@healingfoundation.org.au::8cfcf547-e567-4a67-ae5f-7d6e6196302b" providerId="AD" clId="Web-{46BA301D-4F31-E5A2-D643-C4D082A03E68}" dt="2023-09-12T05:39:42.705" v="324"/>
          <ac:picMkLst>
            <pc:docMk/>
            <pc:sldMk cId="1166979743" sldId="497"/>
            <ac:picMk id="4" creationId="{EBDB15E6-F865-0C7E-14D0-18163324A066}"/>
          </ac:picMkLst>
        </pc:picChg>
        <pc:picChg chg="add del mod">
          <ac:chgData name="Carly Pettiona" userId="S::carly.pettiona@healingfoundation.org.au::8cfcf547-e567-4a67-ae5f-7d6e6196302b" providerId="AD" clId="Web-{46BA301D-4F31-E5A2-D643-C4D082A03E68}" dt="2023-09-12T05:57:44.697" v="721"/>
          <ac:picMkLst>
            <pc:docMk/>
            <pc:sldMk cId="1166979743" sldId="497"/>
            <ac:picMk id="12" creationId="{B7EB959E-DC7E-082D-088F-BE829F0F6887}"/>
          </ac:picMkLst>
        </pc:picChg>
        <pc:picChg chg="add">
          <ac:chgData name="Carly Pettiona" userId="S::carly.pettiona@healingfoundation.org.au::8cfcf547-e567-4a67-ae5f-7d6e6196302b" providerId="AD" clId="Web-{46BA301D-4F31-E5A2-D643-C4D082A03E68}" dt="2023-09-12T05:57:43.526" v="720"/>
          <ac:picMkLst>
            <pc:docMk/>
            <pc:sldMk cId="1166979743" sldId="497"/>
            <ac:picMk id="14" creationId="{F1612F9B-6B59-CADE-DF00-2A9CC52808B5}"/>
          </ac:picMkLst>
        </pc:picChg>
        <pc:picChg chg="add">
          <ac:chgData name="Carly Pettiona" userId="S::carly.pettiona@healingfoundation.org.au::8cfcf547-e567-4a67-ae5f-7d6e6196302b" providerId="AD" clId="Web-{46BA301D-4F31-E5A2-D643-C4D082A03E68}" dt="2023-09-12T05:57:47.791" v="722"/>
          <ac:picMkLst>
            <pc:docMk/>
            <pc:sldMk cId="1166979743" sldId="497"/>
            <ac:picMk id="16" creationId="{F20FA587-EC8E-92D6-7797-B297C9384063}"/>
          </ac:picMkLst>
        </pc:picChg>
      </pc:sldChg>
      <pc:sldChg chg="addSp modSp new addAnim modNotes">
        <pc:chgData name="Carly Pettiona" userId="S::carly.pettiona@healingfoundation.org.au::8cfcf547-e567-4a67-ae5f-7d6e6196302b" providerId="AD" clId="Web-{46BA301D-4F31-E5A2-D643-C4D082A03E68}" dt="2023-09-12T05:59:14.107" v="732" actId="20577"/>
        <pc:sldMkLst>
          <pc:docMk/>
          <pc:sldMk cId="150509308" sldId="498"/>
        </pc:sldMkLst>
        <pc:spChg chg="add">
          <ac:chgData name="Carly Pettiona" userId="S::carly.pettiona@healingfoundation.org.au::8cfcf547-e567-4a67-ae5f-7d6e6196302b" providerId="AD" clId="Web-{46BA301D-4F31-E5A2-D643-C4D082A03E68}" dt="2023-09-12T05:42:59.384" v="477"/>
          <ac:spMkLst>
            <pc:docMk/>
            <pc:sldMk cId="150509308" sldId="498"/>
            <ac:spMk id="2" creationId="{4FE6C8DE-C46A-CB2C-4BB4-6DCB636B058B}"/>
          </ac:spMkLst>
        </pc:spChg>
        <pc:spChg chg="add mod">
          <ac:chgData name="Carly Pettiona" userId="S::carly.pettiona@healingfoundation.org.au::8cfcf547-e567-4a67-ae5f-7d6e6196302b" providerId="AD" clId="Web-{46BA301D-4F31-E5A2-D643-C4D082A03E68}" dt="2023-09-12T05:47:09.440" v="540" actId="1076"/>
          <ac:spMkLst>
            <pc:docMk/>
            <pc:sldMk cId="150509308" sldId="498"/>
            <ac:spMk id="3" creationId="{B9D5C17E-8436-BD2F-8733-61B29D9EBC59}"/>
          </ac:spMkLst>
        </pc:spChg>
        <pc:spChg chg="add mod">
          <ac:chgData name="Carly Pettiona" userId="S::carly.pettiona@healingfoundation.org.au::8cfcf547-e567-4a67-ae5f-7d6e6196302b" providerId="AD" clId="Web-{46BA301D-4F31-E5A2-D643-C4D082A03E68}" dt="2023-09-12T05:59:14.107" v="732" actId="20577"/>
          <ac:spMkLst>
            <pc:docMk/>
            <pc:sldMk cId="150509308" sldId="498"/>
            <ac:spMk id="4" creationId="{F23FD9FA-E048-AB63-A140-25C7D085F551}"/>
          </ac:spMkLst>
        </pc:spChg>
        <pc:picChg chg="add">
          <ac:chgData name="Carly Pettiona" userId="S::carly.pettiona@healingfoundation.org.au::8cfcf547-e567-4a67-ae5f-7d6e6196302b" providerId="AD" clId="Web-{46BA301D-4F31-E5A2-D643-C4D082A03E68}" dt="2023-09-12T05:42:59.384" v="477"/>
          <ac:picMkLst>
            <pc:docMk/>
            <pc:sldMk cId="150509308" sldId="498"/>
            <ac:picMk id="5" creationId="{63A1DCA8-CAA1-33AF-BD9F-320F3EB222C0}"/>
          </ac:picMkLst>
        </pc:picChg>
        <pc:picChg chg="add">
          <ac:chgData name="Carly Pettiona" userId="S::carly.pettiona@healingfoundation.org.au::8cfcf547-e567-4a67-ae5f-7d6e6196302b" providerId="AD" clId="Web-{46BA301D-4F31-E5A2-D643-C4D082A03E68}" dt="2023-09-12T05:42:59.384" v="477"/>
          <ac:picMkLst>
            <pc:docMk/>
            <pc:sldMk cId="150509308" sldId="498"/>
            <ac:picMk id="6" creationId="{08FC2BE7-9170-FE12-CC8F-1DE082336CB7}"/>
          </ac:picMkLst>
        </pc:picChg>
      </pc:sldChg>
      <pc:sldChg chg="addSp new modNotes">
        <pc:chgData name="Carly Pettiona" userId="S::carly.pettiona@healingfoundation.org.au::8cfcf547-e567-4a67-ae5f-7d6e6196302b" providerId="AD" clId="Web-{46BA301D-4F31-E5A2-D643-C4D082A03E68}" dt="2023-09-12T06:00:35.829" v="802"/>
        <pc:sldMkLst>
          <pc:docMk/>
          <pc:sldMk cId="2051284345" sldId="499"/>
        </pc:sldMkLst>
        <pc:spChg chg="add">
          <ac:chgData name="Carly Pettiona" userId="S::carly.pettiona@healingfoundation.org.au::8cfcf547-e567-4a67-ae5f-7d6e6196302b" providerId="AD" clId="Web-{46BA301D-4F31-E5A2-D643-C4D082A03E68}" dt="2023-09-12T05:59:18.045" v="733"/>
          <ac:spMkLst>
            <pc:docMk/>
            <pc:sldMk cId="2051284345" sldId="499"/>
            <ac:spMk id="3" creationId="{A56F1F17-5FFA-F9EA-9C56-8BCB5F4FBFAD}"/>
          </ac:spMkLst>
        </pc:spChg>
        <pc:picChg chg="add">
          <ac:chgData name="Carly Pettiona" userId="S::carly.pettiona@healingfoundation.org.au::8cfcf547-e567-4a67-ae5f-7d6e6196302b" providerId="AD" clId="Web-{46BA301D-4F31-E5A2-D643-C4D082A03E68}" dt="2023-09-12T05:59:18.045" v="733"/>
          <ac:picMkLst>
            <pc:docMk/>
            <pc:sldMk cId="2051284345" sldId="499"/>
            <ac:picMk id="2" creationId="{E672C902-E41E-E90D-DADB-4673A2548E8B}"/>
          </ac:picMkLst>
        </pc:picChg>
      </pc:sldChg>
      <pc:sldChg chg="addSp new modNotes">
        <pc:chgData name="Carly Pettiona" userId="S::carly.pettiona@healingfoundation.org.au::8cfcf547-e567-4a67-ae5f-7d6e6196302b" providerId="AD" clId="Web-{46BA301D-4F31-E5A2-D643-C4D082A03E68}" dt="2023-09-12T06:09:34.489" v="835"/>
        <pc:sldMkLst>
          <pc:docMk/>
          <pc:sldMk cId="1970731583" sldId="500"/>
        </pc:sldMkLst>
        <pc:spChg chg="add">
          <ac:chgData name="Carly Pettiona" userId="S::carly.pettiona@healingfoundation.org.au::8cfcf547-e567-4a67-ae5f-7d6e6196302b" providerId="AD" clId="Web-{46BA301D-4F31-E5A2-D643-C4D082A03E68}" dt="2023-09-12T06:09:08.441" v="827"/>
          <ac:spMkLst>
            <pc:docMk/>
            <pc:sldMk cId="1970731583" sldId="500"/>
            <ac:spMk id="2" creationId="{5BD11151-0D92-39C2-DBC9-15E153BAA2C8}"/>
          </ac:spMkLst>
        </pc:spChg>
        <pc:picChg chg="add">
          <ac:chgData name="Carly Pettiona" userId="S::carly.pettiona@healingfoundation.org.au::8cfcf547-e567-4a67-ae5f-7d6e6196302b" providerId="AD" clId="Web-{46BA301D-4F31-E5A2-D643-C4D082A03E68}" dt="2023-09-12T06:09:08.441" v="827"/>
          <ac:picMkLst>
            <pc:docMk/>
            <pc:sldMk cId="1970731583" sldId="500"/>
            <ac:picMk id="3" creationId="{3529269E-E8FB-2BA6-0C8F-ADBE7A7CCB2C}"/>
          </ac:picMkLst>
        </pc:picChg>
      </pc:sldChg>
      <pc:sldChg chg="addSp new modNotes">
        <pc:chgData name="Carly Pettiona" userId="S::carly.pettiona@healingfoundation.org.au::8cfcf547-e567-4a67-ae5f-7d6e6196302b" providerId="AD" clId="Web-{46BA301D-4F31-E5A2-D643-C4D082A03E68}" dt="2023-09-12T06:09:51.974" v="838"/>
        <pc:sldMkLst>
          <pc:docMk/>
          <pc:sldMk cId="2302952244" sldId="501"/>
        </pc:sldMkLst>
        <pc:spChg chg="add">
          <ac:chgData name="Carly Pettiona" userId="S::carly.pettiona@healingfoundation.org.au::8cfcf547-e567-4a67-ae5f-7d6e6196302b" providerId="AD" clId="Web-{46BA301D-4F31-E5A2-D643-C4D082A03E68}" dt="2023-09-12T06:09:34.676" v="836"/>
          <ac:spMkLst>
            <pc:docMk/>
            <pc:sldMk cId="2302952244" sldId="501"/>
            <ac:spMk id="2" creationId="{79DDD47F-DBB8-A70D-6B14-40284F0A211F}"/>
          </ac:spMkLst>
        </pc:spChg>
        <pc:spChg chg="add">
          <ac:chgData name="Carly Pettiona" userId="S::carly.pettiona@healingfoundation.org.au::8cfcf547-e567-4a67-ae5f-7d6e6196302b" providerId="AD" clId="Web-{46BA301D-4F31-E5A2-D643-C4D082A03E68}" dt="2023-09-12T06:09:34.676" v="836"/>
          <ac:spMkLst>
            <pc:docMk/>
            <pc:sldMk cId="2302952244" sldId="501"/>
            <ac:spMk id="3" creationId="{945506BF-32F6-94E4-5063-0BA6B38D7349}"/>
          </ac:spMkLst>
        </pc:spChg>
      </pc:sldChg>
      <pc:sldChg chg="addSp new modNotes">
        <pc:chgData name="Carly Pettiona" userId="S::carly.pettiona@healingfoundation.org.au::8cfcf547-e567-4a67-ae5f-7d6e6196302b" providerId="AD" clId="Web-{46BA301D-4F31-E5A2-D643-C4D082A03E68}" dt="2023-09-12T06:10:06.146" v="840"/>
        <pc:sldMkLst>
          <pc:docMk/>
          <pc:sldMk cId="2084466289" sldId="502"/>
        </pc:sldMkLst>
        <pc:spChg chg="add">
          <ac:chgData name="Carly Pettiona" userId="S::carly.pettiona@healingfoundation.org.au::8cfcf547-e567-4a67-ae5f-7d6e6196302b" providerId="AD" clId="Web-{46BA301D-4F31-E5A2-D643-C4D082A03E68}" dt="2023-09-12T06:09:52.849" v="839"/>
          <ac:spMkLst>
            <pc:docMk/>
            <pc:sldMk cId="2084466289" sldId="502"/>
            <ac:spMk id="2" creationId="{6EDFE740-44F7-B91E-5433-91829BB0A70E}"/>
          </ac:spMkLst>
        </pc:spChg>
        <pc:spChg chg="add">
          <ac:chgData name="Carly Pettiona" userId="S::carly.pettiona@healingfoundation.org.au::8cfcf547-e567-4a67-ae5f-7d6e6196302b" providerId="AD" clId="Web-{46BA301D-4F31-E5A2-D643-C4D082A03E68}" dt="2023-09-12T06:09:52.849" v="839"/>
          <ac:spMkLst>
            <pc:docMk/>
            <pc:sldMk cId="2084466289" sldId="502"/>
            <ac:spMk id="3" creationId="{75338095-4CE3-031D-C897-C1D583503042}"/>
          </ac:spMkLst>
        </pc:spChg>
        <pc:spChg chg="add">
          <ac:chgData name="Carly Pettiona" userId="S::carly.pettiona@healingfoundation.org.au::8cfcf547-e567-4a67-ae5f-7d6e6196302b" providerId="AD" clId="Web-{46BA301D-4F31-E5A2-D643-C4D082A03E68}" dt="2023-09-12T06:09:52.849" v="839"/>
          <ac:spMkLst>
            <pc:docMk/>
            <pc:sldMk cId="2084466289" sldId="502"/>
            <ac:spMk id="4" creationId="{F26FF57F-7472-FD18-3C57-7EFD3DD8E7D4}"/>
          </ac:spMkLst>
        </pc:spChg>
      </pc:sldChg>
      <pc:sldChg chg="addSp new modNotes">
        <pc:chgData name="Carly Pettiona" userId="S::carly.pettiona@healingfoundation.org.au::8cfcf547-e567-4a67-ae5f-7d6e6196302b" providerId="AD" clId="Web-{46BA301D-4F31-E5A2-D643-C4D082A03E68}" dt="2023-09-12T06:10:45.210" v="845"/>
        <pc:sldMkLst>
          <pc:docMk/>
          <pc:sldMk cId="2493067338" sldId="503"/>
        </pc:sldMkLst>
        <pc:spChg chg="add">
          <ac:chgData name="Carly Pettiona" userId="S::carly.pettiona@healingfoundation.org.au::8cfcf547-e567-4a67-ae5f-7d6e6196302b" providerId="AD" clId="Web-{46BA301D-4F31-E5A2-D643-C4D082A03E68}" dt="2023-09-12T06:10:15.896" v="841"/>
          <ac:spMkLst>
            <pc:docMk/>
            <pc:sldMk cId="2493067338" sldId="503"/>
            <ac:spMk id="2" creationId="{4E3DAB59-28E1-CACC-418D-92A1AF8B1AB0}"/>
          </ac:spMkLst>
        </pc:spChg>
        <pc:spChg chg="add">
          <ac:chgData name="Carly Pettiona" userId="S::carly.pettiona@healingfoundation.org.au::8cfcf547-e567-4a67-ae5f-7d6e6196302b" providerId="AD" clId="Web-{46BA301D-4F31-E5A2-D643-C4D082A03E68}" dt="2023-09-12T06:10:15.896" v="841"/>
          <ac:spMkLst>
            <pc:docMk/>
            <pc:sldMk cId="2493067338" sldId="503"/>
            <ac:spMk id="4" creationId="{C9C07586-8D6D-5A36-8C8C-FEBD24077D02}"/>
          </ac:spMkLst>
        </pc:spChg>
        <pc:picChg chg="add">
          <ac:chgData name="Carly Pettiona" userId="S::carly.pettiona@healingfoundation.org.au::8cfcf547-e567-4a67-ae5f-7d6e6196302b" providerId="AD" clId="Web-{46BA301D-4F31-E5A2-D643-C4D082A03E68}" dt="2023-09-12T06:10:15.896" v="841"/>
          <ac:picMkLst>
            <pc:docMk/>
            <pc:sldMk cId="2493067338" sldId="503"/>
            <ac:picMk id="3" creationId="{AE98877D-1AD4-81A3-B316-5A51A7A6DD5B}"/>
          </ac:picMkLst>
        </pc:picChg>
      </pc:sldChg>
      <pc:sldChg chg="addSp new modNotes">
        <pc:chgData name="Carly Pettiona" userId="S::carly.pettiona@healingfoundation.org.au::8cfcf547-e567-4a67-ae5f-7d6e6196302b" providerId="AD" clId="Web-{46BA301D-4F31-E5A2-D643-C4D082A03E68}" dt="2023-09-12T06:10:57.570" v="851"/>
        <pc:sldMkLst>
          <pc:docMk/>
          <pc:sldMk cId="1721161966" sldId="504"/>
        </pc:sldMkLst>
        <pc:spChg chg="add">
          <ac:chgData name="Carly Pettiona" userId="S::carly.pettiona@healingfoundation.org.au::8cfcf547-e567-4a67-ae5f-7d6e6196302b" providerId="AD" clId="Web-{46BA301D-4F31-E5A2-D643-C4D082A03E68}" dt="2023-09-12T06:10:46.179" v="846"/>
          <ac:spMkLst>
            <pc:docMk/>
            <pc:sldMk cId="1721161966" sldId="504"/>
            <ac:spMk id="3" creationId="{FA50054F-A0C0-E724-17E9-96DA1EA5DDB5}"/>
          </ac:spMkLst>
        </pc:spChg>
        <pc:picChg chg="add">
          <ac:chgData name="Carly Pettiona" userId="S::carly.pettiona@healingfoundation.org.au::8cfcf547-e567-4a67-ae5f-7d6e6196302b" providerId="AD" clId="Web-{46BA301D-4F31-E5A2-D643-C4D082A03E68}" dt="2023-09-12T06:10:46.179" v="846"/>
          <ac:picMkLst>
            <pc:docMk/>
            <pc:sldMk cId="1721161966" sldId="504"/>
            <ac:picMk id="2" creationId="{7670E20F-357B-980B-EEB1-EFC46253E968}"/>
          </ac:picMkLst>
        </pc:picChg>
      </pc:sldChg>
      <pc:sldChg chg="addSp new modNotes">
        <pc:chgData name="Carly Pettiona" userId="S::carly.pettiona@healingfoundation.org.au::8cfcf547-e567-4a67-ae5f-7d6e6196302b" providerId="AD" clId="Web-{46BA301D-4F31-E5A2-D643-C4D082A03E68}" dt="2023-09-12T06:12:13.947" v="874"/>
        <pc:sldMkLst>
          <pc:docMk/>
          <pc:sldMk cId="2857638367" sldId="505"/>
        </pc:sldMkLst>
        <pc:spChg chg="add">
          <ac:chgData name="Carly Pettiona" userId="S::carly.pettiona@healingfoundation.org.au::8cfcf547-e567-4a67-ae5f-7d6e6196302b" providerId="AD" clId="Web-{46BA301D-4F31-E5A2-D643-C4D082A03E68}" dt="2023-09-12T06:11:40.603" v="872"/>
          <ac:spMkLst>
            <pc:docMk/>
            <pc:sldMk cId="2857638367" sldId="505"/>
            <ac:spMk id="2" creationId="{5B6F77FF-CD1B-D0AD-63DF-5017D864BD0B}"/>
          </ac:spMkLst>
        </pc:spChg>
        <pc:picChg chg="add">
          <ac:chgData name="Carly Pettiona" userId="S::carly.pettiona@healingfoundation.org.au::8cfcf547-e567-4a67-ae5f-7d6e6196302b" providerId="AD" clId="Web-{46BA301D-4F31-E5A2-D643-C4D082A03E68}" dt="2023-09-12T06:11:40.603" v="872"/>
          <ac:picMkLst>
            <pc:docMk/>
            <pc:sldMk cId="2857638367" sldId="505"/>
            <ac:picMk id="3" creationId="{2A6A6C1B-829F-7811-178C-EEDF906831DD}"/>
          </ac:picMkLst>
        </pc:picChg>
      </pc:sldChg>
      <pc:sldChg chg="new del">
        <pc:chgData name="Carly Pettiona" userId="S::carly.pettiona@healingfoundation.org.au::8cfcf547-e567-4a67-ae5f-7d6e6196302b" providerId="AD" clId="Web-{46BA301D-4F31-E5A2-D643-C4D082A03E68}" dt="2023-09-12T06:10:58.226" v="852"/>
        <pc:sldMkLst>
          <pc:docMk/>
          <pc:sldMk cId="3334034480" sldId="505"/>
        </pc:sldMkLst>
      </pc:sldChg>
      <pc:sldChg chg="addSp new modNotes">
        <pc:chgData name="Carly Pettiona" userId="S::carly.pettiona@healingfoundation.org.au::8cfcf547-e567-4a67-ae5f-7d6e6196302b" providerId="AD" clId="Web-{46BA301D-4F31-E5A2-D643-C4D082A03E68}" dt="2023-09-12T06:13:16.653" v="902"/>
        <pc:sldMkLst>
          <pc:docMk/>
          <pc:sldMk cId="3318736422" sldId="506"/>
        </pc:sldMkLst>
        <pc:spChg chg="add">
          <ac:chgData name="Carly Pettiona" userId="S::carly.pettiona@healingfoundation.org.au::8cfcf547-e567-4a67-ae5f-7d6e6196302b" providerId="AD" clId="Web-{46BA301D-4F31-E5A2-D643-C4D082A03E68}" dt="2023-09-12T06:12:14.651" v="875"/>
          <ac:spMkLst>
            <pc:docMk/>
            <pc:sldMk cId="3318736422" sldId="506"/>
            <ac:spMk id="2" creationId="{C80F8E6D-96DE-E0D4-185E-44A0C3611EC0}"/>
          </ac:spMkLst>
        </pc:spChg>
        <pc:spChg chg="add">
          <ac:chgData name="Carly Pettiona" userId="S::carly.pettiona@healingfoundation.org.au::8cfcf547-e567-4a67-ae5f-7d6e6196302b" providerId="AD" clId="Web-{46BA301D-4F31-E5A2-D643-C4D082A03E68}" dt="2023-09-12T06:12:14.651" v="875"/>
          <ac:spMkLst>
            <pc:docMk/>
            <pc:sldMk cId="3318736422" sldId="506"/>
            <ac:spMk id="3" creationId="{5E27A16D-EC3C-6061-CAC1-556DFB64859E}"/>
          </ac:spMkLst>
        </pc:spChg>
      </pc:sldChg>
      <pc:sldChg chg="addSp new modNotes">
        <pc:chgData name="Carly Pettiona" userId="S::carly.pettiona@healingfoundation.org.au::8cfcf547-e567-4a67-ae5f-7d6e6196302b" providerId="AD" clId="Web-{46BA301D-4F31-E5A2-D643-C4D082A03E68}" dt="2023-09-12T06:13:32.544" v="907"/>
        <pc:sldMkLst>
          <pc:docMk/>
          <pc:sldMk cId="1156870073" sldId="507"/>
        </pc:sldMkLst>
        <pc:spChg chg="add">
          <ac:chgData name="Carly Pettiona" userId="S::carly.pettiona@healingfoundation.org.au::8cfcf547-e567-4a67-ae5f-7d6e6196302b" providerId="AD" clId="Web-{46BA301D-4F31-E5A2-D643-C4D082A03E68}" dt="2023-09-12T06:13:22.294" v="903"/>
          <ac:spMkLst>
            <pc:docMk/>
            <pc:sldMk cId="1156870073" sldId="507"/>
            <ac:spMk id="3" creationId="{5408A669-1F14-3C40-DBF1-F74967668A12}"/>
          </ac:spMkLst>
        </pc:spChg>
        <pc:picChg chg="add">
          <ac:chgData name="Carly Pettiona" userId="S::carly.pettiona@healingfoundation.org.au::8cfcf547-e567-4a67-ae5f-7d6e6196302b" providerId="AD" clId="Web-{46BA301D-4F31-E5A2-D643-C4D082A03E68}" dt="2023-09-12T06:13:22.294" v="903"/>
          <ac:picMkLst>
            <pc:docMk/>
            <pc:sldMk cId="1156870073" sldId="507"/>
            <ac:picMk id="2" creationId="{1536AA6A-2BD8-D70C-6D72-C72246AFFEF2}"/>
          </ac:picMkLst>
        </pc:picChg>
      </pc:sldChg>
    </pc:docChg>
  </pc:docChgLst>
  <pc:docChgLst>
    <pc:chgData name="Carly Pettiona" userId="S::carly.pettiona@healingfoundation.org.au::8cfcf547-e567-4a67-ae5f-7d6e6196302b" providerId="AD" clId="Web-{AA1BDE65-90F6-8FB2-EFBE-6710A8DF04C5}"/>
    <pc:docChg chg="modSld">
      <pc:chgData name="Carly Pettiona" userId="S::carly.pettiona@healingfoundation.org.au::8cfcf547-e567-4a67-ae5f-7d6e6196302b" providerId="AD" clId="Web-{AA1BDE65-90F6-8FB2-EFBE-6710A8DF04C5}" dt="2023-07-26T06:59:44.775" v="7" actId="1076"/>
      <pc:docMkLst>
        <pc:docMk/>
      </pc:docMkLst>
      <pc:sldChg chg="modSp">
        <pc:chgData name="Carly Pettiona" userId="S::carly.pettiona@healingfoundation.org.au::8cfcf547-e567-4a67-ae5f-7d6e6196302b" providerId="AD" clId="Web-{AA1BDE65-90F6-8FB2-EFBE-6710A8DF04C5}" dt="2023-07-26T06:59:44.775" v="7" actId="1076"/>
        <pc:sldMkLst>
          <pc:docMk/>
          <pc:sldMk cId="2141523346" sldId="447"/>
        </pc:sldMkLst>
        <pc:grpChg chg="mod">
          <ac:chgData name="Carly Pettiona" userId="S::carly.pettiona@healingfoundation.org.au::8cfcf547-e567-4a67-ae5f-7d6e6196302b" providerId="AD" clId="Web-{AA1BDE65-90F6-8FB2-EFBE-6710A8DF04C5}" dt="2023-07-26T06:59:42.165" v="6" actId="1076"/>
          <ac:grpSpMkLst>
            <pc:docMk/>
            <pc:sldMk cId="2141523346" sldId="447"/>
            <ac:grpSpMk id="17" creationId="{B052DDCE-753B-586E-3D67-6FF0348F6E30}"/>
          </ac:grpSpMkLst>
        </pc:grpChg>
        <pc:grpChg chg="mod">
          <ac:chgData name="Carly Pettiona" userId="S::carly.pettiona@healingfoundation.org.au::8cfcf547-e567-4a67-ae5f-7d6e6196302b" providerId="AD" clId="Web-{AA1BDE65-90F6-8FB2-EFBE-6710A8DF04C5}" dt="2023-07-26T06:59:34.306" v="3" actId="1076"/>
          <ac:grpSpMkLst>
            <pc:docMk/>
            <pc:sldMk cId="2141523346" sldId="447"/>
            <ac:grpSpMk id="18" creationId="{7C783195-B81A-D6F7-39E8-4CBAD38F17F8}"/>
          </ac:grpSpMkLst>
        </pc:grpChg>
        <pc:grpChg chg="mod">
          <ac:chgData name="Carly Pettiona" userId="S::carly.pettiona@healingfoundation.org.au::8cfcf547-e567-4a67-ae5f-7d6e6196302b" providerId="AD" clId="Web-{AA1BDE65-90F6-8FB2-EFBE-6710A8DF04C5}" dt="2023-07-26T06:59:40.056" v="5" actId="1076"/>
          <ac:grpSpMkLst>
            <pc:docMk/>
            <pc:sldMk cId="2141523346" sldId="447"/>
            <ac:grpSpMk id="19" creationId="{2138BD79-5470-AE65-3BFA-F35CE70B5984}"/>
          </ac:grpSpMkLst>
        </pc:grpChg>
        <pc:grpChg chg="mod">
          <ac:chgData name="Carly Pettiona" userId="S::carly.pettiona@healingfoundation.org.au::8cfcf547-e567-4a67-ae5f-7d6e6196302b" providerId="AD" clId="Web-{AA1BDE65-90F6-8FB2-EFBE-6710A8DF04C5}" dt="2023-07-26T06:59:44.775" v="7" actId="1076"/>
          <ac:grpSpMkLst>
            <pc:docMk/>
            <pc:sldMk cId="2141523346" sldId="447"/>
            <ac:grpSpMk id="21" creationId="{8C3913F9-1CFE-7E9E-4F08-D0A6CA997E29}"/>
          </ac:grpSpMkLst>
        </pc:grpChg>
      </pc:sldChg>
      <pc:sldChg chg="modSp">
        <pc:chgData name="Carly Pettiona" userId="S::carly.pettiona@healingfoundation.org.au::8cfcf547-e567-4a67-ae5f-7d6e6196302b" providerId="AD" clId="Web-{AA1BDE65-90F6-8FB2-EFBE-6710A8DF04C5}" dt="2023-07-26T06:59:15.711" v="1" actId="14100"/>
        <pc:sldMkLst>
          <pc:docMk/>
          <pc:sldMk cId="1149178659" sldId="455"/>
        </pc:sldMkLst>
        <pc:spChg chg="mod">
          <ac:chgData name="Carly Pettiona" userId="S::carly.pettiona@healingfoundation.org.au::8cfcf547-e567-4a67-ae5f-7d6e6196302b" providerId="AD" clId="Web-{AA1BDE65-90F6-8FB2-EFBE-6710A8DF04C5}" dt="2023-07-26T06:59:15.711" v="1" actId="14100"/>
          <ac:spMkLst>
            <pc:docMk/>
            <pc:sldMk cId="1149178659" sldId="455"/>
            <ac:spMk id="5" creationId="{166C9648-FC28-7275-F297-FB016F2CBF1A}"/>
          </ac:spMkLst>
        </pc:spChg>
      </pc:sldChg>
    </pc:docChg>
  </pc:docChgLst>
  <pc:docChgLst>
    <pc:chgData name="Carly Pettiona" userId="S::carly.pettiona@healingfoundation.org.au::8cfcf547-e567-4a67-ae5f-7d6e6196302b" providerId="AD" clId="Web-{388AFFA1-FB82-9AF0-2DDA-ED7F1AC472A5}"/>
    <pc:docChg chg="addSld delSld modSld">
      <pc:chgData name="Carly Pettiona" userId="S::carly.pettiona@healingfoundation.org.au::8cfcf547-e567-4a67-ae5f-7d6e6196302b" providerId="AD" clId="Web-{388AFFA1-FB82-9AF0-2DDA-ED7F1AC472A5}" dt="2023-07-26T06:56:11.558" v="1066"/>
      <pc:docMkLst>
        <pc:docMk/>
      </pc:docMkLst>
      <pc:sldChg chg="delSp">
        <pc:chgData name="Carly Pettiona" userId="S::carly.pettiona@healingfoundation.org.au::8cfcf547-e567-4a67-ae5f-7d6e6196302b" providerId="AD" clId="Web-{388AFFA1-FB82-9AF0-2DDA-ED7F1AC472A5}" dt="2023-07-26T06:36:18.079" v="394"/>
        <pc:sldMkLst>
          <pc:docMk/>
          <pc:sldMk cId="1008212083" sldId="392"/>
        </pc:sldMkLst>
        <pc:spChg chg="del">
          <ac:chgData name="Carly Pettiona" userId="S::carly.pettiona@healingfoundation.org.au::8cfcf547-e567-4a67-ae5f-7d6e6196302b" providerId="AD" clId="Web-{388AFFA1-FB82-9AF0-2DDA-ED7F1AC472A5}" dt="2023-07-26T06:36:18.079" v="394"/>
          <ac:spMkLst>
            <pc:docMk/>
            <pc:sldMk cId="1008212083" sldId="392"/>
            <ac:spMk id="4" creationId="{494ACDB9-B1A8-8443-07E6-83599613CE26}"/>
          </ac:spMkLst>
        </pc:spChg>
      </pc:sldChg>
      <pc:sldChg chg="addSp modSp modNotes">
        <pc:chgData name="Carly Pettiona" userId="S::carly.pettiona@healingfoundation.org.au::8cfcf547-e567-4a67-ae5f-7d6e6196302b" providerId="AD" clId="Web-{388AFFA1-FB82-9AF0-2DDA-ED7F1AC472A5}" dt="2023-07-26T06:21:16.203" v="109" actId="20577"/>
        <pc:sldMkLst>
          <pc:docMk/>
          <pc:sldMk cId="1166577620" sldId="449"/>
        </pc:sldMkLst>
        <pc:spChg chg="mod">
          <ac:chgData name="Carly Pettiona" userId="S::carly.pettiona@healingfoundation.org.au::8cfcf547-e567-4a67-ae5f-7d6e6196302b" providerId="AD" clId="Web-{388AFFA1-FB82-9AF0-2DDA-ED7F1AC472A5}" dt="2023-07-26T06:21:16.203" v="109" actId="20577"/>
          <ac:spMkLst>
            <pc:docMk/>
            <pc:sldMk cId="1166577620" sldId="449"/>
            <ac:spMk id="7" creationId="{7CFEA03B-B2AB-DAEE-B25F-3823323C35C0}"/>
          </ac:spMkLst>
        </pc:spChg>
        <pc:picChg chg="add mod modCrop">
          <ac:chgData name="Carly Pettiona" userId="S::carly.pettiona@healingfoundation.org.au::8cfcf547-e567-4a67-ae5f-7d6e6196302b" providerId="AD" clId="Web-{388AFFA1-FB82-9AF0-2DDA-ED7F1AC472A5}" dt="2023-07-26T06:19:43.388" v="27" actId="14100"/>
          <ac:picMkLst>
            <pc:docMk/>
            <pc:sldMk cId="1166577620" sldId="449"/>
            <ac:picMk id="2" creationId="{0BBD6BE3-82AB-98CC-B729-3EAEEE928D86}"/>
          </ac:picMkLst>
        </pc:picChg>
        <pc:picChg chg="add mod">
          <ac:chgData name="Carly Pettiona" userId="S::carly.pettiona@healingfoundation.org.au::8cfcf547-e567-4a67-ae5f-7d6e6196302b" providerId="AD" clId="Web-{388AFFA1-FB82-9AF0-2DDA-ED7F1AC472A5}" dt="2023-07-26T06:19:39.169" v="26" actId="14100"/>
          <ac:picMkLst>
            <pc:docMk/>
            <pc:sldMk cId="1166577620" sldId="449"/>
            <ac:picMk id="4" creationId="{4D2B1EA1-2A06-AB8A-300B-1870BACCBC46}"/>
          </ac:picMkLst>
        </pc:picChg>
        <pc:picChg chg="add mod">
          <ac:chgData name="Carly Pettiona" userId="S::carly.pettiona@healingfoundation.org.au::8cfcf547-e567-4a67-ae5f-7d6e6196302b" providerId="AD" clId="Web-{388AFFA1-FB82-9AF0-2DDA-ED7F1AC472A5}" dt="2023-07-26T06:19:38.106" v="25" actId="14100"/>
          <ac:picMkLst>
            <pc:docMk/>
            <pc:sldMk cId="1166577620" sldId="449"/>
            <ac:picMk id="6" creationId="{01DE8702-FCBE-2990-8209-5FCD3ECD70AF}"/>
          </ac:picMkLst>
        </pc:picChg>
        <pc:picChg chg="mod">
          <ac:chgData name="Carly Pettiona" userId="S::carly.pettiona@healingfoundation.org.au::8cfcf547-e567-4a67-ae5f-7d6e6196302b" providerId="AD" clId="Web-{388AFFA1-FB82-9AF0-2DDA-ED7F1AC472A5}" dt="2023-07-26T06:19:54.060" v="32" actId="1076"/>
          <ac:picMkLst>
            <pc:docMk/>
            <pc:sldMk cId="1166577620" sldId="449"/>
            <ac:picMk id="20" creationId="{E91ACB26-13AE-B6F0-DE4D-E89FD78D20F4}"/>
          </ac:picMkLst>
        </pc:picChg>
      </pc:sldChg>
      <pc:sldChg chg="addSp delSp modSp addAnim delAnim modNotes">
        <pc:chgData name="Carly Pettiona" userId="S::carly.pettiona@healingfoundation.org.au::8cfcf547-e567-4a67-ae5f-7d6e6196302b" providerId="AD" clId="Web-{388AFFA1-FB82-9AF0-2DDA-ED7F1AC472A5}" dt="2023-07-26T06:33:10.510" v="372"/>
        <pc:sldMkLst>
          <pc:docMk/>
          <pc:sldMk cId="621265043" sldId="450"/>
        </pc:sldMkLst>
        <pc:spChg chg="add mod">
          <ac:chgData name="Carly Pettiona" userId="S::carly.pettiona@healingfoundation.org.au::8cfcf547-e567-4a67-ae5f-7d6e6196302b" providerId="AD" clId="Web-{388AFFA1-FB82-9AF0-2DDA-ED7F1AC472A5}" dt="2023-07-26T06:32:28.336" v="302" actId="1076"/>
          <ac:spMkLst>
            <pc:docMk/>
            <pc:sldMk cId="621265043" sldId="450"/>
            <ac:spMk id="2" creationId="{44C66928-D137-C812-850E-B675A2262708}"/>
          </ac:spMkLst>
        </pc:spChg>
        <pc:spChg chg="del">
          <ac:chgData name="Carly Pettiona" userId="S::carly.pettiona@healingfoundation.org.au::8cfcf547-e567-4a67-ae5f-7d6e6196302b" providerId="AD" clId="Web-{388AFFA1-FB82-9AF0-2DDA-ED7F1AC472A5}" dt="2023-07-26T06:23:55.897" v="114"/>
          <ac:spMkLst>
            <pc:docMk/>
            <pc:sldMk cId="621265043" sldId="450"/>
            <ac:spMk id="3" creationId="{F037A6C0-3B11-DB8D-0874-4BC0C20DF5C0}"/>
          </ac:spMkLst>
        </pc:spChg>
        <pc:spChg chg="mod">
          <ac:chgData name="Carly Pettiona" userId="S::carly.pettiona@healingfoundation.org.au::8cfcf547-e567-4a67-ae5f-7d6e6196302b" providerId="AD" clId="Web-{388AFFA1-FB82-9AF0-2DDA-ED7F1AC472A5}" dt="2023-07-26T06:25:40.260" v="202" actId="1076"/>
          <ac:spMkLst>
            <pc:docMk/>
            <pc:sldMk cId="621265043" sldId="450"/>
            <ac:spMk id="4" creationId="{171E049E-176D-E78A-6470-EBC4EECB8D4D}"/>
          </ac:spMkLst>
        </pc:spChg>
        <pc:spChg chg="mod">
          <ac:chgData name="Carly Pettiona" userId="S::carly.pettiona@healingfoundation.org.au::8cfcf547-e567-4a67-ae5f-7d6e6196302b" providerId="AD" clId="Web-{388AFFA1-FB82-9AF0-2DDA-ED7F1AC472A5}" dt="2023-07-26T06:24:15.022" v="120"/>
          <ac:spMkLst>
            <pc:docMk/>
            <pc:sldMk cId="621265043" sldId="450"/>
            <ac:spMk id="5" creationId="{166C9648-FC28-7275-F297-FB016F2CBF1A}"/>
          </ac:spMkLst>
        </pc:spChg>
        <pc:spChg chg="add del mod">
          <ac:chgData name="Carly Pettiona" userId="S::carly.pettiona@healingfoundation.org.au::8cfcf547-e567-4a67-ae5f-7d6e6196302b" providerId="AD" clId="Web-{388AFFA1-FB82-9AF0-2DDA-ED7F1AC472A5}" dt="2023-07-26T06:26:02.198" v="213"/>
          <ac:spMkLst>
            <pc:docMk/>
            <pc:sldMk cId="621265043" sldId="450"/>
            <ac:spMk id="6" creationId="{2F36C94C-4640-BCDC-1E95-01BC519D75AA}"/>
          </ac:spMkLst>
        </pc:spChg>
        <pc:spChg chg="add mod">
          <ac:chgData name="Carly Pettiona" userId="S::carly.pettiona@healingfoundation.org.au::8cfcf547-e567-4a67-ae5f-7d6e6196302b" providerId="AD" clId="Web-{388AFFA1-FB82-9AF0-2DDA-ED7F1AC472A5}" dt="2023-07-26T06:32:28.352" v="303" actId="1076"/>
          <ac:spMkLst>
            <pc:docMk/>
            <pc:sldMk cId="621265043" sldId="450"/>
            <ac:spMk id="7" creationId="{7E70F568-28FA-5369-414A-262A46129F69}"/>
          </ac:spMkLst>
        </pc:spChg>
        <pc:spChg chg="add mod">
          <ac:chgData name="Carly Pettiona" userId="S::carly.pettiona@healingfoundation.org.au::8cfcf547-e567-4a67-ae5f-7d6e6196302b" providerId="AD" clId="Web-{388AFFA1-FB82-9AF0-2DDA-ED7F1AC472A5}" dt="2023-07-26T06:32:09.492" v="300" actId="1076"/>
          <ac:spMkLst>
            <pc:docMk/>
            <pc:sldMk cId="621265043" sldId="450"/>
            <ac:spMk id="9" creationId="{A53B35E3-CA5B-A6D5-C1D2-10245B59E67C}"/>
          </ac:spMkLst>
        </pc:spChg>
        <pc:grpChg chg="add mod">
          <ac:chgData name="Carly Pettiona" userId="S::carly.pettiona@healingfoundation.org.au::8cfcf547-e567-4a67-ae5f-7d6e6196302b" providerId="AD" clId="Web-{388AFFA1-FB82-9AF0-2DDA-ED7F1AC472A5}" dt="2023-07-26T06:32:28.368" v="304" actId="1076"/>
          <ac:grpSpMkLst>
            <pc:docMk/>
            <pc:sldMk cId="621265043" sldId="450"/>
            <ac:grpSpMk id="13" creationId="{10085E1F-50C2-F6FA-E718-58A9949A697E}"/>
          </ac:grpSpMkLst>
        </pc:grpChg>
        <pc:picChg chg="add mod">
          <ac:chgData name="Carly Pettiona" userId="S::carly.pettiona@healingfoundation.org.au::8cfcf547-e567-4a67-ae5f-7d6e6196302b" providerId="AD" clId="Web-{388AFFA1-FB82-9AF0-2DDA-ED7F1AC472A5}" dt="2023-07-26T06:30:46.692" v="278" actId="1076"/>
          <ac:picMkLst>
            <pc:docMk/>
            <pc:sldMk cId="621265043" sldId="450"/>
            <ac:picMk id="10" creationId="{1134DABE-99BB-7375-83DA-1D46C37AE170}"/>
          </ac:picMkLst>
        </pc:picChg>
        <pc:picChg chg="add mod">
          <ac:chgData name="Carly Pettiona" userId="S::carly.pettiona@healingfoundation.org.au::8cfcf547-e567-4a67-ae5f-7d6e6196302b" providerId="AD" clId="Web-{388AFFA1-FB82-9AF0-2DDA-ED7F1AC472A5}" dt="2023-07-26T06:31:09.084" v="283" actId="1076"/>
          <ac:picMkLst>
            <pc:docMk/>
            <pc:sldMk cId="621265043" sldId="450"/>
            <ac:picMk id="12" creationId="{D788AC8A-8F0B-033B-35A1-E3DE8BD08441}"/>
          </ac:picMkLst>
        </pc:picChg>
        <pc:picChg chg="add del">
          <ac:chgData name="Carly Pettiona" userId="S::carly.pettiona@healingfoundation.org.au::8cfcf547-e567-4a67-ae5f-7d6e6196302b" providerId="AD" clId="Web-{388AFFA1-FB82-9AF0-2DDA-ED7F1AC472A5}" dt="2023-07-26T06:23:43.037" v="111"/>
          <ac:picMkLst>
            <pc:docMk/>
            <pc:sldMk cId="621265043" sldId="450"/>
            <ac:picMk id="20" creationId="{E91ACB26-13AE-B6F0-DE4D-E89FD78D20F4}"/>
          </ac:picMkLst>
        </pc:picChg>
      </pc:sldChg>
      <pc:sldChg chg="del">
        <pc:chgData name="Carly Pettiona" userId="S::carly.pettiona@healingfoundation.org.au::8cfcf547-e567-4a67-ae5f-7d6e6196302b" providerId="AD" clId="Web-{388AFFA1-FB82-9AF0-2DDA-ED7F1AC472A5}" dt="2023-07-26T06:33:15.276" v="373"/>
        <pc:sldMkLst>
          <pc:docMk/>
          <pc:sldMk cId="2298767385" sldId="451"/>
        </pc:sldMkLst>
      </pc:sldChg>
      <pc:sldChg chg="modSp add del replId">
        <pc:chgData name="Carly Pettiona" userId="S::carly.pettiona@healingfoundation.org.au::8cfcf547-e567-4a67-ae5f-7d6e6196302b" providerId="AD" clId="Web-{388AFFA1-FB82-9AF0-2DDA-ED7F1AC472A5}" dt="2023-07-26T06:36:35.033" v="416"/>
        <pc:sldMkLst>
          <pc:docMk/>
          <pc:sldMk cId="3744908687" sldId="451"/>
        </pc:sldMkLst>
        <pc:spChg chg="mod">
          <ac:chgData name="Carly Pettiona" userId="S::carly.pettiona@healingfoundation.org.au::8cfcf547-e567-4a67-ae5f-7d6e6196302b" providerId="AD" clId="Web-{388AFFA1-FB82-9AF0-2DDA-ED7F1AC472A5}" dt="2023-07-26T06:36:08.485" v="393" actId="20577"/>
          <ac:spMkLst>
            <pc:docMk/>
            <pc:sldMk cId="3744908687" sldId="451"/>
            <ac:spMk id="5" creationId="{1D0DFB20-AC56-A70F-BE57-312821FE351B}"/>
          </ac:spMkLst>
        </pc:spChg>
      </pc:sldChg>
      <pc:sldChg chg="modSp add replId modNotes">
        <pc:chgData name="Carly Pettiona" userId="S::carly.pettiona@healingfoundation.org.au::8cfcf547-e567-4a67-ae5f-7d6e6196302b" providerId="AD" clId="Web-{388AFFA1-FB82-9AF0-2DDA-ED7F1AC472A5}" dt="2023-07-26T06:47:59.885" v="917"/>
        <pc:sldMkLst>
          <pc:docMk/>
          <pc:sldMk cId="1434699194" sldId="452"/>
        </pc:sldMkLst>
        <pc:spChg chg="mod">
          <ac:chgData name="Carly Pettiona" userId="S::carly.pettiona@healingfoundation.org.au::8cfcf547-e567-4a67-ae5f-7d6e6196302b" providerId="AD" clId="Web-{388AFFA1-FB82-9AF0-2DDA-ED7F1AC472A5}" dt="2023-07-26T06:36:33.954" v="415" actId="20577"/>
          <ac:spMkLst>
            <pc:docMk/>
            <pc:sldMk cId="1434699194" sldId="452"/>
            <ac:spMk id="5" creationId="{1D0DFB20-AC56-A70F-BE57-312821FE351B}"/>
          </ac:spMkLst>
        </pc:spChg>
      </pc:sldChg>
      <pc:sldChg chg="addSp delSp modSp add replId modNotes">
        <pc:chgData name="Carly Pettiona" userId="S::carly.pettiona@healingfoundation.org.au::8cfcf547-e567-4a67-ae5f-7d6e6196302b" providerId="AD" clId="Web-{388AFFA1-FB82-9AF0-2DDA-ED7F1AC472A5}" dt="2023-07-26T06:39:13.866" v="476"/>
        <pc:sldMkLst>
          <pc:docMk/>
          <pc:sldMk cId="376789496" sldId="453"/>
        </pc:sldMkLst>
        <pc:spChg chg="mod">
          <ac:chgData name="Carly Pettiona" userId="S::carly.pettiona@healingfoundation.org.au::8cfcf547-e567-4a67-ae5f-7d6e6196302b" providerId="AD" clId="Web-{388AFFA1-FB82-9AF0-2DDA-ED7F1AC472A5}" dt="2023-07-26T06:37:47.738" v="463" actId="20577"/>
          <ac:spMkLst>
            <pc:docMk/>
            <pc:sldMk cId="376789496" sldId="453"/>
            <ac:spMk id="5" creationId="{166C9648-FC28-7275-F297-FB016F2CBF1A}"/>
          </ac:spMkLst>
        </pc:spChg>
        <pc:picChg chg="del">
          <ac:chgData name="Carly Pettiona" userId="S::carly.pettiona@healingfoundation.org.au::8cfcf547-e567-4a67-ae5f-7d6e6196302b" providerId="AD" clId="Web-{388AFFA1-FB82-9AF0-2DDA-ED7F1AC472A5}" dt="2023-07-26T06:37:49.441" v="464"/>
          <ac:picMkLst>
            <pc:docMk/>
            <pc:sldMk cId="376789496" sldId="453"/>
            <ac:picMk id="2" creationId="{139902DF-CB95-2294-4160-67868ACE44F3}"/>
          </ac:picMkLst>
        </pc:picChg>
        <pc:picChg chg="add mod">
          <ac:chgData name="Carly Pettiona" userId="S::carly.pettiona@healingfoundation.org.au::8cfcf547-e567-4a67-ae5f-7d6e6196302b" providerId="AD" clId="Web-{388AFFA1-FB82-9AF0-2DDA-ED7F1AC472A5}" dt="2023-07-26T06:38:45.115" v="471" actId="1076"/>
          <ac:picMkLst>
            <pc:docMk/>
            <pc:sldMk cId="376789496" sldId="453"/>
            <ac:picMk id="3" creationId="{C20FE6B8-5AF5-8B10-36EB-C74192BBE3E1}"/>
          </ac:picMkLst>
        </pc:picChg>
      </pc:sldChg>
      <pc:sldChg chg="delSp modSp add replId modNotes">
        <pc:chgData name="Carly Pettiona" userId="S::carly.pettiona@healingfoundation.org.au::8cfcf547-e567-4a67-ae5f-7d6e6196302b" providerId="AD" clId="Web-{388AFFA1-FB82-9AF0-2DDA-ED7F1AC472A5}" dt="2023-07-26T06:42:26.045" v="573" actId="1076"/>
        <pc:sldMkLst>
          <pc:docMk/>
          <pc:sldMk cId="2518558719" sldId="454"/>
        </pc:sldMkLst>
        <pc:spChg chg="mod">
          <ac:chgData name="Carly Pettiona" userId="S::carly.pettiona@healingfoundation.org.au::8cfcf547-e567-4a67-ae5f-7d6e6196302b" providerId="AD" clId="Web-{388AFFA1-FB82-9AF0-2DDA-ED7F1AC472A5}" dt="2023-07-26T06:42:26.045" v="573" actId="1076"/>
          <ac:spMkLst>
            <pc:docMk/>
            <pc:sldMk cId="2518558719" sldId="454"/>
            <ac:spMk id="5" creationId="{166C9648-FC28-7275-F297-FB016F2CBF1A}"/>
          </ac:spMkLst>
        </pc:spChg>
        <pc:picChg chg="del">
          <ac:chgData name="Carly Pettiona" userId="S::carly.pettiona@healingfoundation.org.au::8cfcf547-e567-4a67-ae5f-7d6e6196302b" providerId="AD" clId="Web-{388AFFA1-FB82-9AF0-2DDA-ED7F1AC472A5}" dt="2023-07-26T06:39:32.289" v="478"/>
          <ac:picMkLst>
            <pc:docMk/>
            <pc:sldMk cId="2518558719" sldId="454"/>
            <ac:picMk id="3" creationId="{C20FE6B8-5AF5-8B10-36EB-C74192BBE3E1}"/>
          </ac:picMkLst>
        </pc:picChg>
      </pc:sldChg>
      <pc:sldChg chg="modSp add replId addAnim modAnim modNotes">
        <pc:chgData name="Carly Pettiona" userId="S::carly.pettiona@healingfoundation.org.au::8cfcf547-e567-4a67-ae5f-7d6e6196302b" providerId="AD" clId="Web-{388AFFA1-FB82-9AF0-2DDA-ED7F1AC472A5}" dt="2023-07-26T06:47:55.791" v="915"/>
        <pc:sldMkLst>
          <pc:docMk/>
          <pc:sldMk cId="1149178659" sldId="455"/>
        </pc:sldMkLst>
        <pc:spChg chg="mod">
          <ac:chgData name="Carly Pettiona" userId="S::carly.pettiona@healingfoundation.org.au::8cfcf547-e567-4a67-ae5f-7d6e6196302b" providerId="AD" clId="Web-{388AFFA1-FB82-9AF0-2DDA-ED7F1AC472A5}" dt="2023-07-26T06:41:07.777" v="545" actId="1076"/>
          <ac:spMkLst>
            <pc:docMk/>
            <pc:sldMk cId="1149178659" sldId="455"/>
            <ac:spMk id="5" creationId="{166C9648-FC28-7275-F297-FB016F2CBF1A}"/>
          </ac:spMkLst>
        </pc:spChg>
      </pc:sldChg>
      <pc:sldChg chg="addSp delSp modSp add replId addAnim delAnim modNotes">
        <pc:chgData name="Carly Pettiona" userId="S::carly.pettiona@healingfoundation.org.au::8cfcf547-e567-4a67-ae5f-7d6e6196302b" providerId="AD" clId="Web-{388AFFA1-FB82-9AF0-2DDA-ED7F1AC472A5}" dt="2023-07-26T06:47:12.039" v="840"/>
        <pc:sldMkLst>
          <pc:docMk/>
          <pc:sldMk cId="3025152918" sldId="456"/>
        </pc:sldMkLst>
        <pc:spChg chg="del">
          <ac:chgData name="Carly Pettiona" userId="S::carly.pettiona@healingfoundation.org.au::8cfcf547-e567-4a67-ae5f-7d6e6196302b" providerId="AD" clId="Web-{388AFFA1-FB82-9AF0-2DDA-ED7F1AC472A5}" dt="2023-07-26T06:42:57.718" v="575"/>
          <ac:spMkLst>
            <pc:docMk/>
            <pc:sldMk cId="3025152918" sldId="456"/>
            <ac:spMk id="5" creationId="{166C9648-FC28-7275-F297-FB016F2CBF1A}"/>
          </ac:spMkLst>
        </pc:spChg>
        <pc:grpChg chg="add mod">
          <ac:chgData name="Carly Pettiona" userId="S::carly.pettiona@healingfoundation.org.au::8cfcf547-e567-4a67-ae5f-7d6e6196302b" providerId="AD" clId="Web-{388AFFA1-FB82-9AF0-2DDA-ED7F1AC472A5}" dt="2023-07-26T06:45:22.160" v="637" actId="1076"/>
          <ac:grpSpMkLst>
            <pc:docMk/>
            <pc:sldMk cId="3025152918" sldId="456"/>
            <ac:grpSpMk id="35" creationId="{B539BDA5-5C5D-DCF8-C3FA-0207ABDF1E80}"/>
          </ac:grpSpMkLst>
        </pc:grpChg>
        <pc:grpChg chg="add mod">
          <ac:chgData name="Carly Pettiona" userId="S::carly.pettiona@healingfoundation.org.au::8cfcf547-e567-4a67-ae5f-7d6e6196302b" providerId="AD" clId="Web-{388AFFA1-FB82-9AF0-2DDA-ED7F1AC472A5}" dt="2023-07-26T06:46:18.100" v="717" actId="14100"/>
          <ac:grpSpMkLst>
            <pc:docMk/>
            <pc:sldMk cId="3025152918" sldId="456"/>
            <ac:grpSpMk id="36" creationId="{D157287D-7CF1-4079-0667-312CD53E2C03}"/>
          </ac:grpSpMkLst>
        </pc:grpChg>
        <pc:grpChg chg="add mod">
          <ac:chgData name="Carly Pettiona" userId="S::carly.pettiona@healingfoundation.org.au::8cfcf547-e567-4a67-ae5f-7d6e6196302b" providerId="AD" clId="Web-{388AFFA1-FB82-9AF0-2DDA-ED7F1AC472A5}" dt="2023-07-26T06:45:25.051" v="638" actId="1076"/>
          <ac:grpSpMkLst>
            <pc:docMk/>
            <pc:sldMk cId="3025152918" sldId="456"/>
            <ac:grpSpMk id="37" creationId="{FE414FF3-7BCC-639B-800A-BFE55FA01121}"/>
          </ac:grpSpMkLst>
        </pc:grpChg>
        <pc:picChg chg="add mod">
          <ac:chgData name="Carly Pettiona" userId="S::carly.pettiona@healingfoundation.org.au::8cfcf547-e567-4a67-ae5f-7d6e6196302b" providerId="AD" clId="Web-{388AFFA1-FB82-9AF0-2DDA-ED7F1AC472A5}" dt="2023-07-26T06:43:03.359" v="584" actId="14100"/>
          <ac:picMkLst>
            <pc:docMk/>
            <pc:sldMk cId="3025152918" sldId="456"/>
            <ac:picMk id="3" creationId="{907CC1CB-2E28-B6CB-4D2E-92573F58B5BA}"/>
          </ac:picMkLst>
        </pc:picChg>
        <pc:picChg chg="add mod">
          <ac:chgData name="Carly Pettiona" userId="S::carly.pettiona@healingfoundation.org.au::8cfcf547-e567-4a67-ae5f-7d6e6196302b" providerId="AD" clId="Web-{388AFFA1-FB82-9AF0-2DDA-ED7F1AC472A5}" dt="2023-07-26T06:43:04.828" v="592" actId="1076"/>
          <ac:picMkLst>
            <pc:docMk/>
            <pc:sldMk cId="3025152918" sldId="456"/>
            <ac:picMk id="6" creationId="{923919E8-90C8-EBAC-813E-D5FC10565A75}"/>
          </ac:picMkLst>
        </pc:picChg>
        <pc:picChg chg="add mod">
          <ac:chgData name="Carly Pettiona" userId="S::carly.pettiona@healingfoundation.org.au::8cfcf547-e567-4a67-ae5f-7d6e6196302b" providerId="AD" clId="Web-{388AFFA1-FB82-9AF0-2DDA-ED7F1AC472A5}" dt="2023-07-26T06:44:53.909" v="630" actId="1076"/>
          <ac:picMkLst>
            <pc:docMk/>
            <pc:sldMk cId="3025152918" sldId="456"/>
            <ac:picMk id="9" creationId="{595A29F0-6EF0-BDB0-BA6C-6CEEE5BD4D04}"/>
          </ac:picMkLst>
        </pc:picChg>
        <pc:picChg chg="add mod">
          <ac:chgData name="Carly Pettiona" userId="S::carly.pettiona@healingfoundation.org.au::8cfcf547-e567-4a67-ae5f-7d6e6196302b" providerId="AD" clId="Web-{388AFFA1-FB82-9AF0-2DDA-ED7F1AC472A5}" dt="2023-07-26T06:43:07.406" v="594" actId="1076"/>
          <ac:picMkLst>
            <pc:docMk/>
            <pc:sldMk cId="3025152918" sldId="456"/>
            <ac:picMk id="11" creationId="{93E064FB-6A55-93BB-1592-1C667D719776}"/>
          </ac:picMkLst>
        </pc:picChg>
        <pc:picChg chg="add mod">
          <ac:chgData name="Carly Pettiona" userId="S::carly.pettiona@healingfoundation.org.au::8cfcf547-e567-4a67-ae5f-7d6e6196302b" providerId="AD" clId="Web-{388AFFA1-FB82-9AF0-2DDA-ED7F1AC472A5}" dt="2023-07-26T06:44:52.972" v="629" actId="1076"/>
          <ac:picMkLst>
            <pc:docMk/>
            <pc:sldMk cId="3025152918" sldId="456"/>
            <ac:picMk id="13" creationId="{C4A2F884-D0B3-D997-2D11-75DF35D1652E}"/>
          </ac:picMkLst>
        </pc:picChg>
        <pc:picChg chg="add mod">
          <ac:chgData name="Carly Pettiona" userId="S::carly.pettiona@healingfoundation.org.au::8cfcf547-e567-4a67-ae5f-7d6e6196302b" providerId="AD" clId="Web-{388AFFA1-FB82-9AF0-2DDA-ED7F1AC472A5}" dt="2023-07-26T06:44:44.769" v="625" actId="1076"/>
          <ac:picMkLst>
            <pc:docMk/>
            <pc:sldMk cId="3025152918" sldId="456"/>
            <ac:picMk id="15" creationId="{DEA6506E-3B54-61BC-75E0-ADB5530BF505}"/>
          </ac:picMkLst>
        </pc:picChg>
        <pc:picChg chg="add mod">
          <ac:chgData name="Carly Pettiona" userId="S::carly.pettiona@healingfoundation.org.au::8cfcf547-e567-4a67-ae5f-7d6e6196302b" providerId="AD" clId="Web-{388AFFA1-FB82-9AF0-2DDA-ED7F1AC472A5}" dt="2023-07-26T06:44:41.972" v="624" actId="1076"/>
          <ac:picMkLst>
            <pc:docMk/>
            <pc:sldMk cId="3025152918" sldId="456"/>
            <ac:picMk id="17" creationId="{75054E06-4F23-D48A-C3BE-D9C8546BE1A4}"/>
          </ac:picMkLst>
        </pc:picChg>
        <pc:picChg chg="add mod">
          <ac:chgData name="Carly Pettiona" userId="S::carly.pettiona@healingfoundation.org.au::8cfcf547-e567-4a67-ae5f-7d6e6196302b" providerId="AD" clId="Web-{388AFFA1-FB82-9AF0-2DDA-ED7F1AC472A5}" dt="2023-07-26T06:43:12.531" v="597" actId="1076"/>
          <ac:picMkLst>
            <pc:docMk/>
            <pc:sldMk cId="3025152918" sldId="456"/>
            <ac:picMk id="19" creationId="{8BC8A4AE-78DB-F861-486E-883C9BF3BD0E}"/>
          </ac:picMkLst>
        </pc:picChg>
        <pc:picChg chg="add mod">
          <ac:chgData name="Carly Pettiona" userId="S::carly.pettiona@healingfoundation.org.au::8cfcf547-e567-4a67-ae5f-7d6e6196302b" providerId="AD" clId="Web-{388AFFA1-FB82-9AF0-2DDA-ED7F1AC472A5}" dt="2023-07-26T06:43:34.125" v="608" actId="1076"/>
          <ac:picMkLst>
            <pc:docMk/>
            <pc:sldMk cId="3025152918" sldId="456"/>
            <ac:picMk id="22" creationId="{B58F36E0-CA38-0166-42E2-5FFC50B52DAC}"/>
          </ac:picMkLst>
        </pc:picChg>
        <pc:picChg chg="add mod">
          <ac:chgData name="Carly Pettiona" userId="S::carly.pettiona@healingfoundation.org.au::8cfcf547-e567-4a67-ae5f-7d6e6196302b" providerId="AD" clId="Web-{388AFFA1-FB82-9AF0-2DDA-ED7F1AC472A5}" dt="2023-07-26T06:43:31.375" v="607" actId="1076"/>
          <ac:picMkLst>
            <pc:docMk/>
            <pc:sldMk cId="3025152918" sldId="456"/>
            <ac:picMk id="24" creationId="{5F6652F1-E5F8-428B-EAF8-B31DC74EC8EF}"/>
          </ac:picMkLst>
        </pc:picChg>
        <pc:picChg chg="add mod">
          <ac:chgData name="Carly Pettiona" userId="S::carly.pettiona@healingfoundation.org.au::8cfcf547-e567-4a67-ae5f-7d6e6196302b" providerId="AD" clId="Web-{388AFFA1-FB82-9AF0-2DDA-ED7F1AC472A5}" dt="2023-07-26T06:43:48.251" v="611" actId="1076"/>
          <ac:picMkLst>
            <pc:docMk/>
            <pc:sldMk cId="3025152918" sldId="456"/>
            <ac:picMk id="26" creationId="{3C417E97-BA42-19F4-0B2A-3328EB8C32B5}"/>
          </ac:picMkLst>
        </pc:picChg>
        <pc:picChg chg="add mod">
          <ac:chgData name="Carly Pettiona" userId="S::carly.pettiona@healingfoundation.org.au::8cfcf547-e567-4a67-ae5f-7d6e6196302b" providerId="AD" clId="Web-{388AFFA1-FB82-9AF0-2DDA-ED7F1AC472A5}" dt="2023-07-26T06:44:05.845" v="615" actId="1076"/>
          <ac:picMkLst>
            <pc:docMk/>
            <pc:sldMk cId="3025152918" sldId="456"/>
            <ac:picMk id="28" creationId="{A5CA9F6D-A8FF-8DD6-306F-9E5B014A666A}"/>
          </ac:picMkLst>
        </pc:picChg>
        <pc:picChg chg="add mod">
          <ac:chgData name="Carly Pettiona" userId="S::carly.pettiona@healingfoundation.org.au::8cfcf547-e567-4a67-ae5f-7d6e6196302b" providerId="AD" clId="Web-{388AFFA1-FB82-9AF0-2DDA-ED7F1AC472A5}" dt="2023-07-26T06:44:59.144" v="631" actId="1076"/>
          <ac:picMkLst>
            <pc:docMk/>
            <pc:sldMk cId="3025152918" sldId="456"/>
            <ac:picMk id="30" creationId="{43B29DB4-587E-C613-5142-53AA1A5B5142}"/>
          </ac:picMkLst>
        </pc:picChg>
        <pc:picChg chg="add mod">
          <ac:chgData name="Carly Pettiona" userId="S::carly.pettiona@healingfoundation.org.au::8cfcf547-e567-4a67-ae5f-7d6e6196302b" providerId="AD" clId="Web-{388AFFA1-FB82-9AF0-2DDA-ED7F1AC472A5}" dt="2023-07-26T06:44:05.861" v="617" actId="1076"/>
          <ac:picMkLst>
            <pc:docMk/>
            <pc:sldMk cId="3025152918" sldId="456"/>
            <ac:picMk id="32" creationId="{72558821-6E41-FC19-6ED9-C6ED3094DADB}"/>
          </ac:picMkLst>
        </pc:picChg>
        <pc:picChg chg="add mod">
          <ac:chgData name="Carly Pettiona" userId="S::carly.pettiona@healingfoundation.org.au::8cfcf547-e567-4a67-ae5f-7d6e6196302b" providerId="AD" clId="Web-{388AFFA1-FB82-9AF0-2DDA-ED7F1AC472A5}" dt="2023-07-26T06:44:51.909" v="628" actId="1076"/>
          <ac:picMkLst>
            <pc:docMk/>
            <pc:sldMk cId="3025152918" sldId="456"/>
            <ac:picMk id="34" creationId="{4350B145-3AED-9B3B-1F2B-B61AC0C1B1CC}"/>
          </ac:picMkLst>
        </pc:picChg>
      </pc:sldChg>
      <pc:sldChg chg="addSp modSp add replId addAnim modAnim modNotes">
        <pc:chgData name="Carly Pettiona" userId="S::carly.pettiona@healingfoundation.org.au::8cfcf547-e567-4a67-ae5f-7d6e6196302b" providerId="AD" clId="Web-{388AFFA1-FB82-9AF0-2DDA-ED7F1AC472A5}" dt="2023-07-26T06:56:11.558" v="1066"/>
        <pc:sldMkLst>
          <pc:docMk/>
          <pc:sldMk cId="3168794488" sldId="457"/>
        </pc:sldMkLst>
        <pc:spChg chg="add mod">
          <ac:chgData name="Carly Pettiona" userId="S::carly.pettiona@healingfoundation.org.au::8cfcf547-e567-4a67-ae5f-7d6e6196302b" providerId="AD" clId="Web-{388AFFA1-FB82-9AF0-2DDA-ED7F1AC472A5}" dt="2023-07-26T06:56:02.574" v="1062" actId="1076"/>
          <ac:spMkLst>
            <pc:docMk/>
            <pc:sldMk cId="3168794488" sldId="457"/>
            <ac:spMk id="2" creationId="{37CC251A-65BB-FCCD-D450-8282F8101FD5}"/>
          </ac:spMkLst>
        </pc:spChg>
        <pc:spChg chg="add mod">
          <ac:chgData name="Carly Pettiona" userId="S::carly.pettiona@healingfoundation.org.au::8cfcf547-e567-4a67-ae5f-7d6e6196302b" providerId="AD" clId="Web-{388AFFA1-FB82-9AF0-2DDA-ED7F1AC472A5}" dt="2023-07-26T06:53:56.335" v="1048" actId="14100"/>
          <ac:spMkLst>
            <pc:docMk/>
            <pc:sldMk cId="3168794488" sldId="457"/>
            <ac:spMk id="4" creationId="{80A676A6-D3A0-452E-54BB-BD6627FA29B1}"/>
          </ac:spMkLst>
        </pc:spChg>
        <pc:spChg chg="mod">
          <ac:chgData name="Carly Pettiona" userId="S::carly.pettiona@healingfoundation.org.au::8cfcf547-e567-4a67-ae5f-7d6e6196302b" providerId="AD" clId="Web-{388AFFA1-FB82-9AF0-2DDA-ED7F1AC472A5}" dt="2023-07-26T06:56:02.574" v="1061" actId="1076"/>
          <ac:spMkLst>
            <pc:docMk/>
            <pc:sldMk cId="3168794488" sldId="457"/>
            <ac:spMk id="5" creationId="{166C9648-FC28-7275-F297-FB016F2CBF1A}"/>
          </ac:spMkLst>
        </pc:spChg>
        <pc:spChg chg="add mod">
          <ac:chgData name="Carly Pettiona" userId="S::carly.pettiona@healingfoundation.org.au::8cfcf547-e567-4a67-ae5f-7d6e6196302b" providerId="AD" clId="Web-{388AFFA1-FB82-9AF0-2DDA-ED7F1AC472A5}" dt="2023-07-26T06:52:52.473" v="1036" actId="1076"/>
          <ac:spMkLst>
            <pc:docMk/>
            <pc:sldMk cId="3168794488" sldId="457"/>
            <ac:spMk id="7" creationId="{DFFE0D03-559F-4FB2-49F5-7BDCA86A8AE0}"/>
          </ac:spMkLst>
        </pc:spChg>
        <pc:spChg chg="add mod">
          <ac:chgData name="Carly Pettiona" userId="S::carly.pettiona@healingfoundation.org.au::8cfcf547-e567-4a67-ae5f-7d6e6196302b" providerId="AD" clId="Web-{388AFFA1-FB82-9AF0-2DDA-ED7F1AC472A5}" dt="2023-07-26T06:53:22.130" v="1043" actId="14100"/>
          <ac:spMkLst>
            <pc:docMk/>
            <pc:sldMk cId="3168794488" sldId="457"/>
            <ac:spMk id="10" creationId="{8365FBB9-1B74-E996-D2BA-AE8D0D422E1F}"/>
          </ac:spMkLst>
        </pc:spChg>
        <pc:spChg chg="add mod">
          <ac:chgData name="Carly Pettiona" userId="S::carly.pettiona@healingfoundation.org.au::8cfcf547-e567-4a67-ae5f-7d6e6196302b" providerId="AD" clId="Web-{388AFFA1-FB82-9AF0-2DDA-ED7F1AC472A5}" dt="2023-07-26T06:52:40.363" v="1033" actId="1076"/>
          <ac:spMkLst>
            <pc:docMk/>
            <pc:sldMk cId="3168794488" sldId="457"/>
            <ac:spMk id="12" creationId="{933CD767-90FF-B3FC-257B-BFAAC9EB5C45}"/>
          </ac:spMkLst>
        </pc:spChg>
        <pc:spChg chg="mod">
          <ac:chgData name="Carly Pettiona" userId="S::carly.pettiona@healingfoundation.org.au::8cfcf547-e567-4a67-ae5f-7d6e6196302b" providerId="AD" clId="Web-{388AFFA1-FB82-9AF0-2DDA-ED7F1AC472A5}" dt="2023-07-26T06:52:58.067" v="1037"/>
          <ac:spMkLst>
            <pc:docMk/>
            <pc:sldMk cId="3168794488" sldId="457"/>
            <ac:spMk id="15" creationId="{432068F2-AB01-AFCA-CDE2-5F4CFF11DB41}"/>
          </ac:spMkLst>
        </pc:spChg>
        <pc:grpChg chg="add mod">
          <ac:chgData name="Carly Pettiona" userId="S::carly.pettiona@healingfoundation.org.au::8cfcf547-e567-4a67-ae5f-7d6e6196302b" providerId="AD" clId="Web-{388AFFA1-FB82-9AF0-2DDA-ED7F1AC472A5}" dt="2023-07-26T06:53:09.880" v="1040" actId="1076"/>
          <ac:grpSpMkLst>
            <pc:docMk/>
            <pc:sldMk cId="3168794488" sldId="457"/>
            <ac:grpSpMk id="16" creationId="{31ABD14F-3AA0-4502-7BC5-3C2CC57EA056}"/>
          </ac:grpSpMkLst>
        </pc:grpChg>
        <pc:picChg chg="mod">
          <ac:chgData name="Carly Pettiona" userId="S::carly.pettiona@healingfoundation.org.au::8cfcf547-e567-4a67-ae5f-7d6e6196302b" providerId="AD" clId="Web-{388AFFA1-FB82-9AF0-2DDA-ED7F1AC472A5}" dt="2023-07-26T06:52:35.363" v="1032" actId="1076"/>
          <ac:picMkLst>
            <pc:docMk/>
            <pc:sldMk cId="3168794488" sldId="457"/>
            <ac:picMk id="20" creationId="{E91ACB26-13AE-B6F0-DE4D-E89FD78D20F4}"/>
          </ac:picMkLst>
        </pc:picChg>
      </pc:sldChg>
    </pc:docChg>
  </pc:docChgLst>
  <pc:docChgLst>
    <pc:chgData name="Carly Pettiona" userId="S::carly.pettiona@healingfoundation.org.au::8cfcf547-e567-4a67-ae5f-7d6e6196302b" providerId="AD" clId="Web-{6EB3143A-4354-9A34-CC16-6C4ACCF70BD3}"/>
    <pc:docChg chg="modSld">
      <pc:chgData name="Carly Pettiona" userId="S::carly.pettiona@healingfoundation.org.au::8cfcf547-e567-4a67-ae5f-7d6e6196302b" providerId="AD" clId="Web-{6EB3143A-4354-9A34-CC16-6C4ACCF70BD3}" dt="2023-09-14T06:48:08.532" v="0"/>
      <pc:docMkLst>
        <pc:docMk/>
      </pc:docMkLst>
      <pc:sldChg chg="modNotes">
        <pc:chgData name="Carly Pettiona" userId="S::carly.pettiona@healingfoundation.org.au::8cfcf547-e567-4a67-ae5f-7d6e6196302b" providerId="AD" clId="Web-{6EB3143A-4354-9A34-CC16-6C4ACCF70BD3}" dt="2023-09-14T06:48:08.532" v="0"/>
        <pc:sldMkLst>
          <pc:docMk/>
          <pc:sldMk cId="370741408" sldId="390"/>
        </pc:sldMkLst>
      </pc:sldChg>
    </pc:docChg>
  </pc:docChgLst>
  <pc:docChgLst>
    <pc:chgData name="Carly Pettiona" userId="S::carly.pettiona@healingfoundation.org.au::8cfcf547-e567-4a67-ae5f-7d6e6196302b" providerId="AD" clId="Web-{F5B48A28-C62D-FF46-7581-0DE64106FA61}"/>
    <pc:docChg chg="addSld delSld modSld sldOrd">
      <pc:chgData name="Carly Pettiona" userId="S::carly.pettiona@healingfoundation.org.au::8cfcf547-e567-4a67-ae5f-7d6e6196302b" providerId="AD" clId="Web-{F5B48A28-C62D-FF46-7581-0DE64106FA61}" dt="2023-09-11T23:42:31.654" v="1543" actId="14100"/>
      <pc:docMkLst>
        <pc:docMk/>
      </pc:docMkLst>
      <pc:sldChg chg="modSp">
        <pc:chgData name="Carly Pettiona" userId="S::carly.pettiona@healingfoundation.org.au::8cfcf547-e567-4a67-ae5f-7d6e6196302b" providerId="AD" clId="Web-{F5B48A28-C62D-FF46-7581-0DE64106FA61}" dt="2023-09-11T22:48:22.447" v="1" actId="20577"/>
        <pc:sldMkLst>
          <pc:docMk/>
          <pc:sldMk cId="243803033" sldId="341"/>
        </pc:sldMkLst>
        <pc:spChg chg="mod">
          <ac:chgData name="Carly Pettiona" userId="S::carly.pettiona@healingfoundation.org.au::8cfcf547-e567-4a67-ae5f-7d6e6196302b" providerId="AD" clId="Web-{F5B48A28-C62D-FF46-7581-0DE64106FA61}" dt="2023-09-11T22:48:22.447" v="1"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F5B48A28-C62D-FF46-7581-0DE64106FA61}" dt="2023-09-11T22:49:20.715" v="14" actId="20577"/>
        <pc:sldMkLst>
          <pc:docMk/>
          <pc:sldMk cId="3474476569" sldId="346"/>
        </pc:sldMkLst>
        <pc:spChg chg="mod">
          <ac:chgData name="Carly Pettiona" userId="S::carly.pettiona@healingfoundation.org.au::8cfcf547-e567-4a67-ae5f-7d6e6196302b" providerId="AD" clId="Web-{F5B48A28-C62D-FF46-7581-0DE64106FA61}" dt="2023-09-11T22:49:20.715" v="14" actId="20577"/>
          <ac:spMkLst>
            <pc:docMk/>
            <pc:sldMk cId="3474476569" sldId="346"/>
            <ac:spMk id="10" creationId="{87270656-72D1-D041-5F62-0105F65DF382}"/>
          </ac:spMkLst>
        </pc:spChg>
      </pc:sldChg>
      <pc:sldChg chg="del">
        <pc:chgData name="Carly Pettiona" userId="S::carly.pettiona@healingfoundation.org.au::8cfcf547-e567-4a67-ae5f-7d6e6196302b" providerId="AD" clId="Web-{F5B48A28-C62D-FF46-7581-0DE64106FA61}" dt="2023-09-11T23:04:29.762" v="339"/>
        <pc:sldMkLst>
          <pc:docMk/>
          <pc:sldMk cId="4169424410" sldId="362"/>
        </pc:sldMkLst>
      </pc:sldChg>
      <pc:sldChg chg="modSp">
        <pc:chgData name="Carly Pettiona" userId="S::carly.pettiona@healingfoundation.org.au::8cfcf547-e567-4a67-ae5f-7d6e6196302b" providerId="AD" clId="Web-{F5B48A28-C62D-FF46-7581-0DE64106FA61}" dt="2023-09-11T23:04:24.824" v="327" actId="20577"/>
        <pc:sldMkLst>
          <pc:docMk/>
          <pc:sldMk cId="1008212083" sldId="392"/>
        </pc:sldMkLst>
        <pc:spChg chg="mod">
          <ac:chgData name="Carly Pettiona" userId="S::carly.pettiona@healingfoundation.org.au::8cfcf547-e567-4a67-ae5f-7d6e6196302b" providerId="AD" clId="Web-{F5B48A28-C62D-FF46-7581-0DE64106FA61}" dt="2023-09-11T23:04:24.824" v="327" actId="20577"/>
          <ac:spMkLst>
            <pc:docMk/>
            <pc:sldMk cId="1008212083" sldId="392"/>
            <ac:spMk id="5" creationId="{1D0DFB20-AC56-A70F-BE57-312821FE351B}"/>
          </ac:spMkLst>
        </pc:spChg>
      </pc:sldChg>
      <pc:sldChg chg="modSp ord modNotes">
        <pc:chgData name="Carly Pettiona" userId="S::carly.pettiona@healingfoundation.org.au::8cfcf547-e567-4a67-ae5f-7d6e6196302b" providerId="AD" clId="Web-{F5B48A28-C62D-FF46-7581-0DE64106FA61}" dt="2023-09-11T22:58:27.187" v="241"/>
        <pc:sldMkLst>
          <pc:docMk/>
          <pc:sldMk cId="1541366499" sldId="417"/>
        </pc:sldMkLst>
        <pc:spChg chg="mod">
          <ac:chgData name="Carly Pettiona" userId="S::carly.pettiona@healingfoundation.org.au::8cfcf547-e567-4a67-ae5f-7d6e6196302b" providerId="AD" clId="Web-{F5B48A28-C62D-FF46-7581-0DE64106FA61}" dt="2023-09-11T22:57:12.684" v="206" actId="1076"/>
          <ac:spMkLst>
            <pc:docMk/>
            <pc:sldMk cId="1541366499" sldId="417"/>
            <ac:spMk id="2" creationId="{79E27399-617F-D151-3C79-DDBEE6FCD43B}"/>
          </ac:spMkLst>
        </pc:spChg>
        <pc:spChg chg="mod">
          <ac:chgData name="Carly Pettiona" userId="S::carly.pettiona@healingfoundation.org.au::8cfcf547-e567-4a67-ae5f-7d6e6196302b" providerId="AD" clId="Web-{F5B48A28-C62D-FF46-7581-0DE64106FA61}" dt="2023-09-11T22:57:19.919" v="209" actId="1076"/>
          <ac:spMkLst>
            <pc:docMk/>
            <pc:sldMk cId="1541366499" sldId="417"/>
            <ac:spMk id="4" creationId="{1EE6339D-9E9A-84D5-DC59-7F19AF9CFFB5}"/>
          </ac:spMkLst>
        </pc:spChg>
        <pc:spChg chg="mod">
          <ac:chgData name="Carly Pettiona" userId="S::carly.pettiona@healingfoundation.org.au::8cfcf547-e567-4a67-ae5f-7d6e6196302b" providerId="AD" clId="Web-{F5B48A28-C62D-FF46-7581-0DE64106FA61}" dt="2023-09-11T22:57:47.451" v="230" actId="1076"/>
          <ac:spMkLst>
            <pc:docMk/>
            <pc:sldMk cId="1541366499" sldId="417"/>
            <ac:spMk id="5" creationId="{2991391B-D1AD-FE4B-7F7B-5A2F81A4B8C1}"/>
          </ac:spMkLst>
        </pc:spChg>
        <pc:spChg chg="mod">
          <ac:chgData name="Carly Pettiona" userId="S::carly.pettiona@healingfoundation.org.au::8cfcf547-e567-4a67-ae5f-7d6e6196302b" providerId="AD" clId="Web-{F5B48A28-C62D-FF46-7581-0DE64106FA61}" dt="2023-09-11T22:57:30.372" v="213" actId="1076"/>
          <ac:spMkLst>
            <pc:docMk/>
            <pc:sldMk cId="1541366499" sldId="417"/>
            <ac:spMk id="9" creationId="{F54EE4E2-0C12-E5AF-BE1E-E82B8A267AB7}"/>
          </ac:spMkLst>
        </pc:spChg>
        <pc:spChg chg="mod">
          <ac:chgData name="Carly Pettiona" userId="S::carly.pettiona@healingfoundation.org.au::8cfcf547-e567-4a67-ae5f-7d6e6196302b" providerId="AD" clId="Web-{F5B48A28-C62D-FF46-7581-0DE64106FA61}" dt="2023-09-11T22:58:01.108" v="238" actId="1076"/>
          <ac:spMkLst>
            <pc:docMk/>
            <pc:sldMk cId="1541366499" sldId="417"/>
            <ac:spMk id="10" creationId="{7F3961E6-27D0-11E4-58C9-D818DBDC58E6}"/>
          </ac:spMkLst>
        </pc:spChg>
        <pc:grpChg chg="mod">
          <ac:chgData name="Carly Pettiona" userId="S::carly.pettiona@healingfoundation.org.au::8cfcf547-e567-4a67-ae5f-7d6e6196302b" providerId="AD" clId="Web-{F5B48A28-C62D-FF46-7581-0DE64106FA61}" dt="2023-09-11T22:57:43.091" v="229" actId="1076"/>
          <ac:grpSpMkLst>
            <pc:docMk/>
            <pc:sldMk cId="1541366499" sldId="417"/>
            <ac:grpSpMk id="45" creationId="{8E8AAF07-A819-0B0B-8C27-95E681B5E9B3}"/>
          </ac:grpSpMkLst>
        </pc:grpChg>
      </pc:sldChg>
      <pc:sldChg chg="modSp modNotes">
        <pc:chgData name="Carly Pettiona" userId="S::carly.pettiona@healingfoundation.org.au::8cfcf547-e567-4a67-ae5f-7d6e6196302b" providerId="AD" clId="Web-{F5B48A28-C62D-FF46-7581-0DE64106FA61}" dt="2023-09-11T22:55:58.057" v="190"/>
        <pc:sldMkLst>
          <pc:docMk/>
          <pc:sldMk cId="2340121306" sldId="426"/>
        </pc:sldMkLst>
        <pc:spChg chg="mod">
          <ac:chgData name="Carly Pettiona" userId="S::carly.pettiona@healingfoundation.org.au::8cfcf547-e567-4a67-ae5f-7d6e6196302b" providerId="AD" clId="Web-{F5B48A28-C62D-FF46-7581-0DE64106FA61}" dt="2023-09-11T22:55:47.603" v="189" actId="20577"/>
          <ac:spMkLst>
            <pc:docMk/>
            <pc:sldMk cId="2340121306" sldId="426"/>
            <ac:spMk id="4" creationId="{EE32F98A-CAF5-7597-C298-257EF27AFFAA}"/>
          </ac:spMkLst>
        </pc:spChg>
        <pc:spChg chg="mod">
          <ac:chgData name="Carly Pettiona" userId="S::carly.pettiona@healingfoundation.org.au::8cfcf547-e567-4a67-ae5f-7d6e6196302b" providerId="AD" clId="Web-{F5B48A28-C62D-FF46-7581-0DE64106FA61}" dt="2023-09-11T22:55:58.057" v="190"/>
          <ac:spMkLst>
            <pc:docMk/>
            <pc:sldMk cId="2340121306" sldId="426"/>
            <ac:spMk id="5" creationId="{166C9648-FC28-7275-F297-FB016F2CBF1A}"/>
          </ac:spMkLst>
        </pc:spChg>
      </pc:sldChg>
      <pc:sldChg chg="del ord modNotes">
        <pc:chgData name="Carly Pettiona" userId="S::carly.pettiona@healingfoundation.org.au::8cfcf547-e567-4a67-ae5f-7d6e6196302b" providerId="AD" clId="Web-{F5B48A28-C62D-FF46-7581-0DE64106FA61}" dt="2023-09-11T23:00:48.332" v="268"/>
        <pc:sldMkLst>
          <pc:docMk/>
          <pc:sldMk cId="2016420535" sldId="427"/>
        </pc:sldMkLst>
      </pc:sldChg>
      <pc:sldChg chg="del">
        <pc:chgData name="Carly Pettiona" userId="S::carly.pettiona@healingfoundation.org.au::8cfcf547-e567-4a67-ae5f-7d6e6196302b" providerId="AD" clId="Web-{F5B48A28-C62D-FF46-7581-0DE64106FA61}" dt="2023-09-11T23:02:00.585" v="307"/>
        <pc:sldMkLst>
          <pc:docMk/>
          <pc:sldMk cId="1162014786" sldId="429"/>
        </pc:sldMkLst>
      </pc:sldChg>
      <pc:sldChg chg="del">
        <pc:chgData name="Carly Pettiona" userId="S::carly.pettiona@healingfoundation.org.au::8cfcf547-e567-4a67-ae5f-7d6e6196302b" providerId="AD" clId="Web-{F5B48A28-C62D-FF46-7581-0DE64106FA61}" dt="2023-09-11T23:02:00.585" v="305"/>
        <pc:sldMkLst>
          <pc:docMk/>
          <pc:sldMk cId="2259046914" sldId="430"/>
        </pc:sldMkLst>
      </pc:sldChg>
      <pc:sldChg chg="del">
        <pc:chgData name="Carly Pettiona" userId="S::carly.pettiona@healingfoundation.org.au::8cfcf547-e567-4a67-ae5f-7d6e6196302b" providerId="AD" clId="Web-{F5B48A28-C62D-FF46-7581-0DE64106FA61}" dt="2023-09-11T23:02:00.569" v="303"/>
        <pc:sldMkLst>
          <pc:docMk/>
          <pc:sldMk cId="3178444192" sldId="431"/>
        </pc:sldMkLst>
      </pc:sldChg>
      <pc:sldChg chg="del">
        <pc:chgData name="Carly Pettiona" userId="S::carly.pettiona@healingfoundation.org.au::8cfcf547-e567-4a67-ae5f-7d6e6196302b" providerId="AD" clId="Web-{F5B48A28-C62D-FF46-7581-0DE64106FA61}" dt="2023-09-11T23:02:00.569" v="301"/>
        <pc:sldMkLst>
          <pc:docMk/>
          <pc:sldMk cId="3970492126" sldId="432"/>
        </pc:sldMkLst>
      </pc:sldChg>
      <pc:sldChg chg="del">
        <pc:chgData name="Carly Pettiona" userId="S::carly.pettiona@healingfoundation.org.au::8cfcf547-e567-4a67-ae5f-7d6e6196302b" providerId="AD" clId="Web-{F5B48A28-C62D-FF46-7581-0DE64106FA61}" dt="2023-09-11T23:02:00.569" v="300"/>
        <pc:sldMkLst>
          <pc:docMk/>
          <pc:sldMk cId="643977357" sldId="433"/>
        </pc:sldMkLst>
      </pc:sldChg>
      <pc:sldChg chg="del">
        <pc:chgData name="Carly Pettiona" userId="S::carly.pettiona@healingfoundation.org.au::8cfcf547-e567-4a67-ae5f-7d6e6196302b" providerId="AD" clId="Web-{F5B48A28-C62D-FF46-7581-0DE64106FA61}" dt="2023-09-11T23:02:00.585" v="306"/>
        <pc:sldMkLst>
          <pc:docMk/>
          <pc:sldMk cId="2542080215" sldId="434"/>
        </pc:sldMkLst>
      </pc:sldChg>
      <pc:sldChg chg="del">
        <pc:chgData name="Carly Pettiona" userId="S::carly.pettiona@healingfoundation.org.au::8cfcf547-e567-4a67-ae5f-7d6e6196302b" providerId="AD" clId="Web-{F5B48A28-C62D-FF46-7581-0DE64106FA61}" dt="2023-09-11T23:02:00.585" v="304"/>
        <pc:sldMkLst>
          <pc:docMk/>
          <pc:sldMk cId="3068190160" sldId="435"/>
        </pc:sldMkLst>
      </pc:sldChg>
      <pc:sldChg chg="del">
        <pc:chgData name="Carly Pettiona" userId="S::carly.pettiona@healingfoundation.org.au::8cfcf547-e567-4a67-ae5f-7d6e6196302b" providerId="AD" clId="Web-{F5B48A28-C62D-FF46-7581-0DE64106FA61}" dt="2023-09-11T23:02:00.569" v="302"/>
        <pc:sldMkLst>
          <pc:docMk/>
          <pc:sldMk cId="4088599361" sldId="436"/>
        </pc:sldMkLst>
      </pc:sldChg>
      <pc:sldChg chg="del">
        <pc:chgData name="Carly Pettiona" userId="S::carly.pettiona@healingfoundation.org.au::8cfcf547-e567-4a67-ae5f-7d6e6196302b" providerId="AD" clId="Web-{F5B48A28-C62D-FF46-7581-0DE64106FA61}" dt="2023-09-11T23:04:29.762" v="338"/>
        <pc:sldMkLst>
          <pc:docMk/>
          <pc:sldMk cId="2791048713" sldId="437"/>
        </pc:sldMkLst>
      </pc:sldChg>
      <pc:sldChg chg="del">
        <pc:chgData name="Carly Pettiona" userId="S::carly.pettiona@healingfoundation.org.au::8cfcf547-e567-4a67-ae5f-7d6e6196302b" providerId="AD" clId="Web-{F5B48A28-C62D-FF46-7581-0DE64106FA61}" dt="2023-09-11T23:04:29.762" v="336"/>
        <pc:sldMkLst>
          <pc:docMk/>
          <pc:sldMk cId="615622512" sldId="438"/>
        </pc:sldMkLst>
      </pc:sldChg>
      <pc:sldChg chg="del">
        <pc:chgData name="Carly Pettiona" userId="S::carly.pettiona@healingfoundation.org.au::8cfcf547-e567-4a67-ae5f-7d6e6196302b" providerId="AD" clId="Web-{F5B48A28-C62D-FF46-7581-0DE64106FA61}" dt="2023-09-11T23:04:29.762" v="337"/>
        <pc:sldMkLst>
          <pc:docMk/>
          <pc:sldMk cId="3360876596" sldId="439"/>
        </pc:sldMkLst>
      </pc:sldChg>
      <pc:sldChg chg="del">
        <pc:chgData name="Carly Pettiona" userId="S::carly.pettiona@healingfoundation.org.au::8cfcf547-e567-4a67-ae5f-7d6e6196302b" providerId="AD" clId="Web-{F5B48A28-C62D-FF46-7581-0DE64106FA61}" dt="2023-09-11T23:04:29.762" v="335"/>
        <pc:sldMkLst>
          <pc:docMk/>
          <pc:sldMk cId="905306341" sldId="440"/>
        </pc:sldMkLst>
      </pc:sldChg>
      <pc:sldChg chg="del">
        <pc:chgData name="Carly Pettiona" userId="S::carly.pettiona@healingfoundation.org.au::8cfcf547-e567-4a67-ae5f-7d6e6196302b" providerId="AD" clId="Web-{F5B48A28-C62D-FF46-7581-0DE64106FA61}" dt="2023-09-11T23:04:29.762" v="334"/>
        <pc:sldMkLst>
          <pc:docMk/>
          <pc:sldMk cId="3836900098" sldId="441"/>
        </pc:sldMkLst>
      </pc:sldChg>
      <pc:sldChg chg="del">
        <pc:chgData name="Carly Pettiona" userId="S::carly.pettiona@healingfoundation.org.au::8cfcf547-e567-4a67-ae5f-7d6e6196302b" providerId="AD" clId="Web-{F5B48A28-C62D-FF46-7581-0DE64106FA61}" dt="2023-09-11T23:04:29.762" v="333"/>
        <pc:sldMkLst>
          <pc:docMk/>
          <pc:sldMk cId="497364271" sldId="442"/>
        </pc:sldMkLst>
      </pc:sldChg>
      <pc:sldChg chg="del">
        <pc:chgData name="Carly Pettiona" userId="S::carly.pettiona@healingfoundation.org.au::8cfcf547-e567-4a67-ae5f-7d6e6196302b" providerId="AD" clId="Web-{F5B48A28-C62D-FF46-7581-0DE64106FA61}" dt="2023-09-11T23:04:29.746" v="332"/>
        <pc:sldMkLst>
          <pc:docMk/>
          <pc:sldMk cId="3731646021" sldId="443"/>
        </pc:sldMkLst>
      </pc:sldChg>
      <pc:sldChg chg="del">
        <pc:chgData name="Carly Pettiona" userId="S::carly.pettiona@healingfoundation.org.au::8cfcf547-e567-4a67-ae5f-7d6e6196302b" providerId="AD" clId="Web-{F5B48A28-C62D-FF46-7581-0DE64106FA61}" dt="2023-09-11T23:04:29.746" v="331"/>
        <pc:sldMkLst>
          <pc:docMk/>
          <pc:sldMk cId="4200085638" sldId="444"/>
        </pc:sldMkLst>
      </pc:sldChg>
      <pc:sldChg chg="del">
        <pc:chgData name="Carly Pettiona" userId="S::carly.pettiona@healingfoundation.org.au::8cfcf547-e567-4a67-ae5f-7d6e6196302b" providerId="AD" clId="Web-{F5B48A28-C62D-FF46-7581-0DE64106FA61}" dt="2023-09-11T23:04:29.746" v="330"/>
        <pc:sldMkLst>
          <pc:docMk/>
          <pc:sldMk cId="215944812" sldId="445"/>
        </pc:sldMkLst>
      </pc:sldChg>
      <pc:sldChg chg="del">
        <pc:chgData name="Carly Pettiona" userId="S::carly.pettiona@healingfoundation.org.au::8cfcf547-e567-4a67-ae5f-7d6e6196302b" providerId="AD" clId="Web-{F5B48A28-C62D-FF46-7581-0DE64106FA61}" dt="2023-09-11T23:41:27.995" v="1506"/>
        <pc:sldMkLst>
          <pc:docMk/>
          <pc:sldMk cId="82815138" sldId="446"/>
        </pc:sldMkLst>
      </pc:sldChg>
      <pc:sldChg chg="addSp delSp modSp delAnim modNotes">
        <pc:chgData name="Carly Pettiona" userId="S::carly.pettiona@healingfoundation.org.au::8cfcf547-e567-4a67-ae5f-7d6e6196302b" providerId="AD" clId="Web-{F5B48A28-C62D-FF46-7581-0DE64106FA61}" dt="2023-09-11T22:50:14.201" v="29"/>
        <pc:sldMkLst>
          <pc:docMk/>
          <pc:sldMk cId="4100747964" sldId="461"/>
        </pc:sldMkLst>
        <pc:spChg chg="del">
          <ac:chgData name="Carly Pettiona" userId="S::carly.pettiona@healingfoundation.org.au::8cfcf547-e567-4a67-ae5f-7d6e6196302b" providerId="AD" clId="Web-{F5B48A28-C62D-FF46-7581-0DE64106FA61}" dt="2023-09-11T22:49:52.544" v="26"/>
          <ac:spMkLst>
            <pc:docMk/>
            <pc:sldMk cId="4100747964" sldId="461"/>
            <ac:spMk id="2" creationId="{C02F08E8-12B4-018F-D36D-710926E28C1F}"/>
          </ac:spMkLst>
        </pc:spChg>
        <pc:spChg chg="add mod">
          <ac:chgData name="Carly Pettiona" userId="S::carly.pettiona@healingfoundation.org.au::8cfcf547-e567-4a67-ae5f-7d6e6196302b" providerId="AD" clId="Web-{F5B48A28-C62D-FF46-7581-0DE64106FA61}" dt="2023-09-11T22:50:14.201" v="29"/>
          <ac:spMkLst>
            <pc:docMk/>
            <pc:sldMk cId="4100747964" sldId="461"/>
            <ac:spMk id="9" creationId="{EF39603B-2B7E-5E7C-032B-7B7BB0525A71}"/>
          </ac:spMkLst>
        </pc:spChg>
        <pc:picChg chg="del">
          <ac:chgData name="Carly Pettiona" userId="S::carly.pettiona@healingfoundation.org.au::8cfcf547-e567-4a67-ae5f-7d6e6196302b" providerId="AD" clId="Web-{F5B48A28-C62D-FF46-7581-0DE64106FA61}" dt="2023-09-11T22:49:52.544" v="25"/>
          <ac:picMkLst>
            <pc:docMk/>
            <pc:sldMk cId="4100747964" sldId="461"/>
            <ac:picMk id="4" creationId="{B8D930AB-45B2-77A9-C86D-419040723D8D}"/>
          </ac:picMkLst>
        </pc:picChg>
        <pc:picChg chg="del">
          <ac:chgData name="Carly Pettiona" userId="S::carly.pettiona@healingfoundation.org.au::8cfcf547-e567-4a67-ae5f-7d6e6196302b" providerId="AD" clId="Web-{F5B48A28-C62D-FF46-7581-0DE64106FA61}" dt="2023-09-11T22:49:52.544" v="24"/>
          <ac:picMkLst>
            <pc:docMk/>
            <pc:sldMk cId="4100747964" sldId="461"/>
            <ac:picMk id="5" creationId="{FC263421-6ACA-BEDE-AD88-F6054736BF97}"/>
          </ac:picMkLst>
        </pc:picChg>
        <pc:picChg chg="del">
          <ac:chgData name="Carly Pettiona" userId="S::carly.pettiona@healingfoundation.org.au::8cfcf547-e567-4a67-ae5f-7d6e6196302b" providerId="AD" clId="Web-{F5B48A28-C62D-FF46-7581-0DE64106FA61}" dt="2023-09-11T22:49:52.544" v="23"/>
          <ac:picMkLst>
            <pc:docMk/>
            <pc:sldMk cId="4100747964" sldId="461"/>
            <ac:picMk id="6" creationId="{8EE74B49-46E3-4398-AB4B-45ADC22D5BE3}"/>
          </ac:picMkLst>
        </pc:picChg>
        <pc:picChg chg="del">
          <ac:chgData name="Carly Pettiona" userId="S::carly.pettiona@healingfoundation.org.au::8cfcf547-e567-4a67-ae5f-7d6e6196302b" providerId="AD" clId="Web-{F5B48A28-C62D-FF46-7581-0DE64106FA61}" dt="2023-09-11T22:49:52.544" v="22"/>
          <ac:picMkLst>
            <pc:docMk/>
            <pc:sldMk cId="4100747964" sldId="461"/>
            <ac:picMk id="7" creationId="{7BDBC5BB-A4C4-915F-9562-255625479653}"/>
          </ac:picMkLst>
        </pc:picChg>
        <pc:picChg chg="del">
          <ac:chgData name="Carly Pettiona" userId="S::carly.pettiona@healingfoundation.org.au::8cfcf547-e567-4a67-ae5f-7d6e6196302b" providerId="AD" clId="Web-{F5B48A28-C62D-FF46-7581-0DE64106FA61}" dt="2023-09-11T22:49:52.544" v="21"/>
          <ac:picMkLst>
            <pc:docMk/>
            <pc:sldMk cId="4100747964" sldId="461"/>
            <ac:picMk id="8" creationId="{944A585E-5F51-C04B-AE27-C8AA69BAEF34}"/>
          </ac:picMkLst>
        </pc:picChg>
        <pc:picChg chg="add">
          <ac:chgData name="Carly Pettiona" userId="S::carly.pettiona@healingfoundation.org.au::8cfcf547-e567-4a67-ae5f-7d6e6196302b" providerId="AD" clId="Web-{F5B48A28-C62D-FF46-7581-0DE64106FA61}" dt="2023-09-11T22:49:53.513" v="27"/>
          <ac:picMkLst>
            <pc:docMk/>
            <pc:sldMk cId="4100747964" sldId="461"/>
            <ac:picMk id="10" creationId="{6F472DF6-B418-8293-DDBE-A60059E81849}"/>
          </ac:picMkLst>
        </pc:picChg>
        <pc:picChg chg="add">
          <ac:chgData name="Carly Pettiona" userId="S::carly.pettiona@healingfoundation.org.au::8cfcf547-e567-4a67-ae5f-7d6e6196302b" providerId="AD" clId="Web-{F5B48A28-C62D-FF46-7581-0DE64106FA61}" dt="2023-09-11T22:49:53.513" v="27"/>
          <ac:picMkLst>
            <pc:docMk/>
            <pc:sldMk cId="4100747964" sldId="461"/>
            <ac:picMk id="11" creationId="{2E06029C-D1AF-556F-CFAE-82753E1EF611}"/>
          </ac:picMkLst>
        </pc:picChg>
        <pc:picChg chg="del">
          <ac:chgData name="Carly Pettiona" userId="S::carly.pettiona@healingfoundation.org.au::8cfcf547-e567-4a67-ae5f-7d6e6196302b" providerId="AD" clId="Web-{F5B48A28-C62D-FF46-7581-0DE64106FA61}" dt="2023-09-11T22:49:52.528" v="20"/>
          <ac:picMkLst>
            <pc:docMk/>
            <pc:sldMk cId="4100747964" sldId="461"/>
            <ac:picMk id="12" creationId="{45534A7B-2B34-11D4-AA10-C78722B2CCA1}"/>
          </ac:picMkLst>
        </pc:picChg>
        <pc:picChg chg="del">
          <ac:chgData name="Carly Pettiona" userId="S::carly.pettiona@healingfoundation.org.au::8cfcf547-e567-4a67-ae5f-7d6e6196302b" providerId="AD" clId="Web-{F5B48A28-C62D-FF46-7581-0DE64106FA61}" dt="2023-09-11T22:49:52.528" v="19"/>
          <ac:picMkLst>
            <pc:docMk/>
            <pc:sldMk cId="4100747964" sldId="461"/>
            <ac:picMk id="13" creationId="{43D88353-1D07-4F16-4790-73713D7240AC}"/>
          </ac:picMkLst>
        </pc:picChg>
        <pc:picChg chg="del">
          <ac:chgData name="Carly Pettiona" userId="S::carly.pettiona@healingfoundation.org.au::8cfcf547-e567-4a67-ae5f-7d6e6196302b" providerId="AD" clId="Web-{F5B48A28-C62D-FF46-7581-0DE64106FA61}" dt="2023-09-11T22:49:52.528" v="18"/>
          <ac:picMkLst>
            <pc:docMk/>
            <pc:sldMk cId="4100747964" sldId="461"/>
            <ac:picMk id="14" creationId="{A0EDC66B-BA25-CCA4-0081-50744BF29988}"/>
          </ac:picMkLst>
        </pc:picChg>
      </pc:sldChg>
      <pc:sldChg chg="del ord">
        <pc:chgData name="Carly Pettiona" userId="S::carly.pettiona@healingfoundation.org.au::8cfcf547-e567-4a67-ae5f-7d6e6196302b" providerId="AD" clId="Web-{F5B48A28-C62D-FF46-7581-0DE64106FA61}" dt="2023-09-11T23:01:49.944" v="299"/>
        <pc:sldMkLst>
          <pc:docMk/>
          <pc:sldMk cId="2122773166" sldId="462"/>
        </pc:sldMkLst>
      </pc:sldChg>
      <pc:sldChg chg="addSp modSp new modNotes">
        <pc:chgData name="Carly Pettiona" userId="S::carly.pettiona@healingfoundation.org.au::8cfcf547-e567-4a67-ae5f-7d6e6196302b" providerId="AD" clId="Web-{F5B48A28-C62D-FF46-7581-0DE64106FA61}" dt="2023-09-11T22:51:05.953" v="71"/>
        <pc:sldMkLst>
          <pc:docMk/>
          <pc:sldMk cId="2100953020" sldId="463"/>
        </pc:sldMkLst>
        <pc:spChg chg="add mod">
          <ac:chgData name="Carly Pettiona" userId="S::carly.pettiona@healingfoundation.org.au::8cfcf547-e567-4a67-ae5f-7d6e6196302b" providerId="AD" clId="Web-{F5B48A28-C62D-FF46-7581-0DE64106FA61}" dt="2023-09-11T22:50:41.639" v="32"/>
          <ac:spMkLst>
            <pc:docMk/>
            <pc:sldMk cId="2100953020" sldId="463"/>
            <ac:spMk id="2" creationId="{517029B0-A9B0-1E36-04C3-033261CFE4CF}"/>
          </ac:spMkLst>
        </pc:spChg>
      </pc:sldChg>
      <pc:sldChg chg="new del">
        <pc:chgData name="Carly Pettiona" userId="S::carly.pettiona@healingfoundation.org.au::8cfcf547-e567-4a67-ae5f-7d6e6196302b" providerId="AD" clId="Web-{F5B48A28-C62D-FF46-7581-0DE64106FA61}" dt="2023-09-11T22:49:46.044" v="17"/>
        <pc:sldMkLst>
          <pc:docMk/>
          <pc:sldMk cId="3501527228" sldId="463"/>
        </pc:sldMkLst>
      </pc:sldChg>
      <pc:sldChg chg="addSp new modNotes">
        <pc:chgData name="Carly Pettiona" userId="S::carly.pettiona@healingfoundation.org.au::8cfcf547-e567-4a67-ae5f-7d6e6196302b" providerId="AD" clId="Web-{F5B48A28-C62D-FF46-7581-0DE64106FA61}" dt="2023-09-11T22:59:01.625" v="247"/>
        <pc:sldMkLst>
          <pc:docMk/>
          <pc:sldMk cId="1342674905" sldId="464"/>
        </pc:sldMkLst>
        <pc:spChg chg="add">
          <ac:chgData name="Carly Pettiona" userId="S::carly.pettiona@healingfoundation.org.au::8cfcf547-e567-4a67-ae5f-7d6e6196302b" providerId="AD" clId="Web-{F5B48A28-C62D-FF46-7581-0DE64106FA61}" dt="2023-09-11T22:58:13.296" v="239"/>
          <ac:spMkLst>
            <pc:docMk/>
            <pc:sldMk cId="1342674905" sldId="464"/>
            <ac:spMk id="2" creationId="{D3C2B860-1736-4EE5-BD73-CDBF7B00F5C6}"/>
          </ac:spMkLst>
        </pc:spChg>
        <pc:picChg chg="add">
          <ac:chgData name="Carly Pettiona" userId="S::carly.pettiona@healingfoundation.org.au::8cfcf547-e567-4a67-ae5f-7d6e6196302b" providerId="AD" clId="Web-{F5B48A28-C62D-FF46-7581-0DE64106FA61}" dt="2023-09-11T22:58:13.296" v="239"/>
          <ac:picMkLst>
            <pc:docMk/>
            <pc:sldMk cId="1342674905" sldId="464"/>
            <ac:picMk id="3" creationId="{D5F122EA-5290-990A-E077-6B6ADEC0757A}"/>
          </ac:picMkLst>
        </pc:picChg>
      </pc:sldChg>
      <pc:sldChg chg="addSp new modNotes">
        <pc:chgData name="Carly Pettiona" userId="S::carly.pettiona@healingfoundation.org.au::8cfcf547-e567-4a67-ae5f-7d6e6196302b" providerId="AD" clId="Web-{F5B48A28-C62D-FF46-7581-0DE64106FA61}" dt="2023-09-11T23:04:09.277" v="325"/>
        <pc:sldMkLst>
          <pc:docMk/>
          <pc:sldMk cId="3254904033" sldId="465"/>
        </pc:sldMkLst>
        <pc:spChg chg="add">
          <ac:chgData name="Carly Pettiona" userId="S::carly.pettiona@healingfoundation.org.au::8cfcf547-e567-4a67-ae5f-7d6e6196302b" providerId="AD" clId="Web-{F5B48A28-C62D-FF46-7581-0DE64106FA61}" dt="2023-09-11T22:59:07.907" v="248"/>
          <ac:spMkLst>
            <pc:docMk/>
            <pc:sldMk cId="3254904033" sldId="465"/>
            <ac:spMk id="2" creationId="{94059CB2-79DD-4569-1889-F357C1B319E1}"/>
          </ac:spMkLst>
        </pc:spChg>
        <pc:picChg chg="add">
          <ac:chgData name="Carly Pettiona" userId="S::carly.pettiona@healingfoundation.org.au::8cfcf547-e567-4a67-ae5f-7d6e6196302b" providerId="AD" clId="Web-{F5B48A28-C62D-FF46-7581-0DE64106FA61}" dt="2023-09-11T22:59:07.907" v="248"/>
          <ac:picMkLst>
            <pc:docMk/>
            <pc:sldMk cId="3254904033" sldId="465"/>
            <ac:picMk id="3" creationId="{66F61DB3-4851-F731-2EA8-1FF3EBE5A8B4}"/>
          </ac:picMkLst>
        </pc:picChg>
        <pc:picChg chg="add">
          <ac:chgData name="Carly Pettiona" userId="S::carly.pettiona@healingfoundation.org.au::8cfcf547-e567-4a67-ae5f-7d6e6196302b" providerId="AD" clId="Web-{F5B48A28-C62D-FF46-7581-0DE64106FA61}" dt="2023-09-11T22:59:07.907" v="248"/>
          <ac:picMkLst>
            <pc:docMk/>
            <pc:sldMk cId="3254904033" sldId="465"/>
            <ac:picMk id="4" creationId="{C0790618-F73A-3B69-1046-C94F2388E863}"/>
          </ac:picMkLst>
        </pc:picChg>
      </pc:sldChg>
      <pc:sldChg chg="addSp new modNotes">
        <pc:chgData name="Carly Pettiona" userId="S::carly.pettiona@healingfoundation.org.au::8cfcf547-e567-4a67-ae5f-7d6e6196302b" providerId="AD" clId="Web-{F5B48A28-C62D-FF46-7581-0DE64106FA61}" dt="2023-09-11T23:03:14.978" v="321"/>
        <pc:sldMkLst>
          <pc:docMk/>
          <pc:sldMk cId="2702501412" sldId="466"/>
        </pc:sldMkLst>
        <pc:spChg chg="add">
          <ac:chgData name="Carly Pettiona" userId="S::carly.pettiona@healingfoundation.org.au::8cfcf547-e567-4a67-ae5f-7d6e6196302b" providerId="AD" clId="Web-{F5B48A28-C62D-FF46-7581-0DE64106FA61}" dt="2023-09-11T23:02:58.102" v="319"/>
          <ac:spMkLst>
            <pc:docMk/>
            <pc:sldMk cId="2702501412" sldId="466"/>
            <ac:spMk id="3" creationId="{AF672443-40D2-2B6E-42D2-16532C86A19B}"/>
          </ac:spMkLst>
        </pc:spChg>
        <pc:picChg chg="add">
          <ac:chgData name="Carly Pettiona" userId="S::carly.pettiona@healingfoundation.org.au::8cfcf547-e567-4a67-ae5f-7d6e6196302b" providerId="AD" clId="Web-{F5B48A28-C62D-FF46-7581-0DE64106FA61}" dt="2023-09-11T23:02:58.102" v="319"/>
          <ac:picMkLst>
            <pc:docMk/>
            <pc:sldMk cId="2702501412" sldId="466"/>
            <ac:picMk id="2" creationId="{4AC0A86C-547F-C4BC-65D2-A7C3F40AFEF0}"/>
          </ac:picMkLst>
        </pc:picChg>
      </pc:sldChg>
      <pc:sldChg chg="addSp delSp add replId addAnim delAnim modNotes">
        <pc:chgData name="Carly Pettiona" userId="S::carly.pettiona@healingfoundation.org.au::8cfcf547-e567-4a67-ae5f-7d6e6196302b" providerId="AD" clId="Web-{F5B48A28-C62D-FF46-7581-0DE64106FA61}" dt="2023-09-11T23:00:47.051" v="267"/>
        <pc:sldMkLst>
          <pc:docMk/>
          <pc:sldMk cId="3267194953" sldId="467"/>
        </pc:sldMkLst>
        <pc:spChg chg="add">
          <ac:chgData name="Carly Pettiona" userId="S::carly.pettiona@healingfoundation.org.au::8cfcf547-e567-4a67-ae5f-7d6e6196302b" providerId="AD" clId="Web-{F5B48A28-C62D-FF46-7581-0DE64106FA61}" dt="2023-09-11T23:00:37.019" v="263"/>
          <ac:spMkLst>
            <pc:docMk/>
            <pc:sldMk cId="3267194953" sldId="467"/>
            <ac:spMk id="3" creationId="{1FD31FAC-9FDB-442D-A6C8-2E25DE3C5B2E}"/>
          </ac:spMkLst>
        </pc:spChg>
        <pc:spChg chg="add">
          <ac:chgData name="Carly Pettiona" userId="S::carly.pettiona@healingfoundation.org.au::8cfcf547-e567-4a67-ae5f-7d6e6196302b" providerId="AD" clId="Web-{F5B48A28-C62D-FF46-7581-0DE64106FA61}" dt="2023-09-11T23:00:37.051" v="264"/>
          <ac:spMkLst>
            <pc:docMk/>
            <pc:sldMk cId="3267194953" sldId="467"/>
            <ac:spMk id="5" creationId="{8259B5B9-A31D-5616-2A70-41D938E02EBC}"/>
          </ac:spMkLst>
        </pc:spChg>
        <pc:spChg chg="del">
          <ac:chgData name="Carly Pettiona" userId="S::carly.pettiona@healingfoundation.org.au::8cfcf547-e567-4a67-ae5f-7d6e6196302b" providerId="AD" clId="Web-{F5B48A28-C62D-FF46-7581-0DE64106FA61}" dt="2023-09-11T23:00:29.128" v="261"/>
          <ac:spMkLst>
            <pc:docMk/>
            <pc:sldMk cId="3267194953" sldId="467"/>
            <ac:spMk id="9" creationId="{30808A4F-22A7-A6B3-FF7A-510A263C26B2}"/>
          </ac:spMkLst>
        </pc:spChg>
        <pc:spChg chg="del">
          <ac:chgData name="Carly Pettiona" userId="S::carly.pettiona@healingfoundation.org.au::8cfcf547-e567-4a67-ae5f-7d6e6196302b" providerId="AD" clId="Web-{F5B48A28-C62D-FF46-7581-0DE64106FA61}" dt="2023-09-11T23:00:31.425" v="262"/>
          <ac:spMkLst>
            <pc:docMk/>
            <pc:sldMk cId="3267194953" sldId="467"/>
            <ac:spMk id="10" creationId="{87270656-72D1-D041-5F62-0105F65DF382}"/>
          </ac:spMkLst>
        </pc:spChg>
      </pc:sldChg>
      <pc:sldChg chg="addSp delSp add replId addAnim delAnim modNotes">
        <pc:chgData name="Carly Pettiona" userId="S::carly.pettiona@healingfoundation.org.au::8cfcf547-e567-4a67-ae5f-7d6e6196302b" providerId="AD" clId="Web-{F5B48A28-C62D-FF46-7581-0DE64106FA61}" dt="2023-09-11T23:01:48.959" v="298"/>
        <pc:sldMkLst>
          <pc:docMk/>
          <pc:sldMk cId="4098654978" sldId="468"/>
        </pc:sldMkLst>
        <pc:spChg chg="del">
          <ac:chgData name="Carly Pettiona" userId="S::carly.pettiona@healingfoundation.org.au::8cfcf547-e567-4a67-ae5f-7d6e6196302b" providerId="AD" clId="Web-{F5B48A28-C62D-FF46-7581-0DE64106FA61}" dt="2023-09-11T23:00:57.333" v="271"/>
          <ac:spMkLst>
            <pc:docMk/>
            <pc:sldMk cId="4098654978" sldId="468"/>
            <ac:spMk id="3" creationId="{1FD31FAC-9FDB-442D-A6C8-2E25DE3C5B2E}"/>
          </ac:spMkLst>
        </pc:spChg>
        <pc:spChg chg="del">
          <ac:chgData name="Carly Pettiona" userId="S::carly.pettiona@healingfoundation.org.au::8cfcf547-e567-4a67-ae5f-7d6e6196302b" providerId="AD" clId="Web-{F5B48A28-C62D-FF46-7581-0DE64106FA61}" dt="2023-09-11T23:00:57.333" v="270"/>
          <ac:spMkLst>
            <pc:docMk/>
            <pc:sldMk cId="4098654978" sldId="468"/>
            <ac:spMk id="5" creationId="{8259B5B9-A31D-5616-2A70-41D938E02EBC}"/>
          </ac:spMkLst>
        </pc:spChg>
        <pc:spChg chg="add">
          <ac:chgData name="Carly Pettiona" userId="S::carly.pettiona@healingfoundation.org.au::8cfcf547-e567-4a67-ae5f-7d6e6196302b" providerId="AD" clId="Web-{F5B48A28-C62D-FF46-7581-0DE64106FA61}" dt="2023-09-11T23:01:03.239" v="273"/>
          <ac:spMkLst>
            <pc:docMk/>
            <pc:sldMk cId="4098654978" sldId="468"/>
            <ac:spMk id="7" creationId="{AF7931D2-C0AF-AB8F-CFD6-BE69E4BF5678}"/>
          </ac:spMkLst>
        </pc:spChg>
        <pc:spChg chg="add">
          <ac:chgData name="Carly Pettiona" userId="S::carly.pettiona@healingfoundation.org.au::8cfcf547-e567-4a67-ae5f-7d6e6196302b" providerId="AD" clId="Web-{F5B48A28-C62D-FF46-7581-0DE64106FA61}" dt="2023-09-11T23:01:03.255" v="274"/>
          <ac:spMkLst>
            <pc:docMk/>
            <pc:sldMk cId="4098654978" sldId="468"/>
            <ac:spMk id="9" creationId="{55861121-CF0D-8264-7AAA-7231CA7EE63A}"/>
          </ac:spMkLst>
        </pc:spChg>
        <pc:spChg chg="add">
          <ac:chgData name="Carly Pettiona" userId="S::carly.pettiona@healingfoundation.org.au::8cfcf547-e567-4a67-ae5f-7d6e6196302b" providerId="AD" clId="Web-{F5B48A28-C62D-FF46-7581-0DE64106FA61}" dt="2023-09-11T23:01:03.255" v="275"/>
          <ac:spMkLst>
            <pc:docMk/>
            <pc:sldMk cId="4098654978" sldId="468"/>
            <ac:spMk id="11" creationId="{40BE9116-B9C2-D2F1-8CC2-80D691EED3CC}"/>
          </ac:spMkLst>
        </pc:spChg>
        <pc:spChg chg="add">
          <ac:chgData name="Carly Pettiona" userId="S::carly.pettiona@healingfoundation.org.au::8cfcf547-e567-4a67-ae5f-7d6e6196302b" providerId="AD" clId="Web-{F5B48A28-C62D-FF46-7581-0DE64106FA61}" dt="2023-09-11T23:01:03.270" v="276"/>
          <ac:spMkLst>
            <pc:docMk/>
            <pc:sldMk cId="4098654978" sldId="468"/>
            <ac:spMk id="13" creationId="{C88005C3-D5C0-B52D-720E-7717A289D2E4}"/>
          </ac:spMkLst>
        </pc:spChg>
        <pc:spChg chg="add">
          <ac:chgData name="Carly Pettiona" userId="S::carly.pettiona@healingfoundation.org.au::8cfcf547-e567-4a67-ae5f-7d6e6196302b" providerId="AD" clId="Web-{F5B48A28-C62D-FF46-7581-0DE64106FA61}" dt="2023-09-11T23:01:03.286" v="277"/>
          <ac:spMkLst>
            <pc:docMk/>
            <pc:sldMk cId="4098654978" sldId="468"/>
            <ac:spMk id="15" creationId="{51CF4654-BF66-0E30-D3FE-6AB92F803BA4}"/>
          </ac:spMkLst>
        </pc:spChg>
        <pc:picChg chg="add">
          <ac:chgData name="Carly Pettiona" userId="S::carly.pettiona@healingfoundation.org.au::8cfcf547-e567-4a67-ae5f-7d6e6196302b" providerId="AD" clId="Web-{F5B48A28-C62D-FF46-7581-0DE64106FA61}" dt="2023-09-11T23:01:03.239" v="272"/>
          <ac:picMkLst>
            <pc:docMk/>
            <pc:sldMk cId="4098654978" sldId="468"/>
            <ac:picMk id="4" creationId="{C69D5637-67D7-A286-0D20-9C00E2C14734}"/>
          </ac:picMkLst>
        </pc:picChg>
      </pc:sldChg>
      <pc:sldChg chg="addSp new ord modNotes">
        <pc:chgData name="Carly Pettiona" userId="S::carly.pettiona@healingfoundation.org.au::8cfcf547-e567-4a67-ae5f-7d6e6196302b" providerId="AD" clId="Web-{F5B48A28-C62D-FF46-7581-0DE64106FA61}" dt="2023-09-11T23:02:51.977" v="318"/>
        <pc:sldMkLst>
          <pc:docMk/>
          <pc:sldMk cId="3015627798" sldId="469"/>
        </pc:sldMkLst>
        <pc:spChg chg="add">
          <ac:chgData name="Carly Pettiona" userId="S::carly.pettiona@healingfoundation.org.au::8cfcf547-e567-4a67-ae5f-7d6e6196302b" providerId="AD" clId="Web-{F5B48A28-C62D-FF46-7581-0DE64106FA61}" dt="2023-09-11T23:02:21.148" v="309"/>
          <ac:spMkLst>
            <pc:docMk/>
            <pc:sldMk cId="3015627798" sldId="469"/>
            <ac:spMk id="2" creationId="{59976107-5DE3-748A-D238-CC088A10E9CB}"/>
          </ac:spMkLst>
        </pc:spChg>
        <pc:spChg chg="add">
          <ac:chgData name="Carly Pettiona" userId="S::carly.pettiona@healingfoundation.org.au::8cfcf547-e567-4a67-ae5f-7d6e6196302b" providerId="AD" clId="Web-{F5B48A28-C62D-FF46-7581-0DE64106FA61}" dt="2023-09-11T23:02:21.148" v="309"/>
          <ac:spMkLst>
            <pc:docMk/>
            <pc:sldMk cId="3015627798" sldId="469"/>
            <ac:spMk id="5" creationId="{8FEF0583-58C5-51FD-2BBF-CD01177D33F1}"/>
          </ac:spMkLst>
        </pc:spChg>
        <pc:picChg chg="add">
          <ac:chgData name="Carly Pettiona" userId="S::carly.pettiona@healingfoundation.org.au::8cfcf547-e567-4a67-ae5f-7d6e6196302b" providerId="AD" clId="Web-{F5B48A28-C62D-FF46-7581-0DE64106FA61}" dt="2023-09-11T23:02:21.148" v="309"/>
          <ac:picMkLst>
            <pc:docMk/>
            <pc:sldMk cId="3015627798" sldId="469"/>
            <ac:picMk id="3" creationId="{9A05F7CF-385D-9070-D66D-914A5EAD7743}"/>
          </ac:picMkLst>
        </pc:picChg>
        <pc:picChg chg="add">
          <ac:chgData name="Carly Pettiona" userId="S::carly.pettiona@healingfoundation.org.au::8cfcf547-e567-4a67-ae5f-7d6e6196302b" providerId="AD" clId="Web-{F5B48A28-C62D-FF46-7581-0DE64106FA61}" dt="2023-09-11T23:02:21.148" v="309"/>
          <ac:picMkLst>
            <pc:docMk/>
            <pc:sldMk cId="3015627798" sldId="469"/>
            <ac:picMk id="4" creationId="{0626A37F-ACB4-39A3-0C83-B58D95C7E8A0}"/>
          </ac:picMkLst>
        </pc:picChg>
        <pc:picChg chg="add">
          <ac:chgData name="Carly Pettiona" userId="S::carly.pettiona@healingfoundation.org.au::8cfcf547-e567-4a67-ae5f-7d6e6196302b" providerId="AD" clId="Web-{F5B48A28-C62D-FF46-7581-0DE64106FA61}" dt="2023-09-11T23:02:21.148" v="309"/>
          <ac:picMkLst>
            <pc:docMk/>
            <pc:sldMk cId="3015627798" sldId="469"/>
            <ac:picMk id="6" creationId="{9FE50044-4E1E-4ACF-0F32-DB974A4D124E}"/>
          </ac:picMkLst>
        </pc:picChg>
      </pc:sldChg>
      <pc:sldChg chg="addSp new modNotes">
        <pc:chgData name="Carly Pettiona" userId="S::carly.pettiona@healingfoundation.org.au::8cfcf547-e567-4a67-ae5f-7d6e6196302b" providerId="AD" clId="Web-{F5B48A28-C62D-FF46-7581-0DE64106FA61}" dt="2023-09-11T23:05:05.810" v="349"/>
        <pc:sldMkLst>
          <pc:docMk/>
          <pc:sldMk cId="3413396692" sldId="470"/>
        </pc:sldMkLst>
        <pc:spChg chg="add">
          <ac:chgData name="Carly Pettiona" userId="S::carly.pettiona@healingfoundation.org.au::8cfcf547-e567-4a67-ae5f-7d6e6196302b" providerId="AD" clId="Web-{F5B48A28-C62D-FF46-7581-0DE64106FA61}" dt="2023-09-11T23:04:42.809" v="342"/>
          <ac:spMkLst>
            <pc:docMk/>
            <pc:sldMk cId="3413396692" sldId="470"/>
            <ac:spMk id="2" creationId="{8CFF0D41-4740-FB4B-0C37-249EBF36DAEC}"/>
          </ac:spMkLst>
        </pc:spChg>
        <pc:picChg chg="add">
          <ac:chgData name="Carly Pettiona" userId="S::carly.pettiona@healingfoundation.org.au::8cfcf547-e567-4a67-ae5f-7d6e6196302b" providerId="AD" clId="Web-{F5B48A28-C62D-FF46-7581-0DE64106FA61}" dt="2023-09-11T23:04:42.809" v="342"/>
          <ac:picMkLst>
            <pc:docMk/>
            <pc:sldMk cId="3413396692" sldId="470"/>
            <ac:picMk id="3" creationId="{6DA1F6E4-FE07-C4FB-43B6-AF7F5921BD10}"/>
          </ac:picMkLst>
        </pc:picChg>
      </pc:sldChg>
      <pc:sldChg chg="addSp delSp modSp new modNotes">
        <pc:chgData name="Carly Pettiona" userId="S::carly.pettiona@healingfoundation.org.au::8cfcf547-e567-4a67-ae5f-7d6e6196302b" providerId="AD" clId="Web-{F5B48A28-C62D-FF46-7581-0DE64106FA61}" dt="2023-09-11T23:06:52.157" v="395" actId="1076"/>
        <pc:sldMkLst>
          <pc:docMk/>
          <pc:sldMk cId="54844038" sldId="471"/>
        </pc:sldMkLst>
        <pc:spChg chg="add mod">
          <ac:chgData name="Carly Pettiona" userId="S::carly.pettiona@healingfoundation.org.au::8cfcf547-e567-4a67-ae5f-7d6e6196302b" providerId="AD" clId="Web-{F5B48A28-C62D-FF46-7581-0DE64106FA61}" dt="2023-09-11T23:05:43.577" v="370" actId="20577"/>
          <ac:spMkLst>
            <pc:docMk/>
            <pc:sldMk cId="54844038" sldId="471"/>
            <ac:spMk id="2" creationId="{28AE5B29-6F9E-C495-6722-830B4D3F220E}"/>
          </ac:spMkLst>
        </pc:spChg>
        <pc:spChg chg="add del mod">
          <ac:chgData name="Carly Pettiona" userId="S::carly.pettiona@healingfoundation.org.au::8cfcf547-e567-4a67-ae5f-7d6e6196302b" providerId="AD" clId="Web-{F5B48A28-C62D-FF46-7581-0DE64106FA61}" dt="2023-09-11T23:05:46.639" v="374"/>
          <ac:spMkLst>
            <pc:docMk/>
            <pc:sldMk cId="54844038" sldId="471"/>
            <ac:spMk id="3" creationId="{44438CC7-583A-05B6-D51E-BBDA68741D08}"/>
          </ac:spMkLst>
        </pc:spChg>
        <pc:picChg chg="add mod">
          <ac:chgData name="Carly Pettiona" userId="S::carly.pettiona@healingfoundation.org.au::8cfcf547-e567-4a67-ae5f-7d6e6196302b" providerId="AD" clId="Web-{F5B48A28-C62D-FF46-7581-0DE64106FA61}" dt="2023-09-11T23:06:52.157" v="395" actId="1076"/>
          <ac:picMkLst>
            <pc:docMk/>
            <pc:sldMk cId="54844038" sldId="471"/>
            <ac:picMk id="4" creationId="{8299BD35-E831-9B70-0C31-BDEA9B4ED586}"/>
          </ac:picMkLst>
        </pc:picChg>
      </pc:sldChg>
      <pc:sldChg chg="addSp new modNotes">
        <pc:chgData name="Carly Pettiona" userId="S::carly.pettiona@healingfoundation.org.au::8cfcf547-e567-4a67-ae5f-7d6e6196302b" providerId="AD" clId="Web-{F5B48A28-C62D-FF46-7581-0DE64106FA61}" dt="2023-09-11T23:38:33.677" v="1400"/>
        <pc:sldMkLst>
          <pc:docMk/>
          <pc:sldMk cId="2472868801" sldId="472"/>
        </pc:sldMkLst>
        <pc:spChg chg="add">
          <ac:chgData name="Carly Pettiona" userId="S::carly.pettiona@healingfoundation.org.au::8cfcf547-e567-4a67-ae5f-7d6e6196302b" providerId="AD" clId="Web-{F5B48A28-C62D-FF46-7581-0DE64106FA61}" dt="2023-09-11T23:07:05.314" v="396"/>
          <ac:spMkLst>
            <pc:docMk/>
            <pc:sldMk cId="2472868801" sldId="472"/>
            <ac:spMk id="2" creationId="{C496684F-5D5D-B492-B0C9-E67B78B18ECA}"/>
          </ac:spMkLst>
        </pc:spChg>
        <pc:spChg chg="add">
          <ac:chgData name="Carly Pettiona" userId="S::carly.pettiona@healingfoundation.org.au::8cfcf547-e567-4a67-ae5f-7d6e6196302b" providerId="AD" clId="Web-{F5B48A28-C62D-FF46-7581-0DE64106FA61}" dt="2023-09-11T23:07:05.314" v="396"/>
          <ac:spMkLst>
            <pc:docMk/>
            <pc:sldMk cId="2472868801" sldId="472"/>
            <ac:spMk id="4" creationId="{AFE5FDC0-965F-95BF-ADAB-80DC17C5A71E}"/>
          </ac:spMkLst>
        </pc:spChg>
        <pc:picChg chg="add">
          <ac:chgData name="Carly Pettiona" userId="S::carly.pettiona@healingfoundation.org.au::8cfcf547-e567-4a67-ae5f-7d6e6196302b" providerId="AD" clId="Web-{F5B48A28-C62D-FF46-7581-0DE64106FA61}" dt="2023-09-11T23:07:05.314" v="396"/>
          <ac:picMkLst>
            <pc:docMk/>
            <pc:sldMk cId="2472868801" sldId="472"/>
            <ac:picMk id="3" creationId="{7BB7A8FD-9483-4BA6-648A-CBA02C898A2D}"/>
          </ac:picMkLst>
        </pc:picChg>
      </pc:sldChg>
      <pc:sldChg chg="addSp delSp modSp new modNotes">
        <pc:chgData name="Carly Pettiona" userId="S::carly.pettiona@healingfoundation.org.au::8cfcf547-e567-4a67-ae5f-7d6e6196302b" providerId="AD" clId="Web-{F5B48A28-C62D-FF46-7581-0DE64106FA61}" dt="2023-09-11T23:39:06.303" v="1452"/>
        <pc:sldMkLst>
          <pc:docMk/>
          <pc:sldMk cId="3303993820" sldId="473"/>
        </pc:sldMkLst>
        <pc:spChg chg="add mod">
          <ac:chgData name="Carly Pettiona" userId="S::carly.pettiona@healingfoundation.org.au::8cfcf547-e567-4a67-ae5f-7d6e6196302b" providerId="AD" clId="Web-{F5B48A28-C62D-FF46-7581-0DE64106FA61}" dt="2023-09-11T23:21:47.720" v="443" actId="1076"/>
          <ac:spMkLst>
            <pc:docMk/>
            <pc:sldMk cId="3303993820" sldId="473"/>
            <ac:spMk id="2" creationId="{D59D720F-F8BC-42FD-08FC-C3148DFEC02D}"/>
          </ac:spMkLst>
        </pc:spChg>
        <pc:picChg chg="add del mod">
          <ac:chgData name="Carly Pettiona" userId="S::carly.pettiona@healingfoundation.org.au::8cfcf547-e567-4a67-ae5f-7d6e6196302b" providerId="AD" clId="Web-{F5B48A28-C62D-FF46-7581-0DE64106FA61}" dt="2023-09-11T23:20:12.670" v="424"/>
          <ac:picMkLst>
            <pc:docMk/>
            <pc:sldMk cId="3303993820" sldId="473"/>
            <ac:picMk id="3" creationId="{33D37884-4B80-F975-9161-910391B5730B}"/>
          </ac:picMkLst>
        </pc:picChg>
        <pc:picChg chg="add del mod">
          <ac:chgData name="Carly Pettiona" userId="S::carly.pettiona@healingfoundation.org.au::8cfcf547-e567-4a67-ae5f-7d6e6196302b" providerId="AD" clId="Web-{F5B48A28-C62D-FF46-7581-0DE64106FA61}" dt="2023-09-11T23:20:13.123" v="425"/>
          <ac:picMkLst>
            <pc:docMk/>
            <pc:sldMk cId="3303993820" sldId="473"/>
            <ac:picMk id="4" creationId="{3FB9AD1D-FE0A-50FC-766A-8B1E67F30BF7}"/>
          </ac:picMkLst>
        </pc:picChg>
        <pc:picChg chg="add mod">
          <ac:chgData name="Carly Pettiona" userId="S::carly.pettiona@healingfoundation.org.au::8cfcf547-e567-4a67-ae5f-7d6e6196302b" providerId="AD" clId="Web-{F5B48A28-C62D-FF46-7581-0DE64106FA61}" dt="2023-09-11T23:21:43.954" v="442" actId="1076"/>
          <ac:picMkLst>
            <pc:docMk/>
            <pc:sldMk cId="3303993820" sldId="473"/>
            <ac:picMk id="5" creationId="{43D00DBB-AA88-8A5A-BAF1-2B9D5EFA6783}"/>
          </ac:picMkLst>
        </pc:picChg>
        <pc:picChg chg="add mod">
          <ac:chgData name="Carly Pettiona" userId="S::carly.pettiona@healingfoundation.org.au::8cfcf547-e567-4a67-ae5f-7d6e6196302b" providerId="AD" clId="Web-{F5B48A28-C62D-FF46-7581-0DE64106FA61}" dt="2023-09-11T23:21:50.720" v="444" actId="1076"/>
          <ac:picMkLst>
            <pc:docMk/>
            <pc:sldMk cId="3303993820" sldId="473"/>
            <ac:picMk id="6" creationId="{3982454C-40A4-DA88-9066-68E8376371B7}"/>
          </ac:picMkLst>
        </pc:picChg>
      </pc:sldChg>
      <pc:sldChg chg="addSp delSp modSp new del">
        <pc:chgData name="Carly Pettiona" userId="S::carly.pettiona@healingfoundation.org.au::8cfcf547-e567-4a67-ae5f-7d6e6196302b" providerId="AD" clId="Web-{F5B48A28-C62D-FF46-7581-0DE64106FA61}" dt="2023-09-11T23:36:15.969" v="1275"/>
        <pc:sldMkLst>
          <pc:docMk/>
          <pc:sldMk cId="3210620251" sldId="474"/>
        </pc:sldMkLst>
        <pc:spChg chg="add del">
          <ac:chgData name="Carly Pettiona" userId="S::carly.pettiona@healingfoundation.org.au::8cfcf547-e567-4a67-ae5f-7d6e6196302b" providerId="AD" clId="Web-{F5B48A28-C62D-FF46-7581-0DE64106FA61}" dt="2023-09-11T23:23:01.316" v="456"/>
          <ac:spMkLst>
            <pc:docMk/>
            <pc:sldMk cId="3210620251" sldId="474"/>
            <ac:spMk id="3" creationId="{4D67EE5F-12C3-AE64-2B1C-C8847C7A80B2}"/>
          </ac:spMkLst>
        </pc:spChg>
        <pc:spChg chg="add mod">
          <ac:chgData name="Carly Pettiona" userId="S::carly.pettiona@healingfoundation.org.au::8cfcf547-e567-4a67-ae5f-7d6e6196302b" providerId="AD" clId="Web-{F5B48A28-C62D-FF46-7581-0DE64106FA61}" dt="2023-09-11T23:23:11.504" v="459" actId="20577"/>
          <ac:spMkLst>
            <pc:docMk/>
            <pc:sldMk cId="3210620251" sldId="474"/>
            <ac:spMk id="5" creationId="{12C160FC-8794-A19B-7B2A-EDF4393BBC6F}"/>
          </ac:spMkLst>
        </pc:spChg>
        <pc:spChg chg="add mod">
          <ac:chgData name="Carly Pettiona" userId="S::carly.pettiona@healingfoundation.org.au::8cfcf547-e567-4a67-ae5f-7d6e6196302b" providerId="AD" clId="Web-{F5B48A28-C62D-FF46-7581-0DE64106FA61}" dt="2023-09-11T23:35:59.187" v="1274" actId="20577"/>
          <ac:spMkLst>
            <pc:docMk/>
            <pc:sldMk cId="3210620251" sldId="474"/>
            <ac:spMk id="7" creationId="{84DD8E5A-A20B-4250-40C5-1F5EC8755A1B}"/>
          </ac:spMkLst>
        </pc:spChg>
        <pc:spChg chg="add del mod">
          <ac:chgData name="Carly Pettiona" userId="S::carly.pettiona@healingfoundation.org.au::8cfcf547-e567-4a67-ae5f-7d6e6196302b" providerId="AD" clId="Web-{F5B48A28-C62D-FF46-7581-0DE64106FA61}" dt="2023-09-11T23:32:13.054" v="943"/>
          <ac:spMkLst>
            <pc:docMk/>
            <pc:sldMk cId="3210620251" sldId="474"/>
            <ac:spMk id="8" creationId="{3C3807F0-95FF-4982-7EDE-66D83F7F6146}"/>
          </ac:spMkLst>
        </pc:spChg>
        <pc:spChg chg="add mod">
          <ac:chgData name="Carly Pettiona" userId="S::carly.pettiona@healingfoundation.org.au::8cfcf547-e567-4a67-ae5f-7d6e6196302b" providerId="AD" clId="Web-{F5B48A28-C62D-FF46-7581-0DE64106FA61}" dt="2023-09-11T23:35:06.920" v="1188" actId="20577"/>
          <ac:spMkLst>
            <pc:docMk/>
            <pc:sldMk cId="3210620251" sldId="474"/>
            <ac:spMk id="9" creationId="{DA9B8F38-0A43-2DAD-66D2-F81833FD3213}"/>
          </ac:spMkLst>
        </pc:spChg>
      </pc:sldChg>
      <pc:sldChg chg="addSp new modNotes">
        <pc:chgData name="Carly Pettiona" userId="S::carly.pettiona@healingfoundation.org.au::8cfcf547-e567-4a67-ae5f-7d6e6196302b" providerId="AD" clId="Web-{F5B48A28-C62D-FF46-7581-0DE64106FA61}" dt="2023-09-11T23:40:07.321" v="1480"/>
        <pc:sldMkLst>
          <pc:docMk/>
          <pc:sldMk cId="4277807870" sldId="474"/>
        </pc:sldMkLst>
        <pc:spChg chg="add">
          <ac:chgData name="Carly Pettiona" userId="S::carly.pettiona@healingfoundation.org.au::8cfcf547-e567-4a67-ae5f-7d6e6196302b" providerId="AD" clId="Web-{F5B48A28-C62D-FF46-7581-0DE64106FA61}" dt="2023-09-11T23:39:09.178" v="1454"/>
          <ac:spMkLst>
            <pc:docMk/>
            <pc:sldMk cId="4277807870" sldId="474"/>
            <ac:spMk id="2" creationId="{7D8627F1-92BC-54CF-D9C7-06916F145FEC}"/>
          </ac:spMkLst>
        </pc:spChg>
        <pc:spChg chg="add">
          <ac:chgData name="Carly Pettiona" userId="S::carly.pettiona@healingfoundation.org.au::8cfcf547-e567-4a67-ae5f-7d6e6196302b" providerId="AD" clId="Web-{F5B48A28-C62D-FF46-7581-0DE64106FA61}" dt="2023-09-11T23:39:09.178" v="1454"/>
          <ac:spMkLst>
            <pc:docMk/>
            <pc:sldMk cId="4277807870" sldId="474"/>
            <ac:spMk id="4" creationId="{1E97302E-892D-43F8-3CB7-6CCF60DDD609}"/>
          </ac:spMkLst>
        </pc:spChg>
        <pc:spChg chg="add">
          <ac:chgData name="Carly Pettiona" userId="S::carly.pettiona@healingfoundation.org.au::8cfcf547-e567-4a67-ae5f-7d6e6196302b" providerId="AD" clId="Web-{F5B48A28-C62D-FF46-7581-0DE64106FA61}" dt="2023-09-11T23:39:09.178" v="1454"/>
          <ac:spMkLst>
            <pc:docMk/>
            <pc:sldMk cId="4277807870" sldId="474"/>
            <ac:spMk id="5" creationId="{4D1C65BB-8ACA-1B3F-4201-EAEE388E99A9}"/>
          </ac:spMkLst>
        </pc:spChg>
        <pc:picChg chg="add">
          <ac:chgData name="Carly Pettiona" userId="S::carly.pettiona@healingfoundation.org.au::8cfcf547-e567-4a67-ae5f-7d6e6196302b" providerId="AD" clId="Web-{F5B48A28-C62D-FF46-7581-0DE64106FA61}" dt="2023-09-11T23:39:09.178" v="1454"/>
          <ac:picMkLst>
            <pc:docMk/>
            <pc:sldMk cId="4277807870" sldId="474"/>
            <ac:picMk id="3" creationId="{1E5F8D48-9696-26A2-DFF7-AFB69EB08CEC}"/>
          </ac:picMkLst>
        </pc:picChg>
      </pc:sldChg>
      <pc:sldChg chg="addSp new modNotes">
        <pc:chgData name="Carly Pettiona" userId="S::carly.pettiona@healingfoundation.org.au::8cfcf547-e567-4a67-ae5f-7d6e6196302b" providerId="AD" clId="Web-{F5B48A28-C62D-FF46-7581-0DE64106FA61}" dt="2023-09-11T23:40:58.104" v="1500"/>
        <pc:sldMkLst>
          <pc:docMk/>
          <pc:sldMk cId="3349890719" sldId="475"/>
        </pc:sldMkLst>
        <pc:spChg chg="add">
          <ac:chgData name="Carly Pettiona" userId="S::carly.pettiona@healingfoundation.org.au::8cfcf547-e567-4a67-ae5f-7d6e6196302b" providerId="AD" clId="Web-{F5B48A28-C62D-FF46-7581-0DE64106FA61}" dt="2023-09-11T23:40:16.305" v="1482"/>
          <ac:spMkLst>
            <pc:docMk/>
            <pc:sldMk cId="3349890719" sldId="475"/>
            <ac:spMk id="3" creationId="{8AE72E1A-A609-1F33-801C-AE2969CE19C5}"/>
          </ac:spMkLst>
        </pc:spChg>
        <pc:picChg chg="add">
          <ac:chgData name="Carly Pettiona" userId="S::carly.pettiona@healingfoundation.org.au::8cfcf547-e567-4a67-ae5f-7d6e6196302b" providerId="AD" clId="Web-{F5B48A28-C62D-FF46-7581-0DE64106FA61}" dt="2023-09-11T23:40:16.305" v="1482"/>
          <ac:picMkLst>
            <pc:docMk/>
            <pc:sldMk cId="3349890719" sldId="475"/>
            <ac:picMk id="2" creationId="{506571F4-7FD1-8843-D7C9-7E7D86E6802C}"/>
          </ac:picMkLst>
        </pc:picChg>
      </pc:sldChg>
      <pc:sldChg chg="addSp delSp modSp add replId">
        <pc:chgData name="Carly Pettiona" userId="S::carly.pettiona@healingfoundation.org.au::8cfcf547-e567-4a67-ae5f-7d6e6196302b" providerId="AD" clId="Web-{F5B48A28-C62D-FF46-7581-0DE64106FA61}" dt="2023-09-11T23:42:31.654" v="1543" actId="14100"/>
        <pc:sldMkLst>
          <pc:docMk/>
          <pc:sldMk cId="127561016" sldId="476"/>
        </pc:sldMkLst>
        <pc:spChg chg="mod">
          <ac:chgData name="Carly Pettiona" userId="S::carly.pettiona@healingfoundation.org.au::8cfcf547-e567-4a67-ae5f-7d6e6196302b" providerId="AD" clId="Web-{F5B48A28-C62D-FF46-7581-0DE64106FA61}" dt="2023-09-11T23:41:46.371" v="1521" actId="20577"/>
          <ac:spMkLst>
            <pc:docMk/>
            <pc:sldMk cId="127561016" sldId="476"/>
            <ac:spMk id="9" creationId="{EF39603B-2B7E-5E7C-032B-7B7BB0525A71}"/>
          </ac:spMkLst>
        </pc:spChg>
        <pc:picChg chg="add mod">
          <ac:chgData name="Carly Pettiona" userId="S::carly.pettiona@healingfoundation.org.au::8cfcf547-e567-4a67-ae5f-7d6e6196302b" providerId="AD" clId="Web-{F5B48A28-C62D-FF46-7581-0DE64106FA61}" dt="2023-09-11T23:42:31.654" v="1543" actId="14100"/>
          <ac:picMkLst>
            <pc:docMk/>
            <pc:sldMk cId="127561016" sldId="476"/>
            <ac:picMk id="2" creationId="{35C9EFEE-9D24-AB60-8079-EE838A591879}"/>
          </ac:picMkLst>
        </pc:picChg>
        <pc:picChg chg="add mod">
          <ac:chgData name="Carly Pettiona" userId="S::carly.pettiona@healingfoundation.org.au::8cfcf547-e567-4a67-ae5f-7d6e6196302b" providerId="AD" clId="Web-{F5B48A28-C62D-FF46-7581-0DE64106FA61}" dt="2023-09-11T23:42:18.372" v="1538" actId="1076"/>
          <ac:picMkLst>
            <pc:docMk/>
            <pc:sldMk cId="127561016" sldId="476"/>
            <ac:picMk id="4" creationId="{142CA737-3E77-881E-76C8-500E185CE662}"/>
          </ac:picMkLst>
        </pc:picChg>
        <pc:picChg chg="add mod">
          <ac:chgData name="Carly Pettiona" userId="S::carly.pettiona@healingfoundation.org.au::8cfcf547-e567-4a67-ae5f-7d6e6196302b" providerId="AD" clId="Web-{F5B48A28-C62D-FF46-7581-0DE64106FA61}" dt="2023-09-11T23:42:22.482" v="1540" actId="1076"/>
          <ac:picMkLst>
            <pc:docMk/>
            <pc:sldMk cId="127561016" sldId="476"/>
            <ac:picMk id="5" creationId="{939AC8F8-531C-7AFE-0F53-A9118252DDC7}"/>
          </ac:picMkLst>
        </pc:picChg>
        <pc:picChg chg="add mod">
          <ac:chgData name="Carly Pettiona" userId="S::carly.pettiona@healingfoundation.org.au::8cfcf547-e567-4a67-ae5f-7d6e6196302b" providerId="AD" clId="Web-{F5B48A28-C62D-FF46-7581-0DE64106FA61}" dt="2023-09-11T23:42:23.778" v="1541" actId="1076"/>
          <ac:picMkLst>
            <pc:docMk/>
            <pc:sldMk cId="127561016" sldId="476"/>
            <ac:picMk id="6" creationId="{5041060E-2CAF-5824-7FBD-0020710A2E75}"/>
          </ac:picMkLst>
        </pc:picChg>
        <pc:picChg chg="del">
          <ac:chgData name="Carly Pettiona" userId="S::carly.pettiona@healingfoundation.org.au::8cfcf547-e567-4a67-ae5f-7d6e6196302b" providerId="AD" clId="Web-{F5B48A28-C62D-FF46-7581-0DE64106FA61}" dt="2023-09-11T23:41:48.027" v="1522"/>
          <ac:picMkLst>
            <pc:docMk/>
            <pc:sldMk cId="127561016" sldId="476"/>
            <ac:picMk id="11" creationId="{2E06029C-D1AF-556F-CFAE-82753E1EF611}"/>
          </ac:picMkLst>
        </pc:picChg>
      </pc:sldChg>
      <pc:sldChg chg="new del">
        <pc:chgData name="Carly Pettiona" userId="S::carly.pettiona@healingfoundation.org.au::8cfcf547-e567-4a67-ae5f-7d6e6196302b" providerId="AD" clId="Web-{F5B48A28-C62D-FF46-7581-0DE64106FA61}" dt="2023-09-11T23:41:16.807" v="1504"/>
        <pc:sldMkLst>
          <pc:docMk/>
          <pc:sldMk cId="916436022" sldId="476"/>
        </pc:sldMkLst>
      </pc:sldChg>
      <pc:sldChg chg="new del">
        <pc:chgData name="Carly Pettiona" userId="S::carly.pettiona@healingfoundation.org.au::8cfcf547-e567-4a67-ae5f-7d6e6196302b" providerId="AD" clId="Web-{F5B48A28-C62D-FF46-7581-0DE64106FA61}" dt="2023-09-11T23:41:10.057" v="1502"/>
        <pc:sldMkLst>
          <pc:docMk/>
          <pc:sldMk cId="1170510005" sldId="47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EB4F30-115A-4514-BCC7-BDBBD1B62FC6}" type="datetimeFigureOut">
              <a:rPr lang="en-AU" smtClean="0"/>
              <a:t>28/09/2023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B9F427-FC02-4E29-B27A-E11F9C680BCA}" type="slidenum">
              <a:rPr lang="en-AU" smtClean="0"/>
              <a:t>‹#›</a:t>
            </a:fld>
            <a:endParaRPr lang="en-AU"/>
          </a:p>
        </p:txBody>
      </p:sp>
    </p:spTree>
    <p:extLst>
      <p:ext uri="{BB962C8B-B14F-4D97-AF65-F5344CB8AC3E}">
        <p14:creationId xmlns:p14="http://schemas.microsoft.com/office/powerpoint/2010/main" val="2681023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healingfoundation.org.au/app/uploads/2017/09/Isabel-Reid-BTH20-Case-Study.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healingfoundation.org.au/app/uploads/2017/09/Isabel-Reid-BTH20-Case-Study.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healingfoundation.org.au/app/uploads/2018/08/HF_Stolen_Gererations_2Page_Infographics_Aug2018_V1.pdf"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healingfoundation.org.au/app/uploads/2018/09/Stolen_Generation_Demographic_Report_Factsheet_Jun2018_V7.pdf"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ipaustralia.libguides.com/c.php?g=451400&amp;p=308238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healingfoundation.org.au/app/uploads/2018/08/HF_Stolen_Gererations_2Page_Infographics_Aug2018_V1.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healingfoundation.org.au/app/uploads/2017/09/Isabel-Reid-BTH20-Case-Study.pdf" TargetMode="External"/><Relationship Id="rId3" Type="http://schemas.openxmlformats.org/officeDocument/2006/relationships/hyperlink" Target="https://www.youtube.com/watch?v=XrGflSk34j0" TargetMode="External"/><Relationship Id="rId7" Type="http://schemas.openxmlformats.org/officeDocument/2006/relationships/hyperlink" Target="https://healingfoundation.org.au/app/uploads/2017/09/Florence-Onus-BTH20-Case-Study.pdf"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healingfoundation.org.au/app/uploads/2017/09/Ian-Hamm-BTH20-Case-Study-.pdf" TargetMode="External"/><Relationship Id="rId5" Type="http://schemas.openxmlformats.org/officeDocument/2006/relationships/hyperlink" Target="https://healingfoundation.org.au/app/uploads/2017/09/Michael-Welsh-BTH20-Case-Study.pdf" TargetMode="External"/><Relationship Id="rId4" Type="http://schemas.openxmlformats.org/officeDocument/2006/relationships/hyperlink" Target="https://www.youtube.com/watch?v=CzExWBCuuyg" TargetMode="External"/><Relationship Id="rId9" Type="http://schemas.openxmlformats.org/officeDocument/2006/relationships/hyperlink" Target="https://healingfoundation.org.au/app/uploads/2017/09/Richard-Campbell-BTH20-Case-Study.pdf"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mailto:resources@healingfoundation.org.au"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healingfoundation.org.au/app/uploads/2017/09/Isabel-Reid-BTH20-Case-Study.pdf"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australianoftheyear.org.au/recipients/aunty-isabel-reid" TargetMode="External"/><Relationship Id="rId4" Type="http://schemas.openxmlformats.org/officeDocument/2006/relationships/hyperlink" Target="https://www.abc.net.au/news/2020-11-10/stolen-generation-survivor-isabel-reid-named-nsw-senior-of-year/12866680"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a:t>
            </a:fld>
            <a:endParaRPr lang="en-AU"/>
          </a:p>
        </p:txBody>
      </p:sp>
    </p:spTree>
    <p:extLst>
      <p:ext uri="{BB962C8B-B14F-4D97-AF65-F5344CB8AC3E}">
        <p14:creationId xmlns:p14="http://schemas.microsoft.com/office/powerpoint/2010/main" val="4067992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cs typeface="Calibri"/>
              </a:rPr>
              <a:t>Encourage students to share what they know about the Stolen Generations. Use the next slide to explain what happened in more detail.</a:t>
            </a:r>
          </a:p>
        </p:txBody>
      </p:sp>
      <p:sp>
        <p:nvSpPr>
          <p:cNvPr id="4" name="Slide Number Placeholder 3"/>
          <p:cNvSpPr>
            <a:spLocks noGrp="1"/>
          </p:cNvSpPr>
          <p:nvPr>
            <p:ph type="sldNum" sz="quarter" idx="5"/>
          </p:nvPr>
        </p:nvSpPr>
        <p:spPr/>
        <p:txBody>
          <a:bodyPr/>
          <a:lstStyle/>
          <a:p>
            <a:fld id="{3FB9F427-FC02-4E29-B27A-E11F9C680BCA}" type="slidenum">
              <a:rPr lang="en-AU" smtClean="0"/>
              <a:t>10</a:t>
            </a:fld>
            <a:endParaRPr lang="en-AU"/>
          </a:p>
        </p:txBody>
      </p:sp>
    </p:spTree>
    <p:extLst>
      <p:ext uri="{BB962C8B-B14F-4D97-AF65-F5344CB8AC3E}">
        <p14:creationId xmlns:p14="http://schemas.microsoft.com/office/powerpoint/2010/main" val="172277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t>More information:</a:t>
            </a:r>
          </a:p>
          <a:p>
            <a:pPr marL="171450" indent="-171450">
              <a:spcBef>
                <a:spcPts val="1000"/>
              </a:spcBef>
              <a:buFont typeface="Arial"/>
              <a:buChar char="•"/>
            </a:pPr>
            <a:r>
              <a:rPr lang="en-US" dirty="0"/>
              <a:t>First Nations children were removed by government authorities from the mid-1800s to the 1970s. In the 1860s, Victoria became the first state to pass laws </a:t>
            </a:r>
            <a:r>
              <a:rPr lang="en-US" err="1"/>
              <a:t>authorising</a:t>
            </a:r>
            <a:r>
              <a:rPr lang="en-US" dirty="0"/>
              <a:t> the removal of First Nations children from their families. </a:t>
            </a:r>
            <a:endParaRPr lang="en-US" dirty="0">
              <a:ea typeface="Calibri" panose="020F0502020204030204"/>
              <a:cs typeface="Calibri"/>
            </a:endParaRPr>
          </a:p>
          <a:p>
            <a:pPr marL="171450" indent="-171450">
              <a:spcBef>
                <a:spcPts val="1000"/>
              </a:spcBef>
              <a:buFont typeface="Arial"/>
              <a:buChar char="•"/>
            </a:pPr>
            <a:r>
              <a:rPr lang="en-US" dirty="0"/>
              <a:t>Similar policies were later adopted by other states and territories – and by the federal government when it was established in the 1900s. </a:t>
            </a:r>
            <a:endParaRPr lang="en-US" dirty="0">
              <a:ea typeface="Calibri" panose="020F0502020204030204"/>
              <a:cs typeface="Calibri"/>
            </a:endParaRPr>
          </a:p>
          <a:p>
            <a:pPr marL="171450" indent="-171450">
              <a:spcBef>
                <a:spcPts val="1000"/>
              </a:spcBef>
              <a:buFont typeface="Arial"/>
              <a:buChar char="•"/>
            </a:pPr>
            <a:r>
              <a:rPr lang="en-US" dirty="0"/>
              <a:t>For about a century, thousands of children were taken from their families, communities and culture, many never to be returned. </a:t>
            </a:r>
            <a:endParaRPr lang="en-US" dirty="0">
              <a:ea typeface="Calibri" panose="020F0502020204030204"/>
              <a:cs typeface="Calibri"/>
            </a:endParaRPr>
          </a:p>
          <a:p>
            <a:pPr marL="171450" indent="-171450">
              <a:spcBef>
                <a:spcPts val="1000"/>
              </a:spcBef>
              <a:buFont typeface="Arial"/>
              <a:buChar char="•"/>
            </a:pPr>
            <a:r>
              <a:rPr lang="en-US" dirty="0"/>
              <a:t>These children are known as Stolen Generations survivors, or Stolen Children. They were taken by the police, from their homes, and on their way to or from school, and placed in more than 480 institutions, adopted or fostered by non-Indigenous people and often subjected to abuse. The children were denied all access to their culture, they were not allowed to speak their language and they were punished if they did. </a:t>
            </a:r>
            <a:endParaRPr lang="en-US">
              <a:ea typeface="Calibri" panose="020F0502020204030204"/>
              <a:cs typeface="Calibri"/>
            </a:endParaRPr>
          </a:p>
          <a:p>
            <a:pPr marL="171450" indent="-171450">
              <a:spcBef>
                <a:spcPts val="1000"/>
              </a:spcBef>
              <a:buFont typeface="Arial"/>
              <a:buChar char="•"/>
            </a:pPr>
            <a:r>
              <a:rPr lang="en-US" dirty="0"/>
              <a:t>There are currently more than 33,000 Stolen Generations survivors in Australia. More than one third of all First Nations peoples are their descendants. In Western Australia, more than half of the population have Stolen Generation links.</a:t>
            </a:r>
            <a:endParaRPr lang="en-US" dirty="0">
              <a:ea typeface="Calibri" panose="020F0502020204030204"/>
              <a:cs typeface="Calibri"/>
            </a:endParaRPr>
          </a:p>
          <a:p>
            <a:pPr marL="171450" indent="-171450">
              <a:buFont typeface="Arial"/>
              <a:buChar char="•"/>
            </a:pPr>
            <a:endParaRPr lang="en-AU">
              <a:ea typeface="Calibri" panose="020F0502020204030204"/>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11</a:t>
            </a:fld>
            <a:endParaRPr lang="en-AU"/>
          </a:p>
        </p:txBody>
      </p:sp>
    </p:spTree>
    <p:extLst>
      <p:ext uri="{BB962C8B-B14F-4D97-AF65-F5344CB8AC3E}">
        <p14:creationId xmlns:p14="http://schemas.microsoft.com/office/powerpoint/2010/main" val="311912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000"/>
              </a:spcBef>
              <a:buFont typeface="Arial"/>
              <a:buChar char="•"/>
            </a:pPr>
            <a:r>
              <a:rPr lang="en-US" dirty="0">
                <a:cs typeface="Calibri"/>
              </a:rPr>
              <a:t>You may have already established this as a class, if so, use this time to reiterate the class rules.</a:t>
            </a:r>
            <a:endParaRPr lang="en-US" dirty="0">
              <a:ea typeface="Calibri" panose="020F0502020204030204"/>
              <a:cs typeface="Calibri"/>
            </a:endParaRPr>
          </a:p>
          <a:p>
            <a:pPr marL="171450" indent="-171450">
              <a:spcBef>
                <a:spcPts val="1000"/>
              </a:spcBef>
              <a:buFont typeface="Arial"/>
              <a:buChar char="•"/>
            </a:pPr>
            <a:r>
              <a:rPr lang="en-US" dirty="0">
                <a:cs typeface="Calibri"/>
              </a:rPr>
              <a:t>Begin a discussion about cultural safety with the class. Ask them to answer the questions in a 'think/pair/share' activity, or address them as a group.</a:t>
            </a:r>
            <a:endParaRPr lang="en-US" dirty="0">
              <a:ea typeface="Calibri" panose="020F0502020204030204"/>
              <a:cs typeface="Calibri"/>
            </a:endParaRPr>
          </a:p>
          <a:p>
            <a:pPr marL="171450" indent="-171450">
              <a:spcBef>
                <a:spcPts val="1000"/>
              </a:spcBef>
              <a:buFont typeface="Arial"/>
              <a:buChar char="•"/>
            </a:pPr>
            <a:r>
              <a:rPr lang="en-US" dirty="0">
                <a:cs typeface="Calibri"/>
              </a:rPr>
              <a:t>Use the final question to lead in to the next slide.</a:t>
            </a:r>
            <a:endParaRPr lang="en-US"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12</a:t>
            </a:fld>
            <a:endParaRPr lang="en-AU"/>
          </a:p>
        </p:txBody>
      </p:sp>
    </p:spTree>
    <p:extLst>
      <p:ext uri="{BB962C8B-B14F-4D97-AF65-F5344CB8AC3E}">
        <p14:creationId xmlns:p14="http://schemas.microsoft.com/office/powerpoint/2010/main" val="4201464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000"/>
              </a:spcBef>
              <a:buFont typeface="Arial"/>
              <a:buChar char="•"/>
            </a:pPr>
            <a:r>
              <a:rPr lang="en-US" dirty="0"/>
              <a:t>A culturally safe classroom environment relies on open-mindedness, respect and honest communication. </a:t>
            </a:r>
            <a:endParaRPr lang="en-US" dirty="0">
              <a:ea typeface="Calibri" panose="020F0502020204030204"/>
              <a:cs typeface="Calibri" panose="020F0502020204030204"/>
            </a:endParaRPr>
          </a:p>
          <a:p>
            <a:pPr marL="171450" indent="-171450">
              <a:spcBef>
                <a:spcPts val="1000"/>
              </a:spcBef>
              <a:buFont typeface="Arial"/>
              <a:buChar char="•"/>
            </a:pPr>
            <a:r>
              <a:rPr lang="en-US" dirty="0"/>
              <a:t>For a discussion to be culturally safe, participants should be mindful of their privilege, whether it be gender, race, sexuality, social class, education, physical ability or mental health etc.</a:t>
            </a:r>
            <a:endParaRPr lang="en-US">
              <a:ea typeface="Calibri" panose="020F0502020204030204"/>
              <a:cs typeface="Calibri"/>
            </a:endParaRPr>
          </a:p>
          <a:p>
            <a:pPr marL="171450" indent="-171450">
              <a:spcBef>
                <a:spcPts val="1000"/>
              </a:spcBef>
              <a:buFont typeface="Arial"/>
              <a:buChar char="•"/>
            </a:pPr>
            <a:r>
              <a:rPr lang="en-US" dirty="0">
                <a:cs typeface="Calibri"/>
              </a:rPr>
              <a:t>Image credit: </a:t>
            </a:r>
            <a:r>
              <a:rPr lang="en-US" err="1">
                <a:cs typeface="Calibri"/>
              </a:rPr>
              <a:t>Sketchify</a:t>
            </a:r>
            <a:r>
              <a:rPr lang="en-US" dirty="0">
                <a:cs typeface="Calibri"/>
              </a:rPr>
              <a:t> from Canva</a:t>
            </a:r>
            <a:endParaRPr lang="en-US"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13</a:t>
            </a:fld>
            <a:endParaRPr lang="en-AU"/>
          </a:p>
        </p:txBody>
      </p:sp>
    </p:spTree>
    <p:extLst>
      <p:ext uri="{BB962C8B-B14F-4D97-AF65-F5344CB8AC3E}">
        <p14:creationId xmlns:p14="http://schemas.microsoft.com/office/powerpoint/2010/main" val="1279644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Introduce the text and read the first section from </a:t>
            </a:r>
            <a:r>
              <a:rPr lang="en-AU" i="1" dirty="0"/>
              <a:t>Tracks</a:t>
            </a:r>
            <a:r>
              <a:rPr lang="en-AU" dirty="0"/>
              <a:t> by Stephen Kinnane (from ‘My grandmother’s skin was concealed…’ to ‘Tracks can be followed.’) You may like to pass the book around so that students can also read aloud.</a:t>
            </a:r>
            <a:endParaRPr lang="en-US" dirty="0"/>
          </a:p>
          <a:p>
            <a:endParaRPr lang="en-AU" dirty="0"/>
          </a:p>
          <a:p>
            <a:pPr marL="171450" indent="-171450">
              <a:buFont typeface="Arial,Sans-Serif"/>
              <a:buChar char="•"/>
            </a:pPr>
            <a:r>
              <a:rPr lang="en-AU" dirty="0"/>
              <a:t>Discuss the text. To prompt discussion, you could ask:</a:t>
            </a:r>
            <a:endParaRPr lang="en-US" dirty="0"/>
          </a:p>
          <a:p>
            <a:pPr marL="628650" lvl="1" indent="-171450">
              <a:buFont typeface="Arial,Sans-Serif"/>
              <a:buChar char="•"/>
            </a:pPr>
            <a:r>
              <a:rPr lang="en-AU" dirty="0"/>
              <a:t>What devices does the text use to convey meaning? (e.g. metaphor, simile, personification)</a:t>
            </a:r>
            <a:endParaRPr lang="en-US" dirty="0"/>
          </a:p>
          <a:p>
            <a:pPr marL="628650" lvl="1" indent="-171450">
              <a:buFont typeface="Arial,Sans-Serif"/>
              <a:buChar char="•"/>
            </a:pPr>
            <a:r>
              <a:rPr lang="en-AU" dirty="0"/>
              <a:t>How did the European settlers view the land and subsequently the people who lived on it?</a:t>
            </a:r>
            <a:endParaRPr lang="en-US" dirty="0"/>
          </a:p>
          <a:p>
            <a:pPr marL="628650" lvl="1" indent="-171450">
              <a:buFont typeface="Arial,Sans-Serif"/>
              <a:buChar char="•"/>
            </a:pPr>
            <a:r>
              <a:rPr lang="en-AU" dirty="0"/>
              <a:t>What do you know about Aboriginal and Torres Strait Islander peoples’ connection to country and place and how does the text reflect this?</a:t>
            </a:r>
            <a:endParaRPr lang="en-US" dirty="0"/>
          </a:p>
          <a:p>
            <a:endParaRPr lang="en-AU" dirty="0"/>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14</a:t>
            </a:fld>
            <a:endParaRPr lang="en-AU"/>
          </a:p>
        </p:txBody>
      </p:sp>
    </p:spTree>
    <p:extLst>
      <p:ext uri="{BB962C8B-B14F-4D97-AF65-F5344CB8AC3E}">
        <p14:creationId xmlns:p14="http://schemas.microsoft.com/office/powerpoint/2010/main" val="2391104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a class, read Isabel Reid’s case study and discuss.</a:t>
            </a:r>
            <a:endParaRPr lang="en-AU" dirty="0">
              <a:cs typeface="Calibri" panose="020F0502020204030204"/>
            </a:endParaRPr>
          </a:p>
          <a:p>
            <a:endParaRPr lang="en-AU" dirty="0"/>
          </a:p>
          <a:p>
            <a:r>
              <a:rPr lang="en-AU"/>
              <a:t>Link: </a:t>
            </a:r>
            <a:r>
              <a:rPr lang="en-AU" dirty="0">
                <a:hlinkClick r:id="rId3"/>
              </a:rPr>
              <a:t>https://healingfoundation.org.au//app/uploads/2017/09/Isabel-Reid-BTH20-Case-Study.pdf</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15</a:t>
            </a:fld>
            <a:endParaRPr lang="en-AU"/>
          </a:p>
        </p:txBody>
      </p:sp>
    </p:spTree>
    <p:extLst>
      <p:ext uri="{BB962C8B-B14F-4D97-AF65-F5344CB8AC3E}">
        <p14:creationId xmlns:p14="http://schemas.microsoft.com/office/powerpoint/2010/main" val="1017860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dirty="0"/>
              <a:t>Introduce the task. Students must take one part of Isabel Reid’s story (e.g. when she and her siblings said goodbye to their mother and father in the morning) and expand on it in a descriptive paragraph.</a:t>
            </a:r>
            <a:endParaRPr lang="en-US">
              <a:cs typeface="Calibri" panose="020F0502020204030204"/>
            </a:endParaRPr>
          </a:p>
          <a:p>
            <a:pPr marL="171450" indent="-171450">
              <a:buFont typeface="Arial,Sans-Serif"/>
              <a:buChar char="•"/>
            </a:pPr>
            <a:r>
              <a:rPr lang="en-AU" dirty="0"/>
              <a:t>If required, model turning one part of the story into a descriptive paragraph.</a:t>
            </a:r>
            <a:endParaRPr lang="en-US" dirty="0"/>
          </a:p>
          <a:p>
            <a:pPr marL="171450" indent="-171450">
              <a:buFont typeface="Arial,Sans-Serif"/>
              <a:buChar char="•"/>
            </a:pPr>
            <a:r>
              <a:rPr lang="en-AU" dirty="0"/>
              <a:t>Students can write and edit their own paragraph and share with a peer for editing and appreciation.</a:t>
            </a:r>
            <a:endParaRPr lang="en-US" dirty="0"/>
          </a:p>
          <a:p>
            <a:pPr marL="171450" indent="-171450">
              <a:buFont typeface="Arial,Sans-Serif"/>
              <a:buChar char="•"/>
            </a:pPr>
            <a:endParaRPr lang="en-AU" dirty="0">
              <a:cs typeface="Calibri"/>
            </a:endParaRPr>
          </a:p>
          <a:p>
            <a:r>
              <a:rPr lang="en-AU" dirty="0"/>
              <a:t>Link: </a:t>
            </a:r>
            <a:r>
              <a:rPr lang="en-AU" dirty="0">
                <a:hlinkClick r:id="rId3"/>
              </a:rPr>
              <a:t>https://healingfoundation.org.au//app/uploads/2017/09/Isabel-Reid-BTH20-Case-Study.pdf</a:t>
            </a:r>
            <a:endParaRPr lang="en-AU" dirty="0">
              <a:cs typeface="Calibri"/>
            </a:endParaRPr>
          </a:p>
          <a:p>
            <a:pPr marL="171450" indent="-171450">
              <a:buFont typeface="Arial,Sans-Serif"/>
              <a:buChar char="•"/>
            </a:pPr>
            <a:endParaRPr lang="en-AU"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16</a:t>
            </a:fld>
            <a:endParaRPr lang="en-AU"/>
          </a:p>
        </p:txBody>
      </p:sp>
    </p:spTree>
    <p:extLst>
      <p:ext uri="{BB962C8B-B14F-4D97-AF65-F5344CB8AC3E}">
        <p14:creationId xmlns:p14="http://schemas.microsoft.com/office/powerpoint/2010/main" val="359794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dirty="0"/>
              <a:t>Select three or four students to read their paragraphs aloud.</a:t>
            </a:r>
            <a:endParaRPr lang="en-US" dirty="0"/>
          </a:p>
          <a:p>
            <a:pPr marL="171450" indent="-171450">
              <a:buFont typeface="Arial"/>
              <a:buChar char="•"/>
            </a:pPr>
            <a:r>
              <a:rPr lang="en-AU" dirty="0"/>
              <a:t>Students can type their paragraphs and display on the classroom wall.</a:t>
            </a:r>
            <a:endParaRPr lang="en-US" dirty="0"/>
          </a:p>
          <a:p>
            <a:pPr marL="171450" indent="-171450">
              <a:buFont typeface="Arial"/>
              <a:buChar char="•"/>
            </a:pPr>
            <a:r>
              <a:rPr lang="en-AU" dirty="0"/>
              <a:t>Add any new words to the classroom word wall.</a:t>
            </a:r>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17</a:t>
            </a:fld>
            <a:endParaRPr lang="en-AU"/>
          </a:p>
        </p:txBody>
      </p:sp>
    </p:spTree>
    <p:extLst>
      <p:ext uri="{BB962C8B-B14F-4D97-AF65-F5344CB8AC3E}">
        <p14:creationId xmlns:p14="http://schemas.microsoft.com/office/powerpoint/2010/main" val="4050985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work in groups to analyse and discuss statistics related to the Stolen Generations and begin to understand Intergenerational Trauma.</a:t>
            </a:r>
          </a:p>
          <a:p>
            <a:endParaRPr lang="en-AU" dirty="0">
              <a:cs typeface="Calibri"/>
            </a:endParaRPr>
          </a:p>
          <a:p>
            <a:r>
              <a:rPr lang="en-AU" b="1" dirty="0">
                <a:cs typeface="Calibri"/>
              </a:rPr>
              <a:t>Resources</a:t>
            </a:r>
            <a:endParaRPr lang="en-AU" b="1" dirty="0">
              <a:ea typeface="Calibri"/>
              <a:cs typeface="Calibri"/>
            </a:endParaRPr>
          </a:p>
          <a:p>
            <a:pPr marL="171450" indent="-171450">
              <a:buFont typeface="Arial"/>
              <a:buChar char="•"/>
            </a:pPr>
            <a:r>
              <a:rPr lang="en-AU" dirty="0"/>
              <a:t>Book: </a:t>
            </a:r>
            <a:r>
              <a:rPr lang="en-AU" i="1" dirty="0"/>
              <a:t>Tracks</a:t>
            </a:r>
            <a:r>
              <a:rPr lang="en-AU" dirty="0"/>
              <a:t> by Stephen Kinnane, in </a:t>
            </a:r>
            <a:r>
              <a:rPr lang="en-AU" i="1" dirty="0"/>
              <a:t>Remembered by Heart</a:t>
            </a:r>
            <a:r>
              <a:rPr lang="en-AU" dirty="0"/>
              <a:t> by Sally Morgan (Note: this is an excerpt from Stephen Kinnane’s book Shadow Lines. Sections from either book can be read at the beginning of each session as part of the lesson introduction).</a:t>
            </a:r>
            <a:endParaRPr lang="en-AU" dirty="0">
              <a:ea typeface="Calibri"/>
              <a:cs typeface="Calibri"/>
            </a:endParaRPr>
          </a:p>
          <a:p>
            <a:pPr marL="171450" indent="-171450">
              <a:buFont typeface="Arial"/>
              <a:buChar char="•"/>
            </a:pPr>
            <a:r>
              <a:rPr lang="en-AU" dirty="0">
                <a:hlinkClick r:id="rId3"/>
              </a:rPr>
              <a:t>Stolen Generations infographics</a:t>
            </a:r>
            <a:r>
              <a:rPr lang="en-AU" dirty="0"/>
              <a:t>.</a:t>
            </a:r>
            <a:endParaRPr lang="en-AU" dirty="0">
              <a:ea typeface="Calibri"/>
              <a:cs typeface="Calibri"/>
            </a:endParaRPr>
          </a:p>
          <a:p>
            <a:pPr marL="171450" indent="-171450">
              <a:buFont typeface="Arial"/>
              <a:buChar char="•"/>
            </a:pPr>
            <a:r>
              <a:rPr lang="en-AU" dirty="0"/>
              <a:t>For your own background knowledge read </a:t>
            </a:r>
            <a:r>
              <a:rPr lang="en-AU" dirty="0">
                <a:hlinkClick r:id="rId4"/>
              </a:rPr>
              <a:t>Stolen Generations demographics</a:t>
            </a:r>
            <a:r>
              <a:rPr lang="en-AU" dirty="0"/>
              <a:t>.</a:t>
            </a:r>
            <a:endParaRPr lang="en-AU" dirty="0">
              <a:ea typeface="Calibri"/>
              <a:cs typeface="Calibri"/>
            </a:endParaRPr>
          </a:p>
          <a:p>
            <a:pPr marL="171450" indent="-171450">
              <a:buFont typeface="Arial"/>
              <a:buChar char="•"/>
            </a:pPr>
            <a:r>
              <a:rPr lang="en-AU" dirty="0"/>
              <a:t>Statistics for descendants of Stolen Generations (Appendix 1). Print and cut out into strips.</a:t>
            </a:r>
            <a:endParaRPr lang="en-AU" dirty="0">
              <a:cs typeface="Calibri"/>
            </a:endParaRPr>
          </a:p>
          <a:p>
            <a:pPr marL="171450" indent="-171450">
              <a:buFont typeface="Arial"/>
              <a:buChar char="•"/>
            </a:pPr>
            <a:r>
              <a:rPr lang="en-AU" dirty="0"/>
              <a:t>Statistics Analysis Worksheet (Worksheet 1). One sheet per group printed at A3.</a:t>
            </a:r>
            <a:endParaRPr lang="en-AU" dirty="0">
              <a:cs typeface="Calibri" panose="020F0502020204030204"/>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18</a:t>
            </a:fld>
            <a:endParaRPr lang="en-AU"/>
          </a:p>
        </p:txBody>
      </p:sp>
    </p:spTree>
    <p:extLst>
      <p:ext uri="{BB962C8B-B14F-4D97-AF65-F5344CB8AC3E}">
        <p14:creationId xmlns:p14="http://schemas.microsoft.com/office/powerpoint/2010/main" val="3327762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 section from Tracks in </a:t>
            </a:r>
            <a:r>
              <a:rPr lang="en-AU" i="1" dirty="0"/>
              <a:t>Remembered by Heart </a:t>
            </a:r>
            <a:r>
              <a:rPr lang="en-AU" dirty="0"/>
              <a:t>by Sally Morgan (Note: this is an excerpt from Stephen Kinnane’s book Shadow Lines. Sections from either book can be read at the beginning of each session as part of the lesson introduction).</a:t>
            </a:r>
            <a:endParaRPr lang="en-US" dirty="0"/>
          </a:p>
          <a:p>
            <a:endParaRPr lang="en-AU" dirty="0"/>
          </a:p>
          <a:p>
            <a:pPr marL="171450" indent="-171450">
              <a:buFont typeface="Arial,Sans-Serif"/>
              <a:buChar char="•"/>
            </a:pPr>
            <a:r>
              <a:rPr lang="en-AU" dirty="0"/>
              <a:t>Discuss the text. To prompt discussion, you could ask:</a:t>
            </a:r>
            <a:endParaRPr lang="en-US" dirty="0"/>
          </a:p>
          <a:p>
            <a:pPr marL="628650" lvl="1" indent="-171450">
              <a:buFont typeface="Arial,Sans-Serif"/>
              <a:buChar char="•"/>
            </a:pPr>
            <a:r>
              <a:rPr lang="en-AU" dirty="0"/>
              <a:t>What devices does the text use to convey meaning? (e.g. metaphor, simile, personification)</a:t>
            </a:r>
            <a:endParaRPr lang="en-US" dirty="0"/>
          </a:p>
          <a:p>
            <a:pPr marL="628650" lvl="1" indent="-171450">
              <a:buFont typeface="Arial,Sans-Serif"/>
              <a:buChar char="•"/>
            </a:pPr>
            <a:r>
              <a:rPr lang="en-AU" dirty="0"/>
              <a:t>How did the European settlers view the land and subsequently the people who lived on it?</a:t>
            </a:r>
            <a:endParaRPr lang="en-US" dirty="0"/>
          </a:p>
          <a:p>
            <a:pPr marL="628650" lvl="1" indent="-171450">
              <a:buFont typeface="Arial,Sans-Serif"/>
              <a:buChar char="•"/>
            </a:pPr>
            <a:r>
              <a:rPr lang="en-AU" dirty="0"/>
              <a:t>What do you know about Aboriginal and Torres Strait Islander peoples’ connection to country and place and how does the text reflect this?</a:t>
            </a:r>
            <a:endParaRPr lang="en-US" dirty="0"/>
          </a:p>
          <a:p>
            <a:endParaRPr lang="en-AU" dirty="0"/>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19</a:t>
            </a:fld>
            <a:endParaRPr lang="en-AU"/>
          </a:p>
        </p:txBody>
      </p:sp>
    </p:spTree>
    <p:extLst>
      <p:ext uri="{BB962C8B-B14F-4D97-AF65-F5344CB8AC3E}">
        <p14:creationId xmlns:p14="http://schemas.microsoft.com/office/powerpoint/2010/main" val="1729597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b="1" i="1" dirty="0"/>
              <a:t>Update this slide with the </a:t>
            </a:r>
            <a:r>
              <a:rPr lang="en-AU" b="1" i="1" u="sng" dirty="0"/>
              <a:t>name of your school/ class</a:t>
            </a:r>
            <a:r>
              <a:rPr lang="en-AU" b="1" i="1" dirty="0"/>
              <a:t> and the name of the </a:t>
            </a:r>
            <a:r>
              <a:rPr lang="en-AU" b="1" i="1" u="sng" dirty="0"/>
              <a:t>land/s</a:t>
            </a:r>
            <a:r>
              <a:rPr lang="en-AU" b="1" i="1" dirty="0"/>
              <a:t> on which you're presenting the lesson on.  </a:t>
            </a:r>
            <a:endParaRPr lang="en-AU" dirty="0">
              <a:solidFill>
                <a:srgbClr val="000000"/>
              </a:solidFill>
              <a:latin typeface="Calibri"/>
              <a:cs typeface="Calibri"/>
            </a:endParaRPr>
          </a:p>
          <a:p>
            <a:pPr marL="171450" indent="-171450">
              <a:buFont typeface="Arial" panose="020B0604020202020204" pitchFamily="34" charset="0"/>
              <a:buChar char="•"/>
            </a:pPr>
            <a:r>
              <a:rPr lang="en-AU" dirty="0">
                <a:solidFill>
                  <a:srgbClr val="000000"/>
                </a:solidFill>
                <a:latin typeface="Calibri"/>
                <a:cs typeface="Calibri"/>
              </a:rPr>
              <a:t>You may choose to make the wording of this acknowledgement more specific to your land/school/experiences. The acknowledgement isn't a script that we have to follow, you may even introduce the unit by working with students to write an acknowledgement for your class.</a:t>
            </a:r>
            <a:endParaRPr lang="en-AU" i="1" dirty="0">
              <a:solidFill>
                <a:srgbClr val="000000"/>
              </a:solidFill>
              <a:latin typeface="Calibri"/>
              <a:cs typeface="Calibri"/>
            </a:endParaRPr>
          </a:p>
          <a:p>
            <a:pPr marL="171450" indent="-171450">
              <a:buFont typeface="Arial" panose="020B0604020202020204" pitchFamily="34" charset="0"/>
              <a:buChar char="•"/>
            </a:pPr>
            <a:r>
              <a:rPr lang="en-AU">
                <a:solidFill>
                  <a:srgbClr val="000000"/>
                </a:solidFill>
              </a:rPr>
              <a:t>Image credit: </a:t>
            </a:r>
            <a:r>
              <a:rPr lang="en-AU">
                <a:solidFill>
                  <a:srgbClr val="000000"/>
                </a:solidFill>
                <a:hlinkClick r:id="rId3"/>
              </a:rPr>
              <a:t>https://ipaustralia.libguides.com/c.php?g=451400&amp;p=3082380</a:t>
            </a:r>
            <a:r>
              <a:rPr lang="en-AU">
                <a:solidFill>
                  <a:srgbClr val="000000"/>
                </a:solidFill>
              </a:rPr>
              <a:t> </a:t>
            </a:r>
            <a:endParaRPr lang="en-AU" dirty="0">
              <a:solidFill>
                <a:srgbClr val="000000"/>
              </a:solidFill>
              <a:latin typeface="Calibri"/>
              <a:ea typeface="Calibri"/>
              <a:cs typeface="Calibri"/>
            </a:endParaRPr>
          </a:p>
          <a:p>
            <a:pPr marL="171450" indent="-171450">
              <a:buFont typeface="Arial,Sans-Serif" panose="020B0604020202020204" pitchFamily="34" charset="0"/>
              <a:buChar char="•"/>
            </a:pPr>
            <a:endParaRPr lang="en-AU">
              <a:solidFill>
                <a:srgbClr val="000000"/>
              </a:solidFill>
              <a:latin typeface="Calibri"/>
              <a:ea typeface="Calibri"/>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a:t>
            </a:fld>
            <a:endParaRPr lang="en-AU"/>
          </a:p>
        </p:txBody>
      </p:sp>
    </p:spTree>
    <p:extLst>
      <p:ext uri="{BB962C8B-B14F-4D97-AF65-F5344CB8AC3E}">
        <p14:creationId xmlns:p14="http://schemas.microsoft.com/office/powerpoint/2010/main" val="2743983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t>Use this slide to discuss what intergenerational trauma means and how it impacts Stolen Generations descendants: </a:t>
            </a:r>
          </a:p>
          <a:p>
            <a:pPr marL="171450" indent="-171450">
              <a:spcBef>
                <a:spcPts val="1000"/>
              </a:spcBef>
              <a:buFont typeface="Arial"/>
              <a:buChar char="•"/>
            </a:pPr>
            <a:r>
              <a:rPr lang="en-US" dirty="0"/>
              <a:t>Trauma in First Nations communities is not just experienced individually but between generations and across communities.</a:t>
            </a:r>
            <a:endParaRPr lang="en-US" dirty="0">
              <a:ea typeface="Calibri"/>
              <a:cs typeface="Calibri"/>
            </a:endParaRPr>
          </a:p>
          <a:p>
            <a:pPr marL="171450" indent="-171450">
              <a:spcBef>
                <a:spcPts val="1000"/>
              </a:spcBef>
              <a:buFont typeface="Arial"/>
              <a:buChar char="•"/>
            </a:pPr>
            <a:r>
              <a:rPr lang="en-US" dirty="0"/>
              <a:t>The ripple effect is felt far and wide.</a:t>
            </a:r>
            <a:endParaRPr lang="en-US" dirty="0">
              <a:ea typeface="Calibri"/>
              <a:cs typeface="Calibri"/>
            </a:endParaRPr>
          </a:p>
          <a:p>
            <a:pPr marL="171450" indent="-171450">
              <a:spcBef>
                <a:spcPts val="1000"/>
              </a:spcBef>
              <a:buFont typeface="Arial"/>
              <a:buChar char="•"/>
            </a:pPr>
            <a:r>
              <a:rPr lang="en-US" dirty="0"/>
              <a:t>If people don’t have the opportunity to heal from trauma, they may unknowingly pass it on to others through their </a:t>
            </a:r>
            <a:r>
              <a:rPr lang="en-US" err="1"/>
              <a:t>behaviour</a:t>
            </a:r>
            <a:r>
              <a:rPr lang="en-US" dirty="0"/>
              <a:t>. </a:t>
            </a:r>
            <a:endParaRPr lang="en-US"/>
          </a:p>
          <a:p>
            <a:pPr marL="171450" indent="-171450">
              <a:spcBef>
                <a:spcPts val="1000"/>
              </a:spcBef>
              <a:buFont typeface="Arial"/>
              <a:buChar char="•"/>
            </a:pPr>
            <a:r>
              <a:rPr lang="en-US" dirty="0"/>
              <a:t>Their children may experience disconnection from their extended families and culture and have high levels of stress. </a:t>
            </a:r>
          </a:p>
          <a:p>
            <a:pPr marL="171450" indent="-171450">
              <a:spcBef>
                <a:spcPts val="1000"/>
              </a:spcBef>
              <a:buFont typeface="Arial"/>
              <a:buChar char="•"/>
            </a:pPr>
            <a:r>
              <a:rPr lang="en-US" dirty="0"/>
              <a:t>This creates a cycle of trauma, where the impact is passed from one generation to the next. </a:t>
            </a:r>
          </a:p>
          <a:p>
            <a:pPr marL="171450" indent="-171450">
              <a:spcBef>
                <a:spcPts val="1000"/>
              </a:spcBef>
              <a:buFont typeface="Arial"/>
              <a:buChar char="•"/>
            </a:pPr>
            <a:r>
              <a:rPr lang="en-US" dirty="0"/>
              <a:t>In Australia, intergenerational trauma predominantly affects the children, grandchildren and future generations of the Stolen Generations.</a:t>
            </a:r>
            <a:endParaRPr lang="en-US" dirty="0">
              <a:ea typeface="Calibri" panose="020F0502020204030204"/>
              <a:cs typeface="Calibri" panose="020F0502020204030204"/>
            </a:endParaRPr>
          </a:p>
          <a:p>
            <a:pPr>
              <a:spcBef>
                <a:spcPts val="1000"/>
              </a:spcBef>
            </a:pPr>
            <a:endParaRPr lang="en-US" dirty="0"/>
          </a:p>
        </p:txBody>
      </p:sp>
      <p:sp>
        <p:nvSpPr>
          <p:cNvPr id="4" name="Slide Number Placeholder 3"/>
          <p:cNvSpPr>
            <a:spLocks noGrp="1"/>
          </p:cNvSpPr>
          <p:nvPr>
            <p:ph type="sldNum" sz="quarter" idx="5"/>
          </p:nvPr>
        </p:nvSpPr>
        <p:spPr/>
        <p:txBody>
          <a:bodyPr/>
          <a:lstStyle/>
          <a:p>
            <a:fld id="{3FB9F427-FC02-4E29-B27A-E11F9C680BCA}" type="slidenum">
              <a:rPr lang="en-AU" smtClean="0"/>
              <a:t>20</a:t>
            </a:fld>
            <a:endParaRPr lang="en-AU"/>
          </a:p>
        </p:txBody>
      </p:sp>
    </p:spTree>
    <p:extLst>
      <p:ext uri="{BB962C8B-B14F-4D97-AF65-F5344CB8AC3E}">
        <p14:creationId xmlns:p14="http://schemas.microsoft.com/office/powerpoint/2010/main" val="3446362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Explain to students that in the context of learning about the Stolen Generations, we will now be specifically focusing on the long-lasting effects of removal by looking at Intergenerational Trauma. Briefly discuss what students think ‘Intergenerational Trauma’ could mean, activating prior knowledge of word meanings.</a:t>
            </a:r>
            <a:endParaRPr lang="en-US"/>
          </a:p>
          <a:p>
            <a:endParaRPr lang="en-AU" dirty="0"/>
          </a:p>
          <a:p>
            <a:r>
              <a:rPr lang="en-AU" dirty="0"/>
              <a:t>Display and discuss this quote from Bringing them Home, the report of the National Inquiry into the Separation of Aboriginal and Torres Strait Islander Children from Their Families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21</a:t>
            </a:fld>
            <a:endParaRPr lang="en-AU"/>
          </a:p>
        </p:txBody>
      </p:sp>
    </p:spTree>
    <p:extLst>
      <p:ext uri="{BB962C8B-B14F-4D97-AF65-F5344CB8AC3E}">
        <p14:creationId xmlns:p14="http://schemas.microsoft.com/office/powerpoint/2010/main" val="894349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dirty="0"/>
              <a:t>Use projector to display Stolen Generations infographics, examine and discuss as a class.</a:t>
            </a:r>
            <a:endParaRPr lang="en-US" dirty="0">
              <a:cs typeface="Calibri" panose="020F0502020204030204"/>
            </a:endParaRPr>
          </a:p>
          <a:p>
            <a:pPr marL="171450" indent="-171450">
              <a:buFont typeface="Arial"/>
              <a:buChar char="•"/>
            </a:pPr>
            <a:endParaRPr lang="en-AU" dirty="0">
              <a:cs typeface="Calibri"/>
            </a:endParaRPr>
          </a:p>
          <a:p>
            <a:pPr marL="171450" indent="-171450">
              <a:buFont typeface="Arial"/>
              <a:buChar char="•"/>
            </a:pPr>
            <a:endParaRPr lang="en-AU" dirty="0">
              <a:cs typeface="Calibri"/>
            </a:endParaRPr>
          </a:p>
          <a:p>
            <a:r>
              <a:rPr lang="en-AU" dirty="0"/>
              <a:t>Link to infographics: </a:t>
            </a:r>
            <a:r>
              <a:rPr lang="en-AU" dirty="0">
                <a:hlinkClick r:id="rId3"/>
              </a:rPr>
              <a:t>https://healingfoundation.org.au//app/uploads/2018/08/HF_Stolen_Gererations_2Page_Infographics_Aug2018_V1.pdf</a:t>
            </a:r>
            <a:endParaRPr lang="en-AU"/>
          </a:p>
          <a:p>
            <a:endParaRPr lang="en-AU" dirty="0">
              <a:cs typeface="Calibri"/>
            </a:endParaRPr>
          </a:p>
          <a:p>
            <a:endParaRPr lang="en-AU"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22</a:t>
            </a:fld>
            <a:endParaRPr lang="en-AU"/>
          </a:p>
        </p:txBody>
      </p:sp>
    </p:spTree>
    <p:extLst>
      <p:ext uri="{BB962C8B-B14F-4D97-AF65-F5344CB8AC3E}">
        <p14:creationId xmlns:p14="http://schemas.microsoft.com/office/powerpoint/2010/main" val="2261539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dirty="0"/>
              <a:t>Break students into groups. </a:t>
            </a:r>
            <a:endParaRPr lang="en-US" dirty="0"/>
          </a:p>
          <a:p>
            <a:pPr marL="171450" indent="-171450">
              <a:buFont typeface="Arial"/>
              <a:buChar char="•"/>
            </a:pPr>
            <a:r>
              <a:rPr lang="en-AU" dirty="0"/>
              <a:t>Give each group one of the Descendants of Stolen Generations statistics (Appendix 1). </a:t>
            </a:r>
            <a:endParaRPr lang="en-US" dirty="0"/>
          </a:p>
          <a:p>
            <a:pPr marL="171450" indent="-171450">
              <a:buFont typeface="Arial"/>
              <a:buChar char="•"/>
            </a:pPr>
            <a:r>
              <a:rPr lang="en-AU" dirty="0"/>
              <a:t>Ask groups to appoint a speaker who will share their ideas with the rest of the class.</a:t>
            </a:r>
            <a:endParaRPr lang="en-US" dirty="0">
              <a:ea typeface="Calibri"/>
              <a:cs typeface="Calibri" panose="020F0502020204030204"/>
            </a:endParaRPr>
          </a:p>
          <a:p>
            <a:pPr marL="171450" indent="-171450">
              <a:buFont typeface="Arial"/>
              <a:buChar char="•"/>
            </a:pPr>
            <a:r>
              <a:rPr lang="en-AU" dirty="0"/>
              <a:t>Give groups Worksheet 2 and explain questions.</a:t>
            </a:r>
            <a:endParaRPr lang="en-US" dirty="0">
              <a:cs typeface="Calibri"/>
            </a:endParaRPr>
          </a:p>
          <a:p>
            <a:pPr marL="171450" indent="-171450">
              <a:buFont typeface="Arial"/>
              <a:buChar char="•"/>
            </a:pPr>
            <a:r>
              <a:rPr lang="en-AU" dirty="0"/>
              <a:t>As a group, students discuss their statistic and complete Worksheet 2.</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23</a:t>
            </a:fld>
            <a:endParaRPr lang="en-AU"/>
          </a:p>
        </p:txBody>
      </p:sp>
    </p:spTree>
    <p:extLst>
      <p:ext uri="{BB962C8B-B14F-4D97-AF65-F5344CB8AC3E}">
        <p14:creationId xmlns:p14="http://schemas.microsoft.com/office/powerpoint/2010/main" val="727904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dirty="0"/>
              <a:t>Bring groups back together and ask speaker to share their group’s statistic and their reactions.</a:t>
            </a:r>
            <a:endParaRPr lang="en-US" dirty="0">
              <a:cs typeface="Calibri" panose="020F0502020204030204"/>
            </a:endParaRPr>
          </a:p>
          <a:p>
            <a:pPr marL="171450" indent="-171450">
              <a:buFont typeface="Arial"/>
              <a:buChar char="•"/>
            </a:pPr>
            <a:r>
              <a:rPr lang="en-AU" dirty="0"/>
              <a:t>Display the discussion sheets on the classroom wall along with the statistics for reference in a later activity.</a:t>
            </a:r>
            <a:endParaRPr lang="en-US" dirty="0">
              <a:cs typeface="Calibri" panose="020F0502020204030204"/>
            </a:endParaRPr>
          </a:p>
          <a:p>
            <a:pPr marL="171450" indent="-171450">
              <a:buFont typeface="Arial"/>
              <a:buChar char="•"/>
            </a:pPr>
            <a:r>
              <a:rPr lang="en-AU" dirty="0"/>
              <a:t>Add any new words to the classroom word wall.</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24</a:t>
            </a:fld>
            <a:endParaRPr lang="en-AU"/>
          </a:p>
        </p:txBody>
      </p:sp>
    </p:spTree>
    <p:extLst>
      <p:ext uri="{BB962C8B-B14F-4D97-AF65-F5344CB8AC3E}">
        <p14:creationId xmlns:p14="http://schemas.microsoft.com/office/powerpoint/2010/main" val="3765845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solidFill>
                  <a:srgbClr val="000000"/>
                </a:solidFill>
              </a:rPr>
              <a:t>Students work individually to research the ongoing effects of the Stolen Generations and create a poster and presentation to share their learning.</a:t>
            </a:r>
            <a:endParaRPr lang="en-US" dirty="0">
              <a:cs typeface="Calibri" panose="020F0502020204030204"/>
            </a:endParaRPr>
          </a:p>
          <a:p>
            <a:endParaRPr lang="en-AU" dirty="0">
              <a:solidFill>
                <a:srgbClr val="000000"/>
              </a:solidFill>
              <a:latin typeface="Calibri"/>
              <a:cs typeface="Calibri"/>
            </a:endParaRPr>
          </a:p>
          <a:p>
            <a:r>
              <a:rPr lang="en-AU" b="1" dirty="0">
                <a:solidFill>
                  <a:srgbClr val="000000"/>
                </a:solidFill>
                <a:latin typeface="Calibri"/>
                <a:cs typeface="Calibri"/>
              </a:rPr>
              <a:t>Resources</a:t>
            </a:r>
            <a:endParaRPr lang="en-AU" dirty="0">
              <a:solidFill>
                <a:srgbClr val="000000"/>
              </a:solidFill>
              <a:latin typeface="Calibri"/>
              <a:cs typeface="Calibri"/>
            </a:endParaRPr>
          </a:p>
          <a:p>
            <a:pPr marL="171450" indent="-171450">
              <a:buFont typeface="Arial"/>
              <a:buChar char="•"/>
            </a:pPr>
            <a:r>
              <a:rPr lang="en-AU" dirty="0">
                <a:solidFill>
                  <a:srgbClr val="000000"/>
                </a:solidFill>
              </a:rPr>
              <a:t>Book: </a:t>
            </a:r>
            <a:r>
              <a:rPr lang="en-AU" i="1" dirty="0">
                <a:solidFill>
                  <a:srgbClr val="000000"/>
                </a:solidFill>
              </a:rPr>
              <a:t>Tracks</a:t>
            </a:r>
            <a:r>
              <a:rPr lang="en-AU" dirty="0">
                <a:solidFill>
                  <a:srgbClr val="000000"/>
                </a:solidFill>
              </a:rPr>
              <a:t> by Stephen Kinnane, in </a:t>
            </a:r>
            <a:r>
              <a:rPr lang="en-AU" i="1" dirty="0">
                <a:solidFill>
                  <a:srgbClr val="000000"/>
                </a:solidFill>
              </a:rPr>
              <a:t>Remembered by Heart</a:t>
            </a:r>
            <a:r>
              <a:rPr lang="en-AU" dirty="0">
                <a:solidFill>
                  <a:srgbClr val="000000"/>
                </a:solidFill>
              </a:rPr>
              <a:t> by Sally Morgan (Note: this is an excerpt from Stephen Kinnane’s book Shadow Lines. Sections from either book can be read at the beginning of each session as part of the lesson introduction).</a:t>
            </a:r>
            <a:endParaRPr lang="en-AU" dirty="0">
              <a:solidFill>
                <a:srgbClr val="000000"/>
              </a:solidFill>
              <a:ea typeface="Calibri"/>
              <a:cs typeface="Calibri"/>
            </a:endParaRPr>
          </a:p>
          <a:p>
            <a:pPr marL="171450" indent="-171450">
              <a:buFont typeface="Arial"/>
              <a:buChar char="•"/>
            </a:pPr>
            <a:r>
              <a:rPr lang="en-AU" dirty="0">
                <a:solidFill>
                  <a:srgbClr val="000000"/>
                </a:solidFill>
              </a:rPr>
              <a:t>Material for students to create posters (A3 cardboard, pens, images from case studies).</a:t>
            </a:r>
            <a:endParaRPr lang="en-AU" dirty="0">
              <a:solidFill>
                <a:srgbClr val="000000"/>
              </a:solidFill>
              <a:cs typeface="Calibri"/>
            </a:endParaRPr>
          </a:p>
          <a:p>
            <a:pPr marL="171450" indent="-171450">
              <a:buFont typeface="Arial"/>
              <a:buChar char="•"/>
            </a:pPr>
            <a:r>
              <a:rPr lang="en-AU" dirty="0">
                <a:solidFill>
                  <a:srgbClr val="000000"/>
                </a:solidFill>
              </a:rPr>
              <a:t>Sources for reference:</a:t>
            </a:r>
            <a:endParaRPr lang="en-AU" dirty="0">
              <a:solidFill>
                <a:srgbClr val="000000"/>
              </a:solidFill>
              <a:ea typeface="Calibri" panose="020F0502020204030204"/>
              <a:cs typeface="Calibri" panose="020F0502020204030204"/>
            </a:endParaRPr>
          </a:p>
          <a:p>
            <a:pPr lvl="1" indent="-171450">
              <a:buFont typeface="Arial"/>
              <a:buChar char="•"/>
            </a:pPr>
            <a:r>
              <a:rPr lang="en-AU" dirty="0">
                <a:solidFill>
                  <a:srgbClr val="000000"/>
                </a:solidFill>
              </a:rPr>
              <a:t>Demographics from Activity 2.</a:t>
            </a:r>
            <a:endParaRPr lang="en-AU" dirty="0">
              <a:solidFill>
                <a:srgbClr val="000000"/>
              </a:solidFill>
              <a:cs typeface="Calibri"/>
            </a:endParaRPr>
          </a:p>
          <a:p>
            <a:pPr lvl="1" indent="-171450">
              <a:buFont typeface="Arial"/>
              <a:buChar char="•"/>
            </a:pPr>
            <a:r>
              <a:rPr lang="en-AU" dirty="0">
                <a:solidFill>
                  <a:srgbClr val="000000"/>
                </a:solidFill>
              </a:rPr>
              <a:t>Non-fiction books.</a:t>
            </a:r>
            <a:endParaRPr lang="en-AU" dirty="0">
              <a:solidFill>
                <a:srgbClr val="000000"/>
              </a:solidFill>
              <a:ea typeface="Calibri" panose="020F0502020204030204"/>
              <a:cs typeface="Calibri" panose="020F0502020204030204"/>
            </a:endParaRPr>
          </a:p>
          <a:p>
            <a:pPr lvl="1" indent="-171450">
              <a:buFont typeface="Arial"/>
              <a:buChar char="•"/>
            </a:pPr>
            <a:r>
              <a:rPr lang="en-AU" dirty="0">
                <a:solidFill>
                  <a:srgbClr val="000000"/>
                </a:solidFill>
              </a:rPr>
              <a:t>News articles (to find more news articles, visit the NITV website and search for ‘Intergenerational Trauma’).</a:t>
            </a:r>
            <a:endParaRPr lang="en-AU" dirty="0">
              <a:solidFill>
                <a:srgbClr val="000000"/>
              </a:solidFill>
              <a:cs typeface="Calibri"/>
            </a:endParaRPr>
          </a:p>
          <a:p>
            <a:pPr lvl="1" indent="-171450">
              <a:buFont typeface="Arial"/>
              <a:buChar char="•"/>
            </a:pPr>
            <a:r>
              <a:rPr lang="en-AU" dirty="0">
                <a:solidFill>
                  <a:srgbClr val="000000"/>
                </a:solidFill>
              </a:rPr>
              <a:t>Videos from Stolen Generations survivors.</a:t>
            </a:r>
            <a:endParaRPr lang="en-AU" dirty="0">
              <a:solidFill>
                <a:srgbClr val="000000"/>
              </a:solidFill>
              <a:cs typeface="Calibri"/>
            </a:endParaRPr>
          </a:p>
          <a:p>
            <a:pPr lvl="2" indent="-171450">
              <a:buFont typeface="Arial"/>
              <a:buChar char="•"/>
            </a:pPr>
            <a:r>
              <a:rPr lang="en-AU" dirty="0">
                <a:solidFill>
                  <a:srgbClr val="000000"/>
                </a:solidFill>
                <a:hlinkClick r:id="rId3"/>
              </a:rPr>
              <a:t>Telling Our Stories - Mark Bin Baker</a:t>
            </a:r>
            <a:endParaRPr lang="en-AU" dirty="0">
              <a:solidFill>
                <a:srgbClr val="000000"/>
              </a:solidFill>
              <a:cs typeface="Calibri"/>
              <a:hlinkClick r:id="rId3"/>
            </a:endParaRPr>
          </a:p>
          <a:p>
            <a:pPr lvl="2" indent="-171450">
              <a:buFont typeface="Arial"/>
              <a:buChar char="•"/>
            </a:pPr>
            <a:r>
              <a:rPr lang="en-AU" dirty="0">
                <a:solidFill>
                  <a:srgbClr val="000000"/>
                </a:solidFill>
                <a:hlinkClick r:id="rId4"/>
              </a:rPr>
              <a:t>Telling Our Stories - Florence Onus</a:t>
            </a:r>
            <a:endParaRPr lang="en-AU">
              <a:cs typeface="Calibri" panose="020F0502020204030204"/>
            </a:endParaRPr>
          </a:p>
          <a:p>
            <a:pPr lvl="1" indent="-171450">
              <a:buFont typeface="Arial"/>
              <a:buChar char="•"/>
            </a:pPr>
            <a:r>
              <a:rPr lang="en-AU" dirty="0">
                <a:solidFill>
                  <a:srgbClr val="000000"/>
                </a:solidFill>
              </a:rPr>
              <a:t>Case studies printed (multiple copies of each) or on computer or iPad for students to easily access:</a:t>
            </a:r>
            <a:endParaRPr lang="en-AU" dirty="0">
              <a:solidFill>
                <a:srgbClr val="000000"/>
              </a:solidFill>
              <a:ea typeface="Calibri"/>
              <a:cs typeface="Calibri"/>
            </a:endParaRPr>
          </a:p>
          <a:p>
            <a:pPr lvl="2" indent="-171450">
              <a:buFont typeface="Arial"/>
              <a:buChar char="•"/>
            </a:pPr>
            <a:r>
              <a:rPr lang="en-AU" dirty="0">
                <a:solidFill>
                  <a:srgbClr val="000000"/>
                </a:solidFill>
                <a:hlinkClick r:id="rId5"/>
              </a:rPr>
              <a:t>Michael Welsh</a:t>
            </a:r>
            <a:endParaRPr lang="en-AU" dirty="0">
              <a:solidFill>
                <a:srgbClr val="000000"/>
              </a:solidFill>
              <a:cs typeface="Calibri"/>
              <a:hlinkClick r:id="rId5"/>
            </a:endParaRPr>
          </a:p>
          <a:p>
            <a:pPr lvl="2" indent="-171450">
              <a:buFont typeface="Arial"/>
              <a:buChar char="•"/>
            </a:pPr>
            <a:r>
              <a:rPr lang="en-AU" dirty="0">
                <a:solidFill>
                  <a:srgbClr val="000000"/>
                </a:solidFill>
                <a:hlinkClick r:id="rId6"/>
              </a:rPr>
              <a:t>Ian Hamm</a:t>
            </a:r>
            <a:endParaRPr lang="en-AU" dirty="0">
              <a:solidFill>
                <a:srgbClr val="000000"/>
              </a:solidFill>
              <a:cs typeface="Calibri"/>
              <a:hlinkClick r:id="rId6"/>
            </a:endParaRPr>
          </a:p>
          <a:p>
            <a:pPr lvl="2" indent="-171450">
              <a:buFont typeface="Arial"/>
              <a:buChar char="•"/>
            </a:pPr>
            <a:r>
              <a:rPr lang="en-AU" dirty="0">
                <a:solidFill>
                  <a:srgbClr val="000000"/>
                </a:solidFill>
                <a:hlinkClick r:id="rId7"/>
              </a:rPr>
              <a:t>Florence Onus</a:t>
            </a:r>
            <a:endParaRPr lang="en-AU" dirty="0">
              <a:solidFill>
                <a:srgbClr val="000000"/>
              </a:solidFill>
              <a:cs typeface="Calibri"/>
              <a:hlinkClick r:id="rId7"/>
            </a:endParaRPr>
          </a:p>
          <a:p>
            <a:pPr lvl="2" indent="-171450">
              <a:buFont typeface="Arial"/>
              <a:buChar char="•"/>
            </a:pPr>
            <a:r>
              <a:rPr lang="en-AU" dirty="0">
                <a:solidFill>
                  <a:srgbClr val="000000"/>
                </a:solidFill>
                <a:hlinkClick r:id="rId8"/>
              </a:rPr>
              <a:t>Isabel Reid</a:t>
            </a:r>
            <a:endParaRPr lang="en-AU" dirty="0">
              <a:solidFill>
                <a:srgbClr val="000000"/>
              </a:solidFill>
              <a:cs typeface="Calibri"/>
              <a:hlinkClick r:id="rId8"/>
            </a:endParaRPr>
          </a:p>
          <a:p>
            <a:pPr lvl="2" indent="-171450">
              <a:buFont typeface="Arial"/>
              <a:buChar char="•"/>
            </a:pPr>
            <a:r>
              <a:rPr lang="en-AU" dirty="0">
                <a:solidFill>
                  <a:srgbClr val="000000"/>
                </a:solidFill>
                <a:hlinkClick r:id="rId9"/>
              </a:rPr>
              <a:t>Richard Campbell</a:t>
            </a:r>
            <a:endParaRPr lang="en-AU">
              <a:cs typeface="Calibri" panose="020F0502020204030204"/>
            </a:endParaRPr>
          </a:p>
          <a:p>
            <a:r>
              <a:rPr lang="en-AU" dirty="0">
                <a:solidFill>
                  <a:srgbClr val="000000"/>
                </a:solidFill>
              </a:rPr>
              <a:t>Note: As Activity 3 is a more involved lesson, it can continue into Activity 4 if required.</a:t>
            </a:r>
            <a:endParaRPr lang="en-AU" dirty="0"/>
          </a:p>
          <a:p>
            <a:endParaRPr lang="en-US">
              <a:solidFill>
                <a:srgbClr val="8F439A"/>
              </a:solidFill>
              <a:latin typeface="Glober Bold"/>
            </a:endParaRPr>
          </a:p>
          <a:p>
            <a:endParaRPr lang="en-US" b="1" dirty="0">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25</a:t>
            </a:fld>
            <a:endParaRPr lang="en-AU"/>
          </a:p>
        </p:txBody>
      </p:sp>
    </p:spTree>
    <p:extLst>
      <p:ext uri="{BB962C8B-B14F-4D97-AF65-F5344CB8AC3E}">
        <p14:creationId xmlns:p14="http://schemas.microsoft.com/office/powerpoint/2010/main" val="2181696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 section from </a:t>
            </a:r>
            <a:r>
              <a:rPr lang="en-AU" i="1" dirty="0"/>
              <a:t>Tracks</a:t>
            </a:r>
            <a:r>
              <a:rPr lang="en-AU" dirty="0"/>
              <a:t> in </a:t>
            </a:r>
            <a:r>
              <a:rPr lang="en-AU" i="1" dirty="0"/>
              <a:t>Remembered by Heart </a:t>
            </a:r>
            <a:r>
              <a:rPr lang="en-AU" dirty="0"/>
              <a:t>by Sally Morgan (Note: this is an excerpt from Stephen Kinnane’s book Shadow Lines. Sections from either book can be read at the beginning of each session as part of the lesson introduction).</a:t>
            </a:r>
            <a:endParaRPr lang="en-US" dirty="0"/>
          </a:p>
          <a:p>
            <a:endParaRPr lang="en-AU" dirty="0"/>
          </a:p>
          <a:p>
            <a:pPr marL="171450" indent="-171450">
              <a:buFont typeface="Arial,Sans-Serif"/>
              <a:buChar char="•"/>
            </a:pPr>
            <a:r>
              <a:rPr lang="en-AU" dirty="0"/>
              <a:t>Discuss the text. To prompt discussion, you could ask:</a:t>
            </a:r>
            <a:endParaRPr lang="en-US"/>
          </a:p>
          <a:p>
            <a:pPr marL="628650" lvl="1" indent="-171450">
              <a:buFont typeface="Arial,Sans-Serif"/>
              <a:buChar char="•"/>
            </a:pPr>
            <a:r>
              <a:rPr lang="en-AU" dirty="0"/>
              <a:t>What devices does the text use to convey meaning? (e.g. metaphor, simile, personification)</a:t>
            </a:r>
            <a:endParaRPr lang="en-US"/>
          </a:p>
          <a:p>
            <a:pPr marL="628650" lvl="1" indent="-171450">
              <a:buFont typeface="Arial,Sans-Serif"/>
              <a:buChar char="•"/>
            </a:pPr>
            <a:r>
              <a:rPr lang="en-AU" dirty="0"/>
              <a:t>How did the European settlers view the land and subsequently the people who lived on it?</a:t>
            </a:r>
            <a:endParaRPr lang="en-US"/>
          </a:p>
          <a:p>
            <a:pPr marL="628650" lvl="1" indent="-171450">
              <a:buFont typeface="Arial,Sans-Serif"/>
              <a:buChar char="•"/>
            </a:pPr>
            <a:r>
              <a:rPr lang="en-AU" dirty="0"/>
              <a:t>What do you know about Aboriginal and Torres Strait Islander peoples’ connection to country and place and how does the text reflect this?</a:t>
            </a:r>
            <a:endParaRPr lang="en-US" dirty="0"/>
          </a:p>
          <a:p>
            <a:endParaRPr lang="en-US"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26</a:t>
            </a:fld>
            <a:endParaRPr lang="en-AU"/>
          </a:p>
        </p:txBody>
      </p:sp>
    </p:spTree>
    <p:extLst>
      <p:ext uri="{BB962C8B-B14F-4D97-AF65-F5344CB8AC3E}">
        <p14:creationId xmlns:p14="http://schemas.microsoft.com/office/powerpoint/2010/main" val="2374544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Give students an opportunity to recall what they've learnt, particularly about intergenerational trauma</a:t>
            </a:r>
          </a:p>
        </p:txBody>
      </p:sp>
      <p:sp>
        <p:nvSpPr>
          <p:cNvPr id="4" name="Slide Number Placeholder 3"/>
          <p:cNvSpPr>
            <a:spLocks noGrp="1"/>
          </p:cNvSpPr>
          <p:nvPr>
            <p:ph type="sldNum" sz="quarter" idx="5"/>
          </p:nvPr>
        </p:nvSpPr>
        <p:spPr/>
        <p:txBody>
          <a:bodyPr/>
          <a:lstStyle/>
          <a:p>
            <a:fld id="{3FB9F427-FC02-4E29-B27A-E11F9C680BCA}" type="slidenum">
              <a:rPr lang="en-AU" smtClean="0"/>
              <a:t>27</a:t>
            </a:fld>
            <a:endParaRPr lang="en-AU"/>
          </a:p>
        </p:txBody>
      </p:sp>
    </p:spTree>
    <p:extLst>
      <p:ext uri="{BB962C8B-B14F-4D97-AF65-F5344CB8AC3E}">
        <p14:creationId xmlns:p14="http://schemas.microsoft.com/office/powerpoint/2010/main" val="3404871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Introduce the activity. Students will read stories from members of the Stolen Generations and understand the ongoing effects of their removal on them, their family and community. Print out copies so these can be read as a class.</a:t>
            </a:r>
            <a:endParaRPr lang="en-US" dirty="0"/>
          </a:p>
        </p:txBody>
      </p:sp>
      <p:sp>
        <p:nvSpPr>
          <p:cNvPr id="4" name="Slide Number Placeholder 3"/>
          <p:cNvSpPr>
            <a:spLocks noGrp="1"/>
          </p:cNvSpPr>
          <p:nvPr>
            <p:ph type="sldNum" sz="quarter" idx="5"/>
          </p:nvPr>
        </p:nvSpPr>
        <p:spPr/>
        <p:txBody>
          <a:bodyPr/>
          <a:lstStyle/>
          <a:p>
            <a:fld id="{3FB9F427-FC02-4E29-B27A-E11F9C680BCA}" type="slidenum">
              <a:rPr lang="en-AU" smtClean="0"/>
              <a:t>28</a:t>
            </a:fld>
            <a:endParaRPr lang="en-AU"/>
          </a:p>
        </p:txBody>
      </p:sp>
    </p:spTree>
    <p:extLst>
      <p:ext uri="{BB962C8B-B14F-4D97-AF65-F5344CB8AC3E}">
        <p14:creationId xmlns:p14="http://schemas.microsoft.com/office/powerpoint/2010/main" val="38590355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will then choose one person’s story to focus on and use the knowledge they have gained from Activity 1 and 2 and their own research to create:</a:t>
            </a:r>
            <a:endParaRPr lang="en-US" dirty="0"/>
          </a:p>
          <a:p>
            <a:pPr marL="628650" lvl="1" indent="-171450">
              <a:buFont typeface="Arial,Sans-Serif"/>
              <a:buChar char="•"/>
            </a:pPr>
            <a:r>
              <a:rPr lang="en-AU" dirty="0"/>
              <a:t>a persuasive poster about the ongoing effects of the Stolen Generations</a:t>
            </a:r>
            <a:endParaRPr lang="en-US" dirty="0"/>
          </a:p>
          <a:p>
            <a:pPr marL="628650" lvl="1" indent="-171450">
              <a:buFont typeface="Arial,Sans-Serif"/>
              <a:buChar char="•"/>
            </a:pPr>
            <a:r>
              <a:rPr lang="en-AU" dirty="0"/>
              <a:t>a two minute presentation to accompany the poster.</a:t>
            </a:r>
            <a:endParaRPr lang="en-US" dirty="0"/>
          </a:p>
        </p:txBody>
      </p:sp>
      <p:sp>
        <p:nvSpPr>
          <p:cNvPr id="4" name="Slide Number Placeholder 3"/>
          <p:cNvSpPr>
            <a:spLocks noGrp="1"/>
          </p:cNvSpPr>
          <p:nvPr>
            <p:ph type="sldNum" sz="quarter" idx="5"/>
          </p:nvPr>
        </p:nvSpPr>
        <p:spPr/>
        <p:txBody>
          <a:bodyPr/>
          <a:lstStyle/>
          <a:p>
            <a:fld id="{3FB9F427-FC02-4E29-B27A-E11F9C680BCA}" type="slidenum">
              <a:rPr lang="en-AU" smtClean="0"/>
              <a:t>29</a:t>
            </a:fld>
            <a:endParaRPr lang="en-AU"/>
          </a:p>
        </p:txBody>
      </p:sp>
    </p:spTree>
    <p:extLst>
      <p:ext uri="{BB962C8B-B14F-4D97-AF65-F5344CB8AC3E}">
        <p14:creationId xmlns:p14="http://schemas.microsoft.com/office/powerpoint/2010/main" val="1223179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Important to remind students to speak up if they are feeling discomfort, and any safety and wellbeing measures your school has in place.</a:t>
            </a:r>
          </a:p>
        </p:txBody>
      </p:sp>
      <p:sp>
        <p:nvSpPr>
          <p:cNvPr id="4" name="Slide Number Placeholder 3"/>
          <p:cNvSpPr>
            <a:spLocks noGrp="1"/>
          </p:cNvSpPr>
          <p:nvPr>
            <p:ph type="sldNum" sz="quarter" idx="5"/>
          </p:nvPr>
        </p:nvSpPr>
        <p:spPr/>
        <p:txBody>
          <a:bodyPr/>
          <a:lstStyle/>
          <a:p>
            <a:fld id="{3FB9F427-FC02-4E29-B27A-E11F9C680BCA}" type="slidenum">
              <a:rPr lang="en-AU" smtClean="0"/>
              <a:t>3</a:t>
            </a:fld>
            <a:endParaRPr lang="en-AU"/>
          </a:p>
        </p:txBody>
      </p:sp>
    </p:spTree>
    <p:extLst>
      <p:ext uri="{BB962C8B-B14F-4D97-AF65-F5344CB8AC3E}">
        <p14:creationId xmlns:p14="http://schemas.microsoft.com/office/powerpoint/2010/main" val="54422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 Students should plan their poster and a short presentation to accompany it. They can use Worksheet 2 to assist them in planning.</a:t>
            </a:r>
            <a:endParaRPr lang="en-US" dirty="0"/>
          </a:p>
        </p:txBody>
      </p:sp>
      <p:sp>
        <p:nvSpPr>
          <p:cNvPr id="4" name="Slide Number Placeholder 3"/>
          <p:cNvSpPr>
            <a:spLocks noGrp="1"/>
          </p:cNvSpPr>
          <p:nvPr>
            <p:ph type="sldNum" sz="quarter" idx="5"/>
          </p:nvPr>
        </p:nvSpPr>
        <p:spPr/>
        <p:txBody>
          <a:bodyPr/>
          <a:lstStyle/>
          <a:p>
            <a:fld id="{3FB9F427-FC02-4E29-B27A-E11F9C680BCA}" type="slidenum">
              <a:rPr lang="en-AU" smtClean="0"/>
              <a:t>30</a:t>
            </a:fld>
            <a:endParaRPr lang="en-AU"/>
          </a:p>
        </p:txBody>
      </p:sp>
    </p:spTree>
    <p:extLst>
      <p:ext uri="{BB962C8B-B14F-4D97-AF65-F5344CB8AC3E}">
        <p14:creationId xmlns:p14="http://schemas.microsoft.com/office/powerpoint/2010/main" val="42719076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AU" dirty="0"/>
              <a:t>Students can view each other’s posters and practise their speeches with a partner.</a:t>
            </a:r>
            <a:endParaRPr lang="en-US" dirty="0"/>
          </a:p>
          <a:p>
            <a:pPr marL="171450" indent="-171450">
              <a:buFont typeface="Arial"/>
              <a:buChar char="•"/>
            </a:pPr>
            <a:r>
              <a:rPr lang="en-AU"/>
              <a:t>Posters and speeches should be kept safe for the next activity.</a:t>
            </a:r>
            <a:endParaRPr lang="en-US"/>
          </a:p>
          <a:p>
            <a:pPr marL="171450" indent="-171450">
              <a:buFont typeface="Arial"/>
              <a:buChar char="•"/>
            </a:pPr>
            <a:r>
              <a:rPr lang="en-AU" dirty="0"/>
              <a:t>Add any new words to the classroom word wall.</a:t>
            </a:r>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31</a:t>
            </a:fld>
            <a:endParaRPr lang="en-AU"/>
          </a:p>
        </p:txBody>
      </p:sp>
    </p:spTree>
    <p:extLst>
      <p:ext uri="{BB962C8B-B14F-4D97-AF65-F5344CB8AC3E}">
        <p14:creationId xmlns:p14="http://schemas.microsoft.com/office/powerpoint/2010/main" val="17466162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plan and hold a poster presentation event for another class and members of the school community.</a:t>
            </a:r>
            <a:endParaRPr lang="en-US" dirty="0"/>
          </a:p>
          <a:p>
            <a:endParaRPr lang="en-AU" dirty="0">
              <a:cs typeface="Calibri"/>
            </a:endParaRPr>
          </a:p>
          <a:p>
            <a:r>
              <a:rPr lang="en-AU" b="1" dirty="0">
                <a:cs typeface="Calibri"/>
              </a:rPr>
              <a:t>Resources</a:t>
            </a:r>
            <a:endParaRPr lang="en-AU" dirty="0">
              <a:cs typeface="Calibri"/>
            </a:endParaRPr>
          </a:p>
          <a:p>
            <a:pPr marL="171450" indent="-171450">
              <a:buFont typeface="Arial"/>
              <a:buChar char="•"/>
            </a:pPr>
            <a:r>
              <a:rPr lang="en-AU" dirty="0"/>
              <a:t>Book: </a:t>
            </a:r>
            <a:r>
              <a:rPr lang="en-AU" i="1" dirty="0"/>
              <a:t>Tracks</a:t>
            </a:r>
            <a:r>
              <a:rPr lang="en-AU" dirty="0"/>
              <a:t> by Stephen Kinnane, in </a:t>
            </a:r>
            <a:r>
              <a:rPr lang="en-AU" i="1" dirty="0"/>
              <a:t>Remembered by Heart</a:t>
            </a:r>
            <a:r>
              <a:rPr lang="en-AU" dirty="0"/>
              <a:t> by Sally Morgan (note: this is an excerpt from Stephen Kinnane’s book Shadow Lines. Sections from either book can be read at the beginning of each session as part of the lesson introduction).</a:t>
            </a:r>
            <a:endParaRPr lang="en-AU" dirty="0">
              <a:ea typeface="Calibri"/>
              <a:cs typeface="Calibri"/>
            </a:endParaRPr>
          </a:p>
          <a:p>
            <a:pPr marL="171450" indent="-171450">
              <a:buFont typeface="Arial"/>
              <a:buChar char="•"/>
            </a:pPr>
            <a:r>
              <a:rPr lang="en-AU" dirty="0"/>
              <a:t>A3 completed posters and presentations from Activity 3.</a:t>
            </a:r>
            <a:endParaRPr lang="en-AU"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32</a:t>
            </a:fld>
            <a:endParaRPr lang="en-AU"/>
          </a:p>
        </p:txBody>
      </p:sp>
    </p:spTree>
    <p:extLst>
      <p:ext uri="{BB962C8B-B14F-4D97-AF65-F5344CB8AC3E}">
        <p14:creationId xmlns:p14="http://schemas.microsoft.com/office/powerpoint/2010/main" val="954182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 section from Tracks in </a:t>
            </a:r>
            <a:r>
              <a:rPr lang="en-AU" i="1" dirty="0"/>
              <a:t>Remembered by Heart </a:t>
            </a:r>
            <a:r>
              <a:rPr lang="en-AU" dirty="0"/>
              <a:t>by Sally Morgan (Note: this is an excerpt from Stephen Kinnane’s book Shadow Lines. Sections from either book can be read at the beginning of each session as part of the lesson introduction).</a:t>
            </a:r>
            <a:endParaRPr lang="en-US" dirty="0"/>
          </a:p>
          <a:p>
            <a:endParaRPr lang="en-AU" dirty="0"/>
          </a:p>
          <a:p>
            <a:pPr marL="171450" indent="-171450">
              <a:buFont typeface="Arial,Sans-Serif"/>
              <a:buChar char="•"/>
            </a:pPr>
            <a:r>
              <a:rPr lang="en-AU" dirty="0"/>
              <a:t>Discuss the text. To prompt discussion, you could ask:</a:t>
            </a:r>
            <a:endParaRPr lang="en-US" dirty="0"/>
          </a:p>
          <a:p>
            <a:pPr marL="628650" lvl="1" indent="-171450">
              <a:buFont typeface="Arial,Sans-Serif"/>
              <a:buChar char="•"/>
            </a:pPr>
            <a:r>
              <a:rPr lang="en-AU" dirty="0"/>
              <a:t>What devices does the text use to convey meaning? (e.g. metaphor, simile, personification)</a:t>
            </a:r>
            <a:endParaRPr lang="en-US" dirty="0"/>
          </a:p>
          <a:p>
            <a:pPr marL="628650" lvl="1" indent="-171450">
              <a:buFont typeface="Arial,Sans-Serif"/>
              <a:buChar char="•"/>
            </a:pPr>
            <a:r>
              <a:rPr lang="en-AU" dirty="0"/>
              <a:t>How did the European settlers view the land and subsequently the people who lived on it?</a:t>
            </a:r>
            <a:endParaRPr lang="en-US" dirty="0"/>
          </a:p>
          <a:p>
            <a:pPr marL="628650" lvl="1" indent="-171450">
              <a:buFont typeface="Arial,Sans-Serif"/>
              <a:buChar char="•"/>
            </a:pPr>
            <a:r>
              <a:rPr lang="en-AU" dirty="0"/>
              <a:t>What do you know about Aboriginal and Torres Strait Islander peoples’ connection to country and place and how does the text reflect this?</a:t>
            </a:r>
            <a:endParaRPr lang="en-US" dirty="0"/>
          </a:p>
          <a:p>
            <a:endParaRPr lang="en-AU" dirty="0"/>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33</a:t>
            </a:fld>
            <a:endParaRPr lang="en-AU"/>
          </a:p>
        </p:txBody>
      </p:sp>
    </p:spTree>
    <p:extLst>
      <p:ext uri="{BB962C8B-B14F-4D97-AF65-F5344CB8AC3E}">
        <p14:creationId xmlns:p14="http://schemas.microsoft.com/office/powerpoint/2010/main" val="21594484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AU" dirty="0"/>
              <a:t>Introduce the activity. Students will now plan and hold a poster presentation event for another class and members of the school community. This event could align with National Sorry Day or Reconciliation Week.</a:t>
            </a:r>
            <a:endParaRPr lang="en-US" dirty="0"/>
          </a:p>
          <a:p>
            <a:pPr marL="171450" indent="-171450">
              <a:buFont typeface="Arial,Sans-Serif"/>
              <a:buChar char="•"/>
            </a:pPr>
            <a:endParaRPr lang="en-AU" dirty="0"/>
          </a:p>
          <a:p>
            <a:pPr marL="171450" indent="-171450">
              <a:buFont typeface="Arial,Sans-Serif"/>
              <a:buChar char="•"/>
            </a:pPr>
            <a:r>
              <a:rPr lang="en-AU" dirty="0"/>
              <a:t>You could also consider some other actions in your school community that could align with the event:</a:t>
            </a:r>
            <a:endParaRPr lang="en-US" dirty="0"/>
          </a:p>
          <a:p>
            <a:pPr marL="628650" lvl="1" indent="-171450">
              <a:buFont typeface="Arial,Sans-Serif"/>
              <a:buChar char="•"/>
            </a:pPr>
            <a:r>
              <a:rPr lang="en-AU" dirty="0"/>
              <a:t>flying flags at half mast</a:t>
            </a:r>
            <a:endParaRPr lang="en-US" dirty="0"/>
          </a:p>
          <a:p>
            <a:pPr marL="628650" lvl="1" indent="-171450">
              <a:buFont typeface="Arial,Sans-Serif"/>
              <a:buChar char="•"/>
            </a:pPr>
            <a:r>
              <a:rPr lang="en-AU" dirty="0"/>
              <a:t>working with a younger class to create Sorry Day flowers</a:t>
            </a:r>
          </a:p>
          <a:p>
            <a:pPr marL="628650" lvl="1" indent="-171450">
              <a:buFont typeface="Arial,Sans-Serif"/>
              <a:buChar char="•"/>
            </a:pPr>
            <a:r>
              <a:rPr lang="en-AU" dirty="0"/>
              <a:t>inviting other classes to display their work at the event (e.g. Year 5 acrostic poem posters).</a:t>
            </a:r>
            <a:endParaRPr lang="en-US" dirty="0"/>
          </a:p>
        </p:txBody>
      </p:sp>
      <p:sp>
        <p:nvSpPr>
          <p:cNvPr id="4" name="Slide Number Placeholder 3"/>
          <p:cNvSpPr>
            <a:spLocks noGrp="1"/>
          </p:cNvSpPr>
          <p:nvPr>
            <p:ph type="sldNum" sz="quarter" idx="5"/>
          </p:nvPr>
        </p:nvSpPr>
        <p:spPr/>
        <p:txBody>
          <a:bodyPr/>
          <a:lstStyle/>
          <a:p>
            <a:fld id="{3FB9F427-FC02-4E29-B27A-E11F9C680BCA}" type="slidenum">
              <a:rPr lang="en-AU" smtClean="0"/>
              <a:t>34</a:t>
            </a:fld>
            <a:endParaRPr lang="en-AU"/>
          </a:p>
        </p:txBody>
      </p:sp>
    </p:spTree>
    <p:extLst>
      <p:ext uri="{BB962C8B-B14F-4D97-AF65-F5344CB8AC3E}">
        <p14:creationId xmlns:p14="http://schemas.microsoft.com/office/powerpoint/2010/main" val="38576543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HOLDING THE EVENT AND POSTER PRESENTATION</a:t>
            </a:r>
            <a:endParaRPr lang="en-US"/>
          </a:p>
          <a:p>
            <a:pPr marL="171450" indent="-171450">
              <a:buFont typeface="Arial"/>
              <a:buChar char="•"/>
            </a:pPr>
            <a:r>
              <a:rPr lang="en-AU" dirty="0"/>
              <a:t>Once planning is complete, students will host the event.</a:t>
            </a:r>
            <a:endParaRPr lang="en-US"/>
          </a:p>
          <a:p>
            <a:pPr marL="171450" indent="-171450">
              <a:buFont typeface="Arial"/>
              <a:buChar char="•"/>
            </a:pPr>
            <a:r>
              <a:rPr lang="en-AU" dirty="0"/>
              <a:t>During the event, students should stand near their posters and as attendees approach them they should give their presentation and answer any questions.</a:t>
            </a:r>
            <a:endParaRPr lang="en-US">
              <a:ea typeface="Calibri"/>
              <a:cs typeface="Calibri"/>
            </a:endParaRPr>
          </a:p>
          <a:p>
            <a:endParaRPr lang="en-AU" dirty="0"/>
          </a:p>
          <a:p>
            <a:r>
              <a:rPr lang="en-AU" b="1" dirty="0"/>
              <a:t>Conclusion:</a:t>
            </a:r>
            <a:endParaRPr lang="en-US"/>
          </a:p>
          <a:p>
            <a:pPr marL="171450" indent="-171450">
              <a:buFont typeface="Arial"/>
              <a:buChar char="•"/>
            </a:pPr>
            <a:r>
              <a:rPr lang="en-AU" dirty="0"/>
              <a:t>Students should discuss and reflect on the event and their learning.</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35</a:t>
            </a:fld>
            <a:endParaRPr lang="en-AU"/>
          </a:p>
        </p:txBody>
      </p:sp>
    </p:spTree>
    <p:extLst>
      <p:ext uri="{BB962C8B-B14F-4D97-AF65-F5344CB8AC3E}">
        <p14:creationId xmlns:p14="http://schemas.microsoft.com/office/powerpoint/2010/main" val="18496785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Consider:</a:t>
            </a:r>
          </a:p>
          <a:p>
            <a:pPr marL="171450" indent="-171450">
              <a:buFont typeface="Arial,Sans-Serif"/>
              <a:buChar char="•"/>
            </a:pPr>
            <a:r>
              <a:rPr lang="en-US"/>
              <a:t>Sharing your outcomes and experience with The Healing Foundation at </a:t>
            </a:r>
            <a:r>
              <a:rPr lang="en-US" dirty="0">
                <a:hlinkClick r:id="rId3"/>
              </a:rPr>
              <a:t>resources@healingfoundation.org.au</a:t>
            </a:r>
            <a:endParaRPr lang="en-US"/>
          </a:p>
          <a:p>
            <a:pPr marL="171450" indent="-171450">
              <a:buFont typeface="Arial,Sans-Serif"/>
              <a:buChar char="•"/>
            </a:pPr>
            <a:r>
              <a:rPr lang="en-US"/>
              <a:t>Sharing the resource and how you used it amongst your networks.</a:t>
            </a:r>
          </a:p>
          <a:p>
            <a:pPr marL="171450" indent="-171450">
              <a:buFont typeface="Arial,Sans-Serif"/>
              <a:buChar char="•"/>
            </a:pPr>
            <a:r>
              <a:rPr lang="en-US"/>
              <a:t>Sharing your students’ learning journey and tag The Healing Foundation on Instagram @healingourway and on Facebook as ‘Healing Foundation’.</a:t>
            </a:r>
          </a:p>
        </p:txBody>
      </p:sp>
      <p:sp>
        <p:nvSpPr>
          <p:cNvPr id="4" name="Slide Number Placeholder 3"/>
          <p:cNvSpPr>
            <a:spLocks noGrp="1"/>
          </p:cNvSpPr>
          <p:nvPr>
            <p:ph type="sldNum" sz="quarter" idx="5"/>
          </p:nvPr>
        </p:nvSpPr>
        <p:spPr/>
        <p:txBody>
          <a:bodyPr/>
          <a:lstStyle/>
          <a:p>
            <a:fld id="{3FB9F427-FC02-4E29-B27A-E11F9C680BCA}" type="slidenum">
              <a:rPr lang="en-AU" smtClean="0"/>
              <a:t>36</a:t>
            </a:fld>
            <a:endParaRPr lang="en-AU"/>
          </a:p>
        </p:txBody>
      </p:sp>
    </p:spTree>
    <p:extLst>
      <p:ext uri="{BB962C8B-B14F-4D97-AF65-F5344CB8AC3E}">
        <p14:creationId xmlns:p14="http://schemas.microsoft.com/office/powerpoint/2010/main" val="224793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Important to remind students to speak up if they are feeling discomfort, and any safety and wellbeing measures your school has in place.</a:t>
            </a:r>
          </a:p>
          <a:p>
            <a:endParaRPr lang="en-US" dirty="0">
              <a:cs typeface="Calibri"/>
            </a:endParaRPr>
          </a:p>
          <a:p>
            <a:r>
              <a:rPr lang="en-US" dirty="0"/>
              <a:t>This is also a good place to ask the cultural safety questions from the educator's guide so you can co-construct a culturally safe space with your students.</a:t>
            </a:r>
          </a:p>
        </p:txBody>
      </p:sp>
      <p:sp>
        <p:nvSpPr>
          <p:cNvPr id="4" name="Slide Number Placeholder 3"/>
          <p:cNvSpPr>
            <a:spLocks noGrp="1"/>
          </p:cNvSpPr>
          <p:nvPr>
            <p:ph type="sldNum" sz="quarter" idx="5"/>
          </p:nvPr>
        </p:nvSpPr>
        <p:spPr/>
        <p:txBody>
          <a:bodyPr/>
          <a:lstStyle/>
          <a:p>
            <a:fld id="{3FB9F427-FC02-4E29-B27A-E11F9C680BCA}" type="slidenum">
              <a:rPr lang="en-AU" smtClean="0"/>
              <a:t>4</a:t>
            </a:fld>
            <a:endParaRPr lang="en-AU"/>
          </a:p>
        </p:txBody>
      </p:sp>
    </p:spTree>
    <p:extLst>
      <p:ext uri="{BB962C8B-B14F-4D97-AF65-F5344CB8AC3E}">
        <p14:creationId xmlns:p14="http://schemas.microsoft.com/office/powerpoint/2010/main" val="3625743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cs typeface="Calibri"/>
              </a:rPr>
              <a:t>Give students a chance to suggest why they think the learning is important before clicking through to the reasons.</a:t>
            </a:r>
          </a:p>
        </p:txBody>
      </p:sp>
      <p:sp>
        <p:nvSpPr>
          <p:cNvPr id="4" name="Slide Number Placeholder 3"/>
          <p:cNvSpPr>
            <a:spLocks noGrp="1"/>
          </p:cNvSpPr>
          <p:nvPr>
            <p:ph type="sldNum" sz="quarter" idx="5"/>
          </p:nvPr>
        </p:nvSpPr>
        <p:spPr/>
        <p:txBody>
          <a:bodyPr/>
          <a:lstStyle/>
          <a:p>
            <a:fld id="{3FB9F427-FC02-4E29-B27A-E11F9C680BCA}" type="slidenum">
              <a:rPr lang="en-AU" smtClean="0"/>
              <a:t>5</a:t>
            </a:fld>
            <a:endParaRPr lang="en-AU"/>
          </a:p>
        </p:txBody>
      </p:sp>
    </p:spTree>
    <p:extLst>
      <p:ext uri="{BB962C8B-B14F-4D97-AF65-F5344CB8AC3E}">
        <p14:creationId xmlns:p14="http://schemas.microsoft.com/office/powerpoint/2010/main" val="4272901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b="1" dirty="0">
                <a:cs typeface="Calibri" panose="020F0502020204030204"/>
              </a:rPr>
              <a:t>Optional: </a:t>
            </a:r>
            <a:r>
              <a:rPr lang="en-US" dirty="0">
                <a:cs typeface="Calibri" panose="020F0502020204030204"/>
              </a:rPr>
              <a:t>Use to guide the creation of a word wall</a:t>
            </a:r>
          </a:p>
          <a:p>
            <a:pPr marL="171450" indent="-171450">
              <a:buFont typeface="Arial"/>
              <a:buChar char="•"/>
            </a:pPr>
            <a:endParaRPr lang="en-US" b="1" i="1" dirty="0">
              <a:solidFill>
                <a:srgbClr val="000000"/>
              </a:solidFill>
              <a:latin typeface="Calibri"/>
              <a:cs typeface="Calibri"/>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6</a:t>
            </a:fld>
            <a:endParaRPr lang="en-AU"/>
          </a:p>
        </p:txBody>
      </p:sp>
    </p:spTree>
    <p:extLst>
      <p:ext uri="{BB962C8B-B14F-4D97-AF65-F5344CB8AC3E}">
        <p14:creationId xmlns:p14="http://schemas.microsoft.com/office/powerpoint/2010/main" val="342723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OPTIONAL SLIDE</a:t>
            </a:r>
            <a:endParaRPr lang="en-US">
              <a:solidFill>
                <a:srgbClr val="8F439A"/>
              </a:solidFill>
              <a:latin typeface="Glober Bold"/>
            </a:endParaRPr>
          </a:p>
          <a:p>
            <a:r>
              <a:rPr lang="en-US" dirty="0"/>
              <a:t>Update week to timeframe for these teaching activities in consideration of class schedule and activity time. </a:t>
            </a:r>
            <a:endParaRPr lang="en-US" dirty="0">
              <a:solidFill>
                <a:srgbClr val="8F439A"/>
              </a:solidFill>
              <a:latin typeface="Glober Bold"/>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7</a:t>
            </a:fld>
            <a:endParaRPr lang="en-AU"/>
          </a:p>
        </p:txBody>
      </p:sp>
    </p:spTree>
    <p:extLst>
      <p:ext uri="{BB962C8B-B14F-4D97-AF65-F5344CB8AC3E}">
        <p14:creationId xmlns:p14="http://schemas.microsoft.com/office/powerpoint/2010/main" val="4122618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solidFill>
                  <a:srgbClr val="000000"/>
                </a:solidFill>
              </a:rPr>
              <a:t>In this activity, students will be led in a guided reading session. Students read a case study from a member of the Stolen Generations and respond by creating a descriptive paragraph.</a:t>
            </a:r>
            <a:endParaRPr lang="en-US" dirty="0"/>
          </a:p>
          <a:p>
            <a:endParaRPr lang="en-AU" dirty="0">
              <a:solidFill>
                <a:srgbClr val="000000"/>
              </a:solidFill>
              <a:latin typeface="Calibri"/>
              <a:cs typeface="Calibri"/>
            </a:endParaRPr>
          </a:p>
          <a:p>
            <a:r>
              <a:rPr lang="en-AU" b="1" dirty="0">
                <a:solidFill>
                  <a:srgbClr val="000000"/>
                </a:solidFill>
                <a:latin typeface="Calibri"/>
                <a:cs typeface="Calibri"/>
              </a:rPr>
              <a:t>Resources</a:t>
            </a:r>
            <a:endParaRPr lang="en-AU" dirty="0">
              <a:solidFill>
                <a:srgbClr val="000000"/>
              </a:solidFill>
              <a:latin typeface="Calibri"/>
              <a:cs typeface="Calibri"/>
            </a:endParaRPr>
          </a:p>
          <a:p>
            <a:pPr marL="171450" indent="-171450">
              <a:buFont typeface="Arial"/>
              <a:buChar char="•"/>
            </a:pPr>
            <a:r>
              <a:rPr lang="en-AU" dirty="0">
                <a:solidFill>
                  <a:srgbClr val="000000"/>
                </a:solidFill>
              </a:rPr>
              <a:t>Book: </a:t>
            </a:r>
            <a:r>
              <a:rPr lang="en-AU" i="1" dirty="0">
                <a:solidFill>
                  <a:srgbClr val="000000"/>
                </a:solidFill>
              </a:rPr>
              <a:t>Tracks</a:t>
            </a:r>
            <a:r>
              <a:rPr lang="en-AU" dirty="0">
                <a:solidFill>
                  <a:srgbClr val="000000"/>
                </a:solidFill>
              </a:rPr>
              <a:t> by Stephen Kinnane, in </a:t>
            </a:r>
            <a:r>
              <a:rPr lang="en-AU" i="1" dirty="0">
                <a:solidFill>
                  <a:srgbClr val="000000"/>
                </a:solidFill>
              </a:rPr>
              <a:t>Remembered by Heart</a:t>
            </a:r>
            <a:r>
              <a:rPr lang="en-AU" dirty="0">
                <a:solidFill>
                  <a:srgbClr val="000000"/>
                </a:solidFill>
              </a:rPr>
              <a:t> by Sally Morgan (Note: this is an excerpt from Stephen Kinnane’s book Shadow Lines. Sections from either book can be read at the beginning of each session as part of the lesson introduction).</a:t>
            </a:r>
            <a:endParaRPr lang="en-AU" dirty="0">
              <a:solidFill>
                <a:srgbClr val="000000"/>
              </a:solidFill>
              <a:ea typeface="Calibri"/>
              <a:cs typeface="Calibri"/>
            </a:endParaRPr>
          </a:p>
          <a:p>
            <a:pPr marL="171450" indent="-171450">
              <a:buFont typeface="Arial"/>
              <a:buChar char="•"/>
            </a:pPr>
            <a:r>
              <a:rPr lang="en-AU" dirty="0">
                <a:solidFill>
                  <a:srgbClr val="000000"/>
                </a:solidFill>
              </a:rPr>
              <a:t>Case study: </a:t>
            </a:r>
            <a:r>
              <a:rPr lang="en-AU" dirty="0">
                <a:solidFill>
                  <a:srgbClr val="000000"/>
                </a:solidFill>
                <a:hlinkClick r:id="rId3"/>
              </a:rPr>
              <a:t>Story of Stolen Generations survivor and advocate Aunty Isabel Reid</a:t>
            </a:r>
            <a:r>
              <a:rPr lang="en-AU" dirty="0">
                <a:solidFill>
                  <a:srgbClr val="000000"/>
                </a:solidFill>
              </a:rPr>
              <a:t>.</a:t>
            </a:r>
            <a:endParaRPr lang="en-AU" dirty="0">
              <a:solidFill>
                <a:srgbClr val="000000"/>
              </a:solidFill>
              <a:ea typeface="Calibri"/>
              <a:cs typeface="Calibri"/>
            </a:endParaRPr>
          </a:p>
          <a:p>
            <a:pPr marL="171450" indent="-171450">
              <a:buFont typeface="Arial"/>
              <a:buChar char="•"/>
            </a:pPr>
            <a:r>
              <a:rPr lang="en-AU" dirty="0">
                <a:solidFill>
                  <a:srgbClr val="000000"/>
                </a:solidFill>
              </a:rPr>
              <a:t>ABC: </a:t>
            </a:r>
            <a:r>
              <a:rPr lang="en-AU" dirty="0">
                <a:solidFill>
                  <a:srgbClr val="000000"/>
                </a:solidFill>
                <a:hlinkClick r:id="rId4"/>
              </a:rPr>
              <a:t>Aunty Isabel Reid NSW Senior Australian of the Year</a:t>
            </a:r>
            <a:r>
              <a:rPr lang="en-AU" dirty="0">
                <a:solidFill>
                  <a:srgbClr val="000000"/>
                </a:solidFill>
              </a:rPr>
              <a:t>.</a:t>
            </a:r>
            <a:endParaRPr lang="en-AU" dirty="0">
              <a:solidFill>
                <a:srgbClr val="000000"/>
              </a:solidFill>
              <a:ea typeface="Calibri"/>
              <a:cs typeface="Calibri"/>
            </a:endParaRPr>
          </a:p>
          <a:p>
            <a:pPr marL="171450" indent="-171450">
              <a:buFont typeface="Arial"/>
              <a:buChar char="•"/>
            </a:pPr>
            <a:r>
              <a:rPr lang="en-AU" dirty="0">
                <a:solidFill>
                  <a:srgbClr val="000000"/>
                </a:solidFill>
                <a:hlinkClick r:id="rId5"/>
              </a:rPr>
              <a:t>NSW Senior Australian of the Year: Aunty Isabel Reid</a:t>
            </a:r>
            <a:r>
              <a:rPr lang="en-AU" dirty="0">
                <a:solidFill>
                  <a:srgbClr val="000000"/>
                </a:solidFill>
              </a:rPr>
              <a:t>.</a:t>
            </a:r>
            <a:endParaRPr lang="en-AU" dirty="0">
              <a:solidFill>
                <a:srgbClr val="000000"/>
              </a:solidFill>
              <a:ea typeface="Calibri"/>
              <a:cs typeface="Calibri"/>
            </a:endParaRPr>
          </a:p>
          <a:p>
            <a:pPr marL="171450" indent="-171450">
              <a:buFont typeface="Arial"/>
              <a:buChar char="•"/>
            </a:pPr>
            <a:r>
              <a:rPr lang="en-AU" dirty="0">
                <a:solidFill>
                  <a:srgbClr val="000000"/>
                </a:solidFill>
              </a:rPr>
              <a:t>Writing paper and pencils.</a:t>
            </a:r>
            <a:endParaRPr lang="en-AU" dirty="0">
              <a:cs typeface="Calibri" panose="020F0502020204030204"/>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8</a:t>
            </a:fld>
            <a:endParaRPr lang="en-AU"/>
          </a:p>
        </p:txBody>
      </p:sp>
    </p:spTree>
    <p:extLst>
      <p:ext uri="{BB962C8B-B14F-4D97-AF65-F5344CB8AC3E}">
        <p14:creationId xmlns:p14="http://schemas.microsoft.com/office/powerpoint/2010/main" val="1346548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students to share what they know about the Aboriginal and Torres Strait Islander culture and history.</a:t>
            </a:r>
          </a:p>
          <a:p>
            <a:endParaRPr lang="en-US" dirty="0">
              <a:cs typeface="Calibri"/>
            </a:endParaRPr>
          </a:p>
          <a:p>
            <a:r>
              <a:rPr lang="en-US" dirty="0">
                <a:cs typeface="Calibri"/>
              </a:rPr>
              <a:t>If students bring up the Stolen Generations, this is a good time to move on to the next slide.</a:t>
            </a:r>
          </a:p>
        </p:txBody>
      </p:sp>
      <p:sp>
        <p:nvSpPr>
          <p:cNvPr id="4" name="Slide Number Placeholder 3"/>
          <p:cNvSpPr>
            <a:spLocks noGrp="1"/>
          </p:cNvSpPr>
          <p:nvPr>
            <p:ph type="sldNum" sz="quarter" idx="5"/>
          </p:nvPr>
        </p:nvSpPr>
        <p:spPr/>
        <p:txBody>
          <a:bodyPr/>
          <a:lstStyle/>
          <a:p>
            <a:fld id="{3FB9F427-FC02-4E29-B27A-E11F9C680BCA}" type="slidenum">
              <a:rPr lang="en-AU" smtClean="0"/>
              <a:t>9</a:t>
            </a:fld>
            <a:endParaRPr lang="en-AU"/>
          </a:p>
        </p:txBody>
      </p:sp>
    </p:spTree>
    <p:extLst>
      <p:ext uri="{BB962C8B-B14F-4D97-AF65-F5344CB8AC3E}">
        <p14:creationId xmlns:p14="http://schemas.microsoft.com/office/powerpoint/2010/main" val="909346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AU" dirty="0"/>
          </a:p>
        </p:txBody>
      </p:sp>
      <p:sp>
        <p:nvSpPr>
          <p:cNvPr id="4" name="Date Placeholder 3"/>
          <p:cNvSpPr>
            <a:spLocks noGrp="1"/>
          </p:cNvSpPr>
          <p:nvPr>
            <p:ph type="dt" sz="half" idx="10"/>
          </p:nvPr>
        </p:nvSpPr>
        <p:spPr/>
        <p:txBody>
          <a:bodyPr/>
          <a:lstStyle/>
          <a:p>
            <a:fld id="{08D611F3-6954-4309-BF39-732E0E965FBC}" type="datetimeFigureOut">
              <a:rPr lang="en-AU" smtClean="0"/>
              <a:t>28/09/2023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1918792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D611F3-6954-4309-BF39-732E0E965FBC}" type="datetimeFigureOut">
              <a:rPr lang="en-AU" smtClean="0"/>
              <a:t>28/09/2023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1736707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D611F3-6954-4309-BF39-732E0E965FBC}" type="datetimeFigureOut">
              <a:rPr lang="en-AU" smtClean="0"/>
              <a:t>28/09/2023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058874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28/09/2023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570288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28/09/2023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98862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2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393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28/09/2023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485928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D611F3-6954-4309-BF39-732E0E965FBC}" type="datetimeFigureOut">
              <a:rPr lang="en-AU" smtClean="0"/>
              <a:t>28/09/2023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362532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08D611F3-6954-4309-BF39-732E0E965FBC}" type="datetimeFigureOut">
              <a:rPr lang="en-AU" smtClean="0"/>
              <a:t>28/09/2023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2867316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08D611F3-6954-4309-BF39-732E0E965FBC}" type="datetimeFigureOut">
              <a:rPr lang="en-AU" smtClean="0"/>
              <a:t>28/09/2023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393336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08D611F3-6954-4309-BF39-732E0E965FBC}" type="datetimeFigureOut">
              <a:rPr lang="en-AU" smtClean="0"/>
              <a:t>28/09/2023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2486055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D611F3-6954-4309-BF39-732E0E965FBC}" type="datetimeFigureOut">
              <a:rPr lang="en-AU" smtClean="0"/>
              <a:t>28/09/2023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73678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D611F3-6954-4309-BF39-732E0E965FBC}" type="datetimeFigureOut">
              <a:rPr lang="en-AU" smtClean="0"/>
              <a:t>28/09/2023</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CB900-C217-4833-9EF1-7E1D869035BB}" type="slidenum">
              <a:rPr lang="en-AU" smtClean="0"/>
              <a:t>‹#›</a:t>
            </a:fld>
            <a:endParaRPr lang="en-AU"/>
          </a:p>
        </p:txBody>
      </p:sp>
    </p:spTree>
    <p:extLst>
      <p:ext uri="{BB962C8B-B14F-4D97-AF65-F5344CB8AC3E}">
        <p14:creationId xmlns:p14="http://schemas.microsoft.com/office/powerpoint/2010/main" val="60577486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6.png"/><Relationship Id="rId7"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1.png"/><Relationship Id="rId9"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4D8F16D-7E15-29DF-40AB-9AD496CB558C}"/>
              </a:ext>
            </a:extLst>
          </p:cNvPr>
          <p:cNvSpPr txBox="1"/>
          <p:nvPr/>
        </p:nvSpPr>
        <p:spPr>
          <a:xfrm>
            <a:off x="356936" y="4367993"/>
            <a:ext cx="11478127" cy="646331"/>
          </a:xfrm>
          <a:prstGeom prst="rect">
            <a:avLst/>
          </a:prstGeom>
          <a:noFill/>
        </p:spPr>
        <p:txBody>
          <a:bodyPr wrap="square" lIns="91440" tIns="45720" rIns="91440" bIns="45720" rtlCol="0" anchor="t">
            <a:spAutoFit/>
          </a:bodyPr>
          <a:lstStyle/>
          <a:p>
            <a:pPr algn="ctr"/>
            <a:r>
              <a:rPr lang="en-AU" sz="3600" b="1" dirty="0">
                <a:solidFill>
                  <a:schemeClr val="bg1"/>
                </a:solidFill>
              </a:rPr>
              <a:t>Year 6</a:t>
            </a:r>
            <a:endParaRPr lang="en-US" dirty="0">
              <a:solidFill>
                <a:schemeClr val="bg1"/>
              </a:solidFill>
            </a:endParaRPr>
          </a:p>
        </p:txBody>
      </p:sp>
    </p:spTree>
    <p:extLst>
      <p:ext uri="{BB962C8B-B14F-4D97-AF65-F5344CB8AC3E}">
        <p14:creationId xmlns:p14="http://schemas.microsoft.com/office/powerpoint/2010/main" val="243803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934299" y="2178065"/>
            <a:ext cx="10515600" cy="21728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The Stolen Generations: </a:t>
            </a:r>
          </a:p>
          <a:p>
            <a:pPr algn="ctr"/>
            <a:r>
              <a:rPr lang="en-US" sz="5000" b="1">
                <a:solidFill>
                  <a:schemeClr val="bg1"/>
                </a:solidFill>
                <a:latin typeface="Calibri"/>
                <a:ea typeface="+mj-lt"/>
                <a:cs typeface="+mj-lt"/>
              </a:rPr>
              <a:t>What do you know?</a:t>
            </a:r>
          </a:p>
        </p:txBody>
      </p:sp>
    </p:spTree>
    <p:extLst>
      <p:ext uri="{BB962C8B-B14F-4D97-AF65-F5344CB8AC3E}">
        <p14:creationId xmlns:p14="http://schemas.microsoft.com/office/powerpoint/2010/main" val="4090891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bg1"/>
                </a:solidFill>
                <a:latin typeface="Calibri"/>
                <a:ea typeface="+mj-lt"/>
                <a:cs typeface="+mj-lt"/>
              </a:rPr>
              <a:t>The Stolen Generations</a:t>
            </a:r>
          </a:p>
        </p:txBody>
      </p:sp>
      <p:sp>
        <p:nvSpPr>
          <p:cNvPr id="4" name="Content Placeholder 2">
            <a:extLst>
              <a:ext uri="{FF2B5EF4-FFF2-40B4-BE49-F238E27FC236}">
                <a16:creationId xmlns:a16="http://schemas.microsoft.com/office/drawing/2014/main" id="{EE32F98A-CAF5-7597-C298-257EF27AFFAA}"/>
              </a:ext>
            </a:extLst>
          </p:cNvPr>
          <p:cNvSpPr txBox="1">
            <a:spLocks/>
          </p:cNvSpPr>
          <p:nvPr/>
        </p:nvSpPr>
        <p:spPr>
          <a:xfrm>
            <a:off x="1075939" y="2008557"/>
            <a:ext cx="9951175" cy="403558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3000" dirty="0">
                <a:solidFill>
                  <a:schemeClr val="bg1"/>
                </a:solidFill>
                <a:ea typeface="+mn-lt"/>
                <a:cs typeface="+mn-lt"/>
              </a:rPr>
              <a:t>For about a century, thousands of First Nations children were systematically taken from their families, communities and culture, many never to be returned. These children are known as Stolen Generations survivors.</a:t>
            </a:r>
            <a:endParaRPr lang="en-US" dirty="0">
              <a:solidFill>
                <a:schemeClr val="bg1"/>
              </a:solidFill>
              <a:cs typeface="Calibri"/>
            </a:endParaRPr>
          </a:p>
        </p:txBody>
      </p:sp>
    </p:spTree>
    <p:extLst>
      <p:ext uri="{BB962C8B-B14F-4D97-AF65-F5344CB8AC3E}">
        <p14:creationId xmlns:p14="http://schemas.microsoft.com/office/powerpoint/2010/main" val="2340121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Cultural Safety</a:t>
            </a:r>
          </a:p>
        </p:txBody>
      </p:sp>
      <p:sp>
        <p:nvSpPr>
          <p:cNvPr id="4" name="Content Placeholder 2">
            <a:extLst>
              <a:ext uri="{FF2B5EF4-FFF2-40B4-BE49-F238E27FC236}">
                <a16:creationId xmlns:a16="http://schemas.microsoft.com/office/drawing/2014/main" id="{EE32F98A-CAF5-7597-C298-257EF27AFFAA}"/>
              </a:ext>
            </a:extLst>
          </p:cNvPr>
          <p:cNvSpPr txBox="1">
            <a:spLocks/>
          </p:cNvSpPr>
          <p:nvPr/>
        </p:nvSpPr>
        <p:spPr>
          <a:xfrm>
            <a:off x="1075939" y="2008557"/>
            <a:ext cx="9951175" cy="403558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a:solidFill>
                  <a:schemeClr val="bg1"/>
                </a:solidFill>
                <a:cs typeface="Calibri"/>
              </a:rPr>
              <a:t>How does a safe classroom look to you?</a:t>
            </a:r>
          </a:p>
          <a:p>
            <a:pPr marL="0" indent="0" algn="ctr">
              <a:buNone/>
            </a:pPr>
            <a:endParaRPr lang="en-US" sz="3000">
              <a:solidFill>
                <a:schemeClr val="bg1"/>
              </a:solidFill>
              <a:cs typeface="Calibri"/>
            </a:endParaRPr>
          </a:p>
          <a:p>
            <a:pPr marL="0" indent="0" algn="ctr">
              <a:buNone/>
            </a:pPr>
            <a:r>
              <a:rPr lang="en-US" sz="3000">
                <a:solidFill>
                  <a:schemeClr val="bg1"/>
                </a:solidFill>
                <a:cs typeface="Calibri"/>
              </a:rPr>
              <a:t>How does it feel?</a:t>
            </a:r>
          </a:p>
          <a:p>
            <a:pPr marL="0" indent="0" algn="ctr">
              <a:buNone/>
            </a:pPr>
            <a:endParaRPr lang="en-US" sz="3000">
              <a:solidFill>
                <a:schemeClr val="bg1"/>
              </a:solidFill>
              <a:cs typeface="Calibri"/>
            </a:endParaRPr>
          </a:p>
          <a:p>
            <a:pPr marL="0" indent="0" algn="ctr">
              <a:buNone/>
            </a:pPr>
            <a:r>
              <a:rPr lang="en-US" sz="3000">
                <a:solidFill>
                  <a:schemeClr val="bg1"/>
                </a:solidFill>
                <a:cs typeface="Calibri"/>
              </a:rPr>
              <a:t>How can we be culturally safe?</a:t>
            </a:r>
          </a:p>
        </p:txBody>
      </p:sp>
    </p:spTree>
    <p:extLst>
      <p:ext uri="{BB962C8B-B14F-4D97-AF65-F5344CB8AC3E}">
        <p14:creationId xmlns:p14="http://schemas.microsoft.com/office/powerpoint/2010/main" val="52937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hands holding each other&#10;&#10;Description automatically generated">
            <a:extLst>
              <a:ext uri="{FF2B5EF4-FFF2-40B4-BE49-F238E27FC236}">
                <a16:creationId xmlns:a16="http://schemas.microsoft.com/office/drawing/2014/main" id="{26365E37-C442-7A87-8583-4ADFEE7672A5}"/>
              </a:ext>
            </a:extLst>
          </p:cNvPr>
          <p:cNvPicPr>
            <a:picLocks noChangeAspect="1"/>
          </p:cNvPicPr>
          <p:nvPr/>
        </p:nvPicPr>
        <p:blipFill>
          <a:blip r:embed="rId3"/>
          <a:stretch>
            <a:fillRect/>
          </a:stretch>
        </p:blipFill>
        <p:spPr>
          <a:xfrm>
            <a:off x="4038599" y="2820760"/>
            <a:ext cx="4114799" cy="2326821"/>
          </a:xfrm>
          <a:prstGeom prst="rect">
            <a:avLst/>
          </a:prstGeom>
        </p:spPr>
      </p:pic>
      <p:sp>
        <p:nvSpPr>
          <p:cNvPr id="5" name="Title 1">
            <a:extLst>
              <a:ext uri="{FF2B5EF4-FFF2-40B4-BE49-F238E27FC236}">
                <a16:creationId xmlns:a16="http://schemas.microsoft.com/office/drawing/2014/main" id="{166C9648-FC28-7275-F297-FB016F2CBF1A}"/>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Cultural Safety</a:t>
            </a:r>
          </a:p>
        </p:txBody>
      </p:sp>
      <p:sp>
        <p:nvSpPr>
          <p:cNvPr id="4" name="Content Placeholder 2">
            <a:extLst>
              <a:ext uri="{FF2B5EF4-FFF2-40B4-BE49-F238E27FC236}">
                <a16:creationId xmlns:a16="http://schemas.microsoft.com/office/drawing/2014/main" id="{EE32F98A-CAF5-7597-C298-257EF27AFFAA}"/>
              </a:ext>
            </a:extLst>
          </p:cNvPr>
          <p:cNvSpPr txBox="1">
            <a:spLocks/>
          </p:cNvSpPr>
          <p:nvPr/>
        </p:nvSpPr>
        <p:spPr>
          <a:xfrm>
            <a:off x="853502" y="4385545"/>
            <a:ext cx="4070836"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Honest communication</a:t>
            </a:r>
            <a:endParaRPr lang="en-US" sz="4000">
              <a:solidFill>
                <a:schemeClr val="bg1"/>
              </a:solidFill>
            </a:endParaRPr>
          </a:p>
        </p:txBody>
      </p:sp>
      <p:sp>
        <p:nvSpPr>
          <p:cNvPr id="2" name="Content Placeholder 2">
            <a:extLst>
              <a:ext uri="{FF2B5EF4-FFF2-40B4-BE49-F238E27FC236}">
                <a16:creationId xmlns:a16="http://schemas.microsoft.com/office/drawing/2014/main" id="{B0FAEA6B-40B8-CAD3-0600-889CC8C49A35}"/>
              </a:ext>
            </a:extLst>
          </p:cNvPr>
          <p:cNvSpPr txBox="1">
            <a:spLocks/>
          </p:cNvSpPr>
          <p:nvPr/>
        </p:nvSpPr>
        <p:spPr>
          <a:xfrm>
            <a:off x="1119070" y="1922292"/>
            <a:ext cx="3423855"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Open mindedness</a:t>
            </a:r>
            <a:endParaRPr lang="en-US" sz="4000">
              <a:solidFill>
                <a:schemeClr val="bg1"/>
              </a:solidFill>
            </a:endParaRPr>
          </a:p>
        </p:txBody>
      </p:sp>
      <p:sp>
        <p:nvSpPr>
          <p:cNvPr id="3" name="Content Placeholder 2">
            <a:extLst>
              <a:ext uri="{FF2B5EF4-FFF2-40B4-BE49-F238E27FC236}">
                <a16:creationId xmlns:a16="http://schemas.microsoft.com/office/drawing/2014/main" id="{9D523C6F-88DD-36C2-1504-1B80707FFB73}"/>
              </a:ext>
            </a:extLst>
          </p:cNvPr>
          <p:cNvSpPr txBox="1">
            <a:spLocks/>
          </p:cNvSpPr>
          <p:nvPr/>
        </p:nvSpPr>
        <p:spPr>
          <a:xfrm>
            <a:off x="7494403" y="1861291"/>
            <a:ext cx="3423855"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Respect</a:t>
            </a:r>
            <a:endParaRPr lang="en-US" sz="4000">
              <a:solidFill>
                <a:schemeClr val="bg1"/>
              </a:solidFill>
            </a:endParaRPr>
          </a:p>
        </p:txBody>
      </p:sp>
      <p:sp>
        <p:nvSpPr>
          <p:cNvPr id="7" name="Content Placeholder 2">
            <a:extLst>
              <a:ext uri="{FF2B5EF4-FFF2-40B4-BE49-F238E27FC236}">
                <a16:creationId xmlns:a16="http://schemas.microsoft.com/office/drawing/2014/main" id="{A2501829-3050-6C35-6D97-04C18689E766}"/>
              </a:ext>
            </a:extLst>
          </p:cNvPr>
          <p:cNvSpPr txBox="1">
            <a:spLocks/>
          </p:cNvSpPr>
          <p:nvPr/>
        </p:nvSpPr>
        <p:spPr>
          <a:xfrm>
            <a:off x="7690141" y="4381847"/>
            <a:ext cx="4070836"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rgbClr val="FFFFFF"/>
                </a:solidFill>
                <a:cs typeface="Calibri"/>
              </a:rPr>
              <a:t>Being mindful of privilege</a:t>
            </a:r>
          </a:p>
        </p:txBody>
      </p:sp>
    </p:spTree>
    <p:extLst>
      <p:ext uri="{BB962C8B-B14F-4D97-AF65-F5344CB8AC3E}">
        <p14:creationId xmlns:p14="http://schemas.microsoft.com/office/powerpoint/2010/main" val="204200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80FE2-19A8-7ACC-7078-777FDEBA8FD5}"/>
              </a:ext>
            </a:extLst>
          </p:cNvPr>
          <p:cNvSpPr txBox="1">
            <a:spLocks/>
          </p:cNvSpPr>
          <p:nvPr/>
        </p:nvSpPr>
        <p:spPr>
          <a:xfrm>
            <a:off x="793693" y="806855"/>
            <a:ext cx="10515600" cy="6488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bg1"/>
                </a:solidFill>
                <a:latin typeface="Calibri"/>
                <a:ea typeface="+mj-lt"/>
                <a:cs typeface="+mj-lt"/>
              </a:rPr>
              <a:t>Read book: </a:t>
            </a:r>
            <a:r>
              <a:rPr lang="en-US" sz="2800" b="1" i="1" dirty="0">
                <a:solidFill>
                  <a:schemeClr val="bg1"/>
                </a:solidFill>
                <a:latin typeface="Calibri"/>
                <a:ea typeface="+mj-lt"/>
                <a:cs typeface="+mj-lt"/>
              </a:rPr>
              <a:t>Remembered by Heart </a:t>
            </a:r>
            <a:r>
              <a:rPr lang="en-US" sz="2800" b="1" dirty="0">
                <a:solidFill>
                  <a:schemeClr val="bg1"/>
                </a:solidFill>
                <a:latin typeface="Calibri"/>
                <a:ea typeface="+mj-lt"/>
                <a:cs typeface="+mj-lt"/>
              </a:rPr>
              <a:t>by Stephen </a:t>
            </a:r>
            <a:r>
              <a:rPr lang="en-US" sz="2800" b="1" dirty="0" err="1">
                <a:solidFill>
                  <a:schemeClr val="bg1"/>
                </a:solidFill>
                <a:latin typeface="Calibri"/>
                <a:ea typeface="+mj-lt"/>
                <a:cs typeface="+mj-lt"/>
              </a:rPr>
              <a:t>Kinnane</a:t>
            </a:r>
            <a:endParaRPr lang="en-US" sz="2800" b="1" dirty="0">
              <a:solidFill>
                <a:schemeClr val="bg1"/>
              </a:solidFill>
              <a:latin typeface="Calibri"/>
              <a:ea typeface="+mj-lt"/>
              <a:cs typeface="+mj-lt"/>
            </a:endParaRPr>
          </a:p>
        </p:txBody>
      </p:sp>
      <p:pic>
        <p:nvPicPr>
          <p:cNvPr id="3" name="Picture 2" descr="A book cover with a landscape and moon&#10;&#10;Description automatically generated">
            <a:extLst>
              <a:ext uri="{FF2B5EF4-FFF2-40B4-BE49-F238E27FC236}">
                <a16:creationId xmlns:a16="http://schemas.microsoft.com/office/drawing/2014/main" id="{15F7639F-42F9-8390-1132-B099917CA8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687" y="1604470"/>
            <a:ext cx="3202626" cy="4964070"/>
          </a:xfrm>
          <a:prstGeom prst="rect">
            <a:avLst/>
          </a:prstGeom>
        </p:spPr>
      </p:pic>
    </p:spTree>
    <p:extLst>
      <p:ext uri="{BB962C8B-B14F-4D97-AF65-F5344CB8AC3E}">
        <p14:creationId xmlns:p14="http://schemas.microsoft.com/office/powerpoint/2010/main" val="3714939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short hair and text&#10;&#10;Description automatically generated">
            <a:extLst>
              <a:ext uri="{FF2B5EF4-FFF2-40B4-BE49-F238E27FC236}">
                <a16:creationId xmlns:a16="http://schemas.microsoft.com/office/drawing/2014/main" id="{51E60E78-D1A5-9B30-C3A2-1D6594C61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5846" y="24063"/>
            <a:ext cx="5072219" cy="6858000"/>
          </a:xfrm>
          <a:prstGeom prst="rect">
            <a:avLst/>
          </a:prstGeom>
        </p:spPr>
      </p:pic>
    </p:spTree>
    <p:extLst>
      <p:ext uri="{BB962C8B-B14F-4D97-AF65-F5344CB8AC3E}">
        <p14:creationId xmlns:p14="http://schemas.microsoft.com/office/powerpoint/2010/main" val="4244561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F8493-7729-5049-4768-4B0875580A16}"/>
              </a:ext>
            </a:extLst>
          </p:cNvPr>
          <p:cNvSpPr txBox="1">
            <a:spLocks/>
          </p:cNvSpPr>
          <p:nvPr/>
        </p:nvSpPr>
        <p:spPr>
          <a:xfrm rot="5400000">
            <a:off x="5775550" y="-5165547"/>
            <a:ext cx="649050" cy="12201482"/>
          </a:xfrm>
          <a:prstGeom prst="rect">
            <a:avLst/>
          </a:prstGeom>
        </p:spPr>
        <p:txBody>
          <a:bodyPr vert="vert270"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a:ea typeface="+mj-lt"/>
                <a:cs typeface="+mj-lt"/>
              </a:rPr>
              <a:t>Case Study Narrative</a:t>
            </a:r>
          </a:p>
        </p:txBody>
      </p:sp>
      <p:sp>
        <p:nvSpPr>
          <p:cNvPr id="3" name="TextBox 2">
            <a:extLst>
              <a:ext uri="{FF2B5EF4-FFF2-40B4-BE49-F238E27FC236}">
                <a16:creationId xmlns:a16="http://schemas.microsoft.com/office/drawing/2014/main" id="{8DA5C5C7-F196-3287-284D-F4DE6FDDCD29}"/>
              </a:ext>
            </a:extLst>
          </p:cNvPr>
          <p:cNvSpPr txBox="1"/>
          <p:nvPr/>
        </p:nvSpPr>
        <p:spPr>
          <a:xfrm>
            <a:off x="5281862" y="1551782"/>
            <a:ext cx="6105042" cy="489364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400" b="1" dirty="0">
                <a:solidFill>
                  <a:schemeClr val="bg1"/>
                </a:solidFill>
                <a:effectLst/>
              </a:rPr>
              <a:t>Take one part of Isabel’s story and expand on it in a descriptive paragraph.</a:t>
            </a:r>
          </a:p>
          <a:p>
            <a:endParaRPr lang="en-AU" sz="2400" dirty="0">
              <a:solidFill>
                <a:schemeClr val="bg1"/>
              </a:solidFill>
            </a:endParaRPr>
          </a:p>
          <a:p>
            <a:r>
              <a:rPr lang="en-AU" sz="2400" dirty="0">
                <a:solidFill>
                  <a:schemeClr val="bg1"/>
                </a:solidFill>
                <a:effectLst/>
              </a:rPr>
              <a:t>Paragraph must:</a:t>
            </a:r>
          </a:p>
          <a:p>
            <a:pPr marL="342900" indent="-342900">
              <a:buFont typeface="Arial" panose="020B0604020202020204" pitchFamily="34" charset="0"/>
              <a:buChar char="•"/>
            </a:pPr>
            <a:r>
              <a:rPr lang="en-AU" sz="2400" dirty="0">
                <a:solidFill>
                  <a:schemeClr val="bg1"/>
                </a:solidFill>
                <a:effectLst/>
              </a:rPr>
              <a:t>be written in third person</a:t>
            </a:r>
          </a:p>
          <a:p>
            <a:pPr marL="342900" indent="-342900">
              <a:buFont typeface="Arial" panose="020B0604020202020204" pitchFamily="34" charset="0"/>
              <a:buChar char="•"/>
            </a:pPr>
            <a:r>
              <a:rPr lang="en-AU" sz="2400" dirty="0">
                <a:solidFill>
                  <a:schemeClr val="bg1"/>
                </a:solidFill>
                <a:effectLst/>
              </a:rPr>
              <a:t>utilise information that is already in the case study</a:t>
            </a:r>
          </a:p>
          <a:p>
            <a:pPr marL="342900" indent="-342900">
              <a:buFont typeface="Arial" panose="020B0604020202020204" pitchFamily="34" charset="0"/>
              <a:buChar char="•"/>
            </a:pPr>
            <a:r>
              <a:rPr lang="en-AU" sz="2400" dirty="0">
                <a:solidFill>
                  <a:schemeClr val="bg1"/>
                </a:solidFill>
                <a:effectLst/>
              </a:rPr>
              <a:t>expand on this information and focus on imagery in descriptions of setting and character</a:t>
            </a:r>
          </a:p>
          <a:p>
            <a:pPr marL="342900" indent="-342900">
              <a:buFont typeface="Arial" panose="020B0604020202020204" pitchFamily="34" charset="0"/>
              <a:buChar char="•"/>
            </a:pPr>
            <a:r>
              <a:rPr lang="en-AU" sz="2400" dirty="0">
                <a:solidFill>
                  <a:schemeClr val="bg1"/>
                </a:solidFill>
                <a:effectLst/>
              </a:rPr>
              <a:t>use language devices such as metaphor, simile, personification to build on the setting and characters.</a:t>
            </a:r>
          </a:p>
        </p:txBody>
      </p:sp>
      <p:pic>
        <p:nvPicPr>
          <p:cNvPr id="4" name="Picture 3" descr="An old person with white hair&#10;&#10;Description automatically generated">
            <a:extLst>
              <a:ext uri="{FF2B5EF4-FFF2-40B4-BE49-F238E27FC236}">
                <a16:creationId xmlns:a16="http://schemas.microsoft.com/office/drawing/2014/main" id="{80D8A691-646A-428C-46CF-722105844D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555" y="2562435"/>
            <a:ext cx="3956507" cy="2683334"/>
          </a:xfrm>
          <a:prstGeom prst="rect">
            <a:avLst/>
          </a:prstGeom>
        </p:spPr>
      </p:pic>
    </p:spTree>
    <p:extLst>
      <p:ext uri="{BB962C8B-B14F-4D97-AF65-F5344CB8AC3E}">
        <p14:creationId xmlns:p14="http://schemas.microsoft.com/office/powerpoint/2010/main" val="152298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AF9FD829-E625-3342-3D9B-FDD9B10509FE}"/>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967898" y="-320906"/>
            <a:ext cx="8256204" cy="8256204"/>
          </a:xfrm>
          <a:prstGeom prst="rect">
            <a:avLst/>
          </a:prstGeom>
        </p:spPr>
      </p:pic>
      <p:sp>
        <p:nvSpPr>
          <p:cNvPr id="3" name="Title 1">
            <a:extLst>
              <a:ext uri="{FF2B5EF4-FFF2-40B4-BE49-F238E27FC236}">
                <a16:creationId xmlns:a16="http://schemas.microsoft.com/office/drawing/2014/main" id="{FF75781E-773B-DEC8-BA64-654E6DB5DDC3}"/>
              </a:ext>
            </a:extLst>
          </p:cNvPr>
          <p:cNvSpPr txBox="1">
            <a:spLocks/>
          </p:cNvSpPr>
          <p:nvPr/>
        </p:nvSpPr>
        <p:spPr>
          <a:xfrm>
            <a:off x="934299" y="2304193"/>
            <a:ext cx="10515600" cy="217287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dirty="0">
                <a:solidFill>
                  <a:schemeClr val="bg1"/>
                </a:solidFill>
                <a:latin typeface="Calibri"/>
                <a:ea typeface="+mj-lt"/>
                <a:cs typeface="+mj-lt"/>
              </a:rPr>
              <a:t>Conclusion:</a:t>
            </a:r>
          </a:p>
          <a:p>
            <a:pPr algn="ctr"/>
            <a:r>
              <a:rPr lang="en-US" sz="5000" b="1" dirty="0">
                <a:solidFill>
                  <a:schemeClr val="bg1"/>
                </a:solidFill>
                <a:latin typeface="Calibri"/>
                <a:ea typeface="+mj-lt"/>
                <a:cs typeface="+mj-lt"/>
              </a:rPr>
              <a:t>Optional share</a:t>
            </a:r>
          </a:p>
        </p:txBody>
      </p:sp>
    </p:spTree>
    <p:extLst>
      <p:ext uri="{BB962C8B-B14F-4D97-AF65-F5344CB8AC3E}">
        <p14:creationId xmlns:p14="http://schemas.microsoft.com/office/powerpoint/2010/main" val="291928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CB9EA35-0ACD-EA02-64B8-683797D8E250}"/>
              </a:ext>
            </a:extLst>
          </p:cNvPr>
          <p:cNvPicPr>
            <a:picLocks noChangeAspect="1"/>
          </p:cNvPicPr>
          <p:nvPr/>
        </p:nvPicPr>
        <p:blipFill rotWithShape="1">
          <a:blip r:embed="rId3">
            <a:extLst>
              <a:ext uri="{28A0092B-C50C-407E-A947-70E740481C1C}">
                <a14:useLocalDpi xmlns:a14="http://schemas.microsoft.com/office/drawing/2010/main" val="0"/>
              </a:ext>
            </a:extLst>
          </a:blip>
          <a:srcRect t="52498" b="7723"/>
          <a:stretch/>
        </p:blipFill>
        <p:spPr>
          <a:xfrm>
            <a:off x="0" y="-1"/>
            <a:ext cx="12192000" cy="6858000"/>
          </a:xfrm>
          <a:prstGeom prst="rect">
            <a:avLst/>
          </a:prstGeom>
        </p:spPr>
      </p:pic>
      <p:sp>
        <p:nvSpPr>
          <p:cNvPr id="5" name="Title 1">
            <a:extLst>
              <a:ext uri="{FF2B5EF4-FFF2-40B4-BE49-F238E27FC236}">
                <a16:creationId xmlns:a16="http://schemas.microsoft.com/office/drawing/2014/main" id="{1D0DFB20-AC56-A70F-BE57-312821FE351B}"/>
              </a:ext>
            </a:extLst>
          </p:cNvPr>
          <p:cNvSpPr txBox="1">
            <a:spLocks/>
          </p:cNvSpPr>
          <p:nvPr/>
        </p:nvSpPr>
        <p:spPr>
          <a:xfrm>
            <a:off x="-1" y="950056"/>
            <a:ext cx="12192000" cy="12001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b="1" dirty="0">
                <a:solidFill>
                  <a:schemeClr val="bg1"/>
                </a:solidFill>
                <a:latin typeface="+mn-lt"/>
              </a:rPr>
              <a:t>Activity 2: </a:t>
            </a:r>
          </a:p>
          <a:p>
            <a:pPr algn="ctr"/>
            <a:r>
              <a:rPr lang="en-US" sz="3600" b="1" dirty="0">
                <a:solidFill>
                  <a:schemeClr val="bg1"/>
                </a:solidFill>
                <a:latin typeface="+mn-lt"/>
              </a:rPr>
              <a:t>Statistical Analysis</a:t>
            </a:r>
            <a:endParaRPr lang="en-US" dirty="0">
              <a:solidFill>
                <a:schemeClr val="bg1"/>
              </a:solidFill>
            </a:endParaRPr>
          </a:p>
        </p:txBody>
      </p:sp>
      <p:pic>
        <p:nvPicPr>
          <p:cNvPr id="3" name="Picture 2" descr="A picture containing text&#10;&#10;Description automatically generated">
            <a:extLst>
              <a:ext uri="{FF2B5EF4-FFF2-40B4-BE49-F238E27FC236}">
                <a16:creationId xmlns:a16="http://schemas.microsoft.com/office/drawing/2014/main" id="{4A41CDE1-0126-62A0-9CCE-1BB9704BF1F4}"/>
              </a:ext>
            </a:extLst>
          </p:cNvPr>
          <p:cNvPicPr>
            <a:picLocks noChangeAspect="1"/>
          </p:cNvPicPr>
          <p:nvPr/>
        </p:nvPicPr>
        <p:blipFill rotWithShape="1">
          <a:blip r:embed="rId4">
            <a:extLst>
              <a:ext uri="{28A0092B-C50C-407E-A947-70E740481C1C}">
                <a14:useLocalDpi xmlns:a14="http://schemas.microsoft.com/office/drawing/2010/main" val="0"/>
              </a:ext>
            </a:extLst>
          </a:blip>
          <a:srcRect l="16145" t="43472" r="16251" b="23776"/>
          <a:stretch/>
        </p:blipFill>
        <p:spPr>
          <a:xfrm>
            <a:off x="-1" y="2427848"/>
            <a:ext cx="12191999" cy="4430152"/>
          </a:xfrm>
          <a:prstGeom prst="rect">
            <a:avLst/>
          </a:prstGeom>
        </p:spPr>
      </p:pic>
      <p:pic>
        <p:nvPicPr>
          <p:cNvPr id="2" name="Picture 1" descr="Text&#10;&#10;Description automatically generated">
            <a:extLst>
              <a:ext uri="{FF2B5EF4-FFF2-40B4-BE49-F238E27FC236}">
                <a16:creationId xmlns:a16="http://schemas.microsoft.com/office/drawing/2014/main" id="{76B3F109-CE51-F86A-617F-E8C2203D49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6907" y="6237609"/>
            <a:ext cx="1575611" cy="324214"/>
          </a:xfrm>
          <a:prstGeom prst="rect">
            <a:avLst/>
          </a:prstGeom>
        </p:spPr>
      </p:pic>
    </p:spTree>
    <p:extLst>
      <p:ext uri="{BB962C8B-B14F-4D97-AF65-F5344CB8AC3E}">
        <p14:creationId xmlns:p14="http://schemas.microsoft.com/office/powerpoint/2010/main" val="1008212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FA074-8A6C-EA03-CF00-D0E9405DEEBF}"/>
              </a:ext>
            </a:extLst>
          </p:cNvPr>
          <p:cNvSpPr txBox="1">
            <a:spLocks/>
          </p:cNvSpPr>
          <p:nvPr/>
        </p:nvSpPr>
        <p:spPr>
          <a:xfrm>
            <a:off x="793693" y="806855"/>
            <a:ext cx="10515600" cy="6488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bg1"/>
                </a:solidFill>
                <a:latin typeface="Calibri"/>
                <a:ea typeface="+mj-lt"/>
                <a:cs typeface="+mj-lt"/>
              </a:rPr>
              <a:t>Read book: </a:t>
            </a:r>
            <a:r>
              <a:rPr lang="en-US" sz="2800" b="1" i="1" dirty="0">
                <a:solidFill>
                  <a:schemeClr val="bg1"/>
                </a:solidFill>
                <a:latin typeface="Calibri"/>
                <a:ea typeface="+mj-lt"/>
                <a:cs typeface="+mj-lt"/>
              </a:rPr>
              <a:t>Remembered by Heart </a:t>
            </a:r>
            <a:r>
              <a:rPr lang="en-US" sz="2800" b="1" dirty="0">
                <a:solidFill>
                  <a:schemeClr val="bg1"/>
                </a:solidFill>
                <a:latin typeface="Calibri"/>
                <a:ea typeface="+mj-lt"/>
                <a:cs typeface="+mj-lt"/>
              </a:rPr>
              <a:t>by Stephen </a:t>
            </a:r>
            <a:r>
              <a:rPr lang="en-US" sz="2800" b="1" dirty="0" err="1">
                <a:solidFill>
                  <a:schemeClr val="bg1"/>
                </a:solidFill>
                <a:latin typeface="Calibri"/>
                <a:ea typeface="+mj-lt"/>
                <a:cs typeface="+mj-lt"/>
              </a:rPr>
              <a:t>Kinnane</a:t>
            </a:r>
            <a:endParaRPr lang="en-US" sz="2800" b="1" dirty="0">
              <a:solidFill>
                <a:schemeClr val="bg1"/>
              </a:solidFill>
              <a:latin typeface="Calibri"/>
              <a:ea typeface="+mj-lt"/>
              <a:cs typeface="+mj-lt"/>
            </a:endParaRPr>
          </a:p>
        </p:txBody>
      </p:sp>
      <p:pic>
        <p:nvPicPr>
          <p:cNvPr id="3" name="Picture 2" descr="A book cover with a landscape and moon&#10;&#10;Description automatically generated">
            <a:extLst>
              <a:ext uri="{FF2B5EF4-FFF2-40B4-BE49-F238E27FC236}">
                <a16:creationId xmlns:a16="http://schemas.microsoft.com/office/drawing/2014/main" id="{87FB83BA-7212-C588-DA21-8D3A9D2CE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687" y="1604470"/>
            <a:ext cx="3202626" cy="4964070"/>
          </a:xfrm>
          <a:prstGeom prst="rect">
            <a:avLst/>
          </a:prstGeom>
        </p:spPr>
      </p:pic>
    </p:spTree>
    <p:extLst>
      <p:ext uri="{BB962C8B-B14F-4D97-AF65-F5344CB8AC3E}">
        <p14:creationId xmlns:p14="http://schemas.microsoft.com/office/powerpoint/2010/main" val="1518336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B972322-E25F-DF67-A3D4-488FD4D91FE2}"/>
              </a:ext>
            </a:extLst>
          </p:cNvPr>
          <p:cNvSpPr txBox="1">
            <a:spLocks/>
          </p:cNvSpPr>
          <p:nvPr/>
        </p:nvSpPr>
        <p:spPr>
          <a:xfrm>
            <a:off x="744894" y="5703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600" b="1" dirty="0">
                <a:solidFill>
                  <a:schemeClr val="bg1"/>
                </a:solidFill>
                <a:latin typeface="+mn-lt"/>
              </a:rPr>
              <a:t>Acknowledgement</a:t>
            </a:r>
          </a:p>
        </p:txBody>
      </p:sp>
      <p:sp>
        <p:nvSpPr>
          <p:cNvPr id="14" name="Content Placeholder 2">
            <a:extLst>
              <a:ext uri="{FF2B5EF4-FFF2-40B4-BE49-F238E27FC236}">
                <a16:creationId xmlns:a16="http://schemas.microsoft.com/office/drawing/2014/main" id="{7A50F2EF-B09A-8B38-E721-FB88EA9DFC0E}"/>
              </a:ext>
            </a:extLst>
          </p:cNvPr>
          <p:cNvSpPr txBox="1">
            <a:spLocks/>
          </p:cNvSpPr>
          <p:nvPr/>
        </p:nvSpPr>
        <p:spPr>
          <a:xfrm>
            <a:off x="288767" y="1678703"/>
            <a:ext cx="5257192" cy="4716025"/>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AU">
              <a:solidFill>
                <a:schemeClr val="bg1"/>
              </a:solidFill>
            </a:endParaRPr>
          </a:p>
          <a:p>
            <a:pPr marL="0" indent="0">
              <a:buNone/>
            </a:pPr>
            <a:r>
              <a:rPr lang="en-AU">
                <a:solidFill>
                  <a:schemeClr val="bg1"/>
                </a:solidFill>
                <a:highlight>
                  <a:srgbClr val="000080"/>
                </a:highlight>
              </a:rPr>
              <a:t>[Name of school/class] </a:t>
            </a:r>
            <a:r>
              <a:rPr lang="en-US">
                <a:solidFill>
                  <a:schemeClr val="bg1"/>
                </a:solidFill>
              </a:rPr>
              <a:t>acknowledges Country, Custodians and Community of the lands on which we are on today </a:t>
            </a:r>
            <a:r>
              <a:rPr lang="en-US">
                <a:solidFill>
                  <a:schemeClr val="bg1"/>
                </a:solidFill>
                <a:highlight>
                  <a:srgbClr val="000080"/>
                </a:highlight>
              </a:rPr>
              <a:t>[insert name of land/ peoples]</a:t>
            </a:r>
            <a:r>
              <a:rPr lang="en-US">
                <a:solidFill>
                  <a:schemeClr val="bg1"/>
                </a:solidFill>
              </a:rPr>
              <a:t>.</a:t>
            </a:r>
            <a:endParaRPr lang="en-US">
              <a:solidFill>
                <a:schemeClr val="bg1"/>
              </a:solidFill>
              <a:highlight>
                <a:srgbClr val="000080"/>
              </a:highlight>
              <a:cs typeface="Calibri"/>
            </a:endParaRPr>
          </a:p>
          <a:p>
            <a:pPr marL="0" indent="0">
              <a:buNone/>
            </a:pPr>
            <a:r>
              <a:rPr lang="en-US">
                <a:solidFill>
                  <a:schemeClr val="bg1"/>
                </a:solidFill>
              </a:rPr>
              <a:t>We also pay our respects to Elders and to Stolen Generations survivors, of the Dreaming and of the here and now. </a:t>
            </a:r>
            <a:endParaRPr lang="en-US">
              <a:solidFill>
                <a:schemeClr val="bg1"/>
              </a:solidFill>
              <a:cs typeface="Calibri"/>
            </a:endParaRPr>
          </a:p>
          <a:p>
            <a:pPr marL="0" indent="0">
              <a:buNone/>
            </a:pPr>
            <a:r>
              <a:rPr lang="en-US">
                <a:solidFill>
                  <a:schemeClr val="bg1"/>
                </a:solidFill>
              </a:rPr>
              <a:t>We </a:t>
            </a:r>
            <a:r>
              <a:rPr lang="en-US" err="1">
                <a:solidFill>
                  <a:schemeClr val="bg1"/>
                </a:solidFill>
              </a:rPr>
              <a:t>recognise</a:t>
            </a:r>
            <a:r>
              <a:rPr lang="en-US">
                <a:solidFill>
                  <a:schemeClr val="bg1"/>
                </a:solidFill>
              </a:rPr>
              <a:t> the ongoing nature of trauma experiences for First Nations peoples and commit each day to survivor-led intergenerational healing.</a:t>
            </a:r>
            <a:endParaRPr lang="en-AU">
              <a:solidFill>
                <a:schemeClr val="bg1"/>
              </a:solidFill>
            </a:endParaRPr>
          </a:p>
        </p:txBody>
      </p:sp>
      <p:pic>
        <p:nvPicPr>
          <p:cNvPr id="15" name="Picture 2">
            <a:extLst>
              <a:ext uri="{FF2B5EF4-FFF2-40B4-BE49-F238E27FC236}">
                <a16:creationId xmlns:a16="http://schemas.microsoft.com/office/drawing/2014/main" id="{D49BAC63-EA7E-632E-8CF8-7F9F5A6AB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8461" y="1135241"/>
            <a:ext cx="6018160" cy="4587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694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FF10A-FD79-8D52-E85B-9A4CD3F6C023}"/>
              </a:ext>
            </a:extLst>
          </p:cNvPr>
          <p:cNvSpPr txBox="1">
            <a:spLocks/>
          </p:cNvSpPr>
          <p:nvPr/>
        </p:nvSpPr>
        <p:spPr>
          <a:xfrm>
            <a:off x="776643" y="962833"/>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mn-lt"/>
              </a:rPr>
              <a:t>Intergenerational trauma</a:t>
            </a:r>
            <a:endParaRPr lang="en-AU" sz="3600" b="1">
              <a:solidFill>
                <a:schemeClr val="bg1"/>
              </a:solidFill>
              <a:latin typeface="+mn-lt"/>
            </a:endParaRPr>
          </a:p>
        </p:txBody>
      </p:sp>
      <p:pic>
        <p:nvPicPr>
          <p:cNvPr id="4" name="Picture 3" descr="A cartoon of a person with a teardrop&#10;&#10;Description automatically generated">
            <a:extLst>
              <a:ext uri="{FF2B5EF4-FFF2-40B4-BE49-F238E27FC236}">
                <a16:creationId xmlns:a16="http://schemas.microsoft.com/office/drawing/2014/main" id="{FACC6E3A-BCF0-2615-DD9E-E3DEBE8FADFD}"/>
              </a:ext>
            </a:extLst>
          </p:cNvPr>
          <p:cNvPicPr>
            <a:picLocks noChangeAspect="1"/>
          </p:cNvPicPr>
          <p:nvPr/>
        </p:nvPicPr>
        <p:blipFill>
          <a:blip r:embed="rId3"/>
          <a:stretch>
            <a:fillRect/>
          </a:stretch>
        </p:blipFill>
        <p:spPr>
          <a:xfrm>
            <a:off x="1466574" y="2115411"/>
            <a:ext cx="3096591" cy="2119176"/>
          </a:xfrm>
          <a:prstGeom prst="rect">
            <a:avLst/>
          </a:prstGeom>
        </p:spPr>
      </p:pic>
      <p:pic>
        <p:nvPicPr>
          <p:cNvPr id="5" name="Picture 4" descr="A heart shaped rock and a rock in front of a mountain&#10;&#10;Description automatically generated">
            <a:extLst>
              <a:ext uri="{FF2B5EF4-FFF2-40B4-BE49-F238E27FC236}">
                <a16:creationId xmlns:a16="http://schemas.microsoft.com/office/drawing/2014/main" id="{1E44553A-56A7-1504-CB69-4ECE02FA1121}"/>
              </a:ext>
            </a:extLst>
          </p:cNvPr>
          <p:cNvPicPr>
            <a:picLocks noChangeAspect="1"/>
          </p:cNvPicPr>
          <p:nvPr/>
        </p:nvPicPr>
        <p:blipFill>
          <a:blip r:embed="rId4"/>
          <a:stretch>
            <a:fillRect/>
          </a:stretch>
        </p:blipFill>
        <p:spPr>
          <a:xfrm>
            <a:off x="4404139" y="3864031"/>
            <a:ext cx="3240156" cy="2155851"/>
          </a:xfrm>
          <a:prstGeom prst="rect">
            <a:avLst/>
          </a:prstGeom>
        </p:spPr>
      </p:pic>
      <p:pic>
        <p:nvPicPr>
          <p:cNvPr id="6" name="Picture 5" descr="A couple of people holding a broken heart&#10;&#10;Description automatically generated">
            <a:extLst>
              <a:ext uri="{FF2B5EF4-FFF2-40B4-BE49-F238E27FC236}">
                <a16:creationId xmlns:a16="http://schemas.microsoft.com/office/drawing/2014/main" id="{0697521E-9D6C-A442-500C-87A1B98A4E37}"/>
              </a:ext>
            </a:extLst>
          </p:cNvPr>
          <p:cNvPicPr>
            <a:picLocks noChangeAspect="1"/>
          </p:cNvPicPr>
          <p:nvPr/>
        </p:nvPicPr>
        <p:blipFill>
          <a:blip r:embed="rId5"/>
          <a:stretch>
            <a:fillRect/>
          </a:stretch>
        </p:blipFill>
        <p:spPr>
          <a:xfrm>
            <a:off x="7319619" y="2115322"/>
            <a:ext cx="3781285" cy="2119356"/>
          </a:xfrm>
          <a:prstGeom prst="rect">
            <a:avLst/>
          </a:prstGeom>
        </p:spPr>
      </p:pic>
    </p:spTree>
    <p:extLst>
      <p:ext uri="{BB962C8B-B14F-4D97-AF65-F5344CB8AC3E}">
        <p14:creationId xmlns:p14="http://schemas.microsoft.com/office/powerpoint/2010/main" val="2387361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109C0-A39C-183B-D244-2E3D3E0542F3}"/>
              </a:ext>
            </a:extLst>
          </p:cNvPr>
          <p:cNvSpPr txBox="1">
            <a:spLocks/>
          </p:cNvSpPr>
          <p:nvPr/>
        </p:nvSpPr>
        <p:spPr>
          <a:xfrm>
            <a:off x="445911" y="1229015"/>
            <a:ext cx="11300178" cy="80000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2400" b="1" dirty="0">
                <a:solidFill>
                  <a:schemeClr val="bg1"/>
                </a:solidFill>
                <a:effectLst/>
                <a:latin typeface="+mn-lt"/>
              </a:rPr>
              <a:t>Bringing them Home: the report of the ‘National Inquiry into the Separation of Aboriginal and Torres Strait Islander Children from Their Families’</a:t>
            </a:r>
          </a:p>
        </p:txBody>
      </p:sp>
      <p:sp>
        <p:nvSpPr>
          <p:cNvPr id="3" name="TextBox 2">
            <a:extLst>
              <a:ext uri="{FF2B5EF4-FFF2-40B4-BE49-F238E27FC236}">
                <a16:creationId xmlns:a16="http://schemas.microsoft.com/office/drawing/2014/main" id="{79101608-7CEF-A1E2-7DC2-E3B699365349}"/>
              </a:ext>
            </a:extLst>
          </p:cNvPr>
          <p:cNvSpPr txBox="1"/>
          <p:nvPr/>
        </p:nvSpPr>
        <p:spPr>
          <a:xfrm>
            <a:off x="3769113" y="2584936"/>
            <a:ext cx="7638628" cy="34163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400" i="1" dirty="0">
                <a:solidFill>
                  <a:schemeClr val="bg1"/>
                </a:solidFill>
                <a:effectLst/>
              </a:rPr>
              <a:t>“Between one in three and one in 10 Indigenous children were forcibly removed from their families and communities in the period from approximately 1910 until 1970. In certain regions and in certain periods the figure was undoubtedly much greater than one in 10. In that time not one Indigenous family has escaped the effects of forcible removal ... Most families have been affected, in one or more generations, by the forcible removal of one or more children.”</a:t>
            </a:r>
          </a:p>
        </p:txBody>
      </p:sp>
      <p:pic>
        <p:nvPicPr>
          <p:cNvPr id="4" name="Picture 3" descr="A person and child sitting on a beach&#10;&#10;Description automatically generated">
            <a:extLst>
              <a:ext uri="{FF2B5EF4-FFF2-40B4-BE49-F238E27FC236}">
                <a16:creationId xmlns:a16="http://schemas.microsoft.com/office/drawing/2014/main" id="{FB5562DA-6F26-5416-B4E7-81BDDF794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280" y="2584936"/>
            <a:ext cx="2578354" cy="3416320"/>
          </a:xfrm>
          <a:prstGeom prst="rect">
            <a:avLst/>
          </a:prstGeom>
        </p:spPr>
      </p:pic>
    </p:spTree>
    <p:extLst>
      <p:ext uri="{BB962C8B-B14F-4D97-AF65-F5344CB8AC3E}">
        <p14:creationId xmlns:p14="http://schemas.microsoft.com/office/powerpoint/2010/main" val="122146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sign with white text and a arrow&#10;&#10;Description automatically generated">
            <a:extLst>
              <a:ext uri="{FF2B5EF4-FFF2-40B4-BE49-F238E27FC236}">
                <a16:creationId xmlns:a16="http://schemas.microsoft.com/office/drawing/2014/main" id="{9DF7A536-6B16-9A5D-CC91-3257DA5F1735}"/>
              </a:ext>
            </a:extLst>
          </p:cNvPr>
          <p:cNvPicPr>
            <a:picLocks noChangeAspect="1"/>
          </p:cNvPicPr>
          <p:nvPr/>
        </p:nvPicPr>
        <p:blipFill rotWithShape="1">
          <a:blip r:embed="rId3"/>
          <a:srcRect t="19565" r="351" b="1087"/>
          <a:stretch/>
        </p:blipFill>
        <p:spPr>
          <a:xfrm>
            <a:off x="4676173" y="5580210"/>
            <a:ext cx="4325095" cy="1089559"/>
          </a:xfrm>
          <a:prstGeom prst="rect">
            <a:avLst/>
          </a:prstGeom>
        </p:spPr>
      </p:pic>
      <p:pic>
        <p:nvPicPr>
          <p:cNvPr id="5" name="Picture 4" descr="A map of australia with different colored areas&#10;&#10;Description automatically generated">
            <a:extLst>
              <a:ext uri="{FF2B5EF4-FFF2-40B4-BE49-F238E27FC236}">
                <a16:creationId xmlns:a16="http://schemas.microsoft.com/office/drawing/2014/main" id="{68CEE29D-E39C-D862-95E6-0502A923219C}"/>
              </a:ext>
            </a:extLst>
          </p:cNvPr>
          <p:cNvPicPr>
            <a:picLocks noChangeAspect="1"/>
          </p:cNvPicPr>
          <p:nvPr/>
        </p:nvPicPr>
        <p:blipFill>
          <a:blip r:embed="rId4"/>
          <a:stretch>
            <a:fillRect/>
          </a:stretch>
        </p:blipFill>
        <p:spPr>
          <a:xfrm>
            <a:off x="190983" y="1216718"/>
            <a:ext cx="3080794" cy="3296029"/>
          </a:xfrm>
          <a:prstGeom prst="rect">
            <a:avLst/>
          </a:prstGeom>
        </p:spPr>
      </p:pic>
      <p:pic>
        <p:nvPicPr>
          <p:cNvPr id="6" name="Picture 5" descr="A blue and white graphic with a couple of people&#10;&#10;Description automatically generated">
            <a:extLst>
              <a:ext uri="{FF2B5EF4-FFF2-40B4-BE49-F238E27FC236}">
                <a16:creationId xmlns:a16="http://schemas.microsoft.com/office/drawing/2014/main" id="{B6B47FA6-7107-4CA9-89AE-720363F24216}"/>
              </a:ext>
            </a:extLst>
          </p:cNvPr>
          <p:cNvPicPr>
            <a:picLocks noChangeAspect="1"/>
          </p:cNvPicPr>
          <p:nvPr/>
        </p:nvPicPr>
        <p:blipFill>
          <a:blip r:embed="rId5"/>
          <a:stretch>
            <a:fillRect/>
          </a:stretch>
        </p:blipFill>
        <p:spPr>
          <a:xfrm>
            <a:off x="3508697" y="2469807"/>
            <a:ext cx="2686050" cy="1609725"/>
          </a:xfrm>
          <a:prstGeom prst="rect">
            <a:avLst/>
          </a:prstGeom>
        </p:spPr>
      </p:pic>
      <p:pic>
        <p:nvPicPr>
          <p:cNvPr id="7" name="Picture 6" descr="A blue and white text with white text&#10;&#10;Description automatically generated">
            <a:extLst>
              <a:ext uri="{FF2B5EF4-FFF2-40B4-BE49-F238E27FC236}">
                <a16:creationId xmlns:a16="http://schemas.microsoft.com/office/drawing/2014/main" id="{2D9B227F-F549-7F68-AE66-0C78C9BB31CE}"/>
              </a:ext>
            </a:extLst>
          </p:cNvPr>
          <p:cNvPicPr>
            <a:picLocks noChangeAspect="1"/>
          </p:cNvPicPr>
          <p:nvPr/>
        </p:nvPicPr>
        <p:blipFill>
          <a:blip r:embed="rId6"/>
          <a:stretch>
            <a:fillRect/>
          </a:stretch>
        </p:blipFill>
        <p:spPr>
          <a:xfrm>
            <a:off x="6729956" y="2011520"/>
            <a:ext cx="2329888" cy="2082600"/>
          </a:xfrm>
          <a:prstGeom prst="rect">
            <a:avLst/>
          </a:prstGeom>
        </p:spPr>
      </p:pic>
      <p:pic>
        <p:nvPicPr>
          <p:cNvPr id="8" name="Picture 7" descr="A blue and white infographic with text and figures&#10;&#10;Description automatically generated">
            <a:extLst>
              <a:ext uri="{FF2B5EF4-FFF2-40B4-BE49-F238E27FC236}">
                <a16:creationId xmlns:a16="http://schemas.microsoft.com/office/drawing/2014/main" id="{DC6FB26C-EA92-E7F4-5D85-9C1093C9585F}"/>
              </a:ext>
            </a:extLst>
          </p:cNvPr>
          <p:cNvPicPr>
            <a:picLocks noChangeAspect="1"/>
          </p:cNvPicPr>
          <p:nvPr/>
        </p:nvPicPr>
        <p:blipFill>
          <a:blip r:embed="rId7"/>
          <a:stretch>
            <a:fillRect/>
          </a:stretch>
        </p:blipFill>
        <p:spPr>
          <a:xfrm>
            <a:off x="190982" y="4885591"/>
            <a:ext cx="4382946" cy="1784209"/>
          </a:xfrm>
          <a:prstGeom prst="rect">
            <a:avLst/>
          </a:prstGeom>
        </p:spPr>
      </p:pic>
      <p:pic>
        <p:nvPicPr>
          <p:cNvPr id="10" name="Picture 9" descr="A blue and white poster with people and text&#10;&#10;Description automatically generated">
            <a:extLst>
              <a:ext uri="{FF2B5EF4-FFF2-40B4-BE49-F238E27FC236}">
                <a16:creationId xmlns:a16="http://schemas.microsoft.com/office/drawing/2014/main" id="{CDD35435-9068-D235-EEE1-C5474209455C}"/>
              </a:ext>
            </a:extLst>
          </p:cNvPr>
          <p:cNvPicPr>
            <a:picLocks noChangeAspect="1"/>
          </p:cNvPicPr>
          <p:nvPr/>
        </p:nvPicPr>
        <p:blipFill>
          <a:blip r:embed="rId8"/>
          <a:stretch>
            <a:fillRect/>
          </a:stretch>
        </p:blipFill>
        <p:spPr>
          <a:xfrm>
            <a:off x="9103489" y="4519153"/>
            <a:ext cx="2743200" cy="1581462"/>
          </a:xfrm>
          <a:prstGeom prst="rect">
            <a:avLst/>
          </a:prstGeom>
        </p:spPr>
      </p:pic>
      <p:pic>
        <p:nvPicPr>
          <p:cNvPr id="11" name="Picture 10" descr="A blue background with icons&#10;&#10;Description automatically generated">
            <a:extLst>
              <a:ext uri="{FF2B5EF4-FFF2-40B4-BE49-F238E27FC236}">
                <a16:creationId xmlns:a16="http://schemas.microsoft.com/office/drawing/2014/main" id="{E6BD42FB-6BBA-628E-2020-B32478F71D54}"/>
              </a:ext>
            </a:extLst>
          </p:cNvPr>
          <p:cNvPicPr>
            <a:picLocks noChangeAspect="1"/>
          </p:cNvPicPr>
          <p:nvPr/>
        </p:nvPicPr>
        <p:blipFill>
          <a:blip r:embed="rId9"/>
          <a:stretch>
            <a:fillRect/>
          </a:stretch>
        </p:blipFill>
        <p:spPr>
          <a:xfrm>
            <a:off x="9180653" y="1312640"/>
            <a:ext cx="2743200" cy="2863049"/>
          </a:xfrm>
          <a:prstGeom prst="rect">
            <a:avLst/>
          </a:prstGeom>
        </p:spPr>
      </p:pic>
      <p:pic>
        <p:nvPicPr>
          <p:cNvPr id="12" name="Picture 11" descr="A blue and white sign with a house and text&#10;&#10;Description automatically generated">
            <a:extLst>
              <a:ext uri="{FF2B5EF4-FFF2-40B4-BE49-F238E27FC236}">
                <a16:creationId xmlns:a16="http://schemas.microsoft.com/office/drawing/2014/main" id="{36F698A7-BD0E-A0F0-D26F-C7E0D97A4275}"/>
              </a:ext>
            </a:extLst>
          </p:cNvPr>
          <p:cNvPicPr>
            <a:picLocks noChangeAspect="1"/>
          </p:cNvPicPr>
          <p:nvPr/>
        </p:nvPicPr>
        <p:blipFill>
          <a:blip r:embed="rId10"/>
          <a:stretch>
            <a:fillRect/>
          </a:stretch>
        </p:blipFill>
        <p:spPr>
          <a:xfrm>
            <a:off x="5457464" y="4218176"/>
            <a:ext cx="2965048" cy="1170636"/>
          </a:xfrm>
          <a:prstGeom prst="rect">
            <a:avLst/>
          </a:prstGeom>
        </p:spPr>
      </p:pic>
      <p:sp>
        <p:nvSpPr>
          <p:cNvPr id="14" name="Title 1">
            <a:extLst>
              <a:ext uri="{FF2B5EF4-FFF2-40B4-BE49-F238E27FC236}">
                <a16:creationId xmlns:a16="http://schemas.microsoft.com/office/drawing/2014/main" id="{2C49599A-D1B7-354B-B779-948CAF452915}"/>
              </a:ext>
            </a:extLst>
          </p:cNvPr>
          <p:cNvSpPr txBox="1">
            <a:spLocks/>
          </p:cNvSpPr>
          <p:nvPr/>
        </p:nvSpPr>
        <p:spPr>
          <a:xfrm>
            <a:off x="3552326" y="334223"/>
            <a:ext cx="5094789" cy="1902802"/>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500" b="1" dirty="0">
                <a:solidFill>
                  <a:schemeClr val="bg1"/>
                </a:solidFill>
                <a:latin typeface="Calibri"/>
                <a:ea typeface="+mj-lt"/>
                <a:cs typeface="+mj-lt"/>
              </a:rPr>
              <a:t>Who are the </a:t>
            </a:r>
            <a:br>
              <a:rPr lang="en-US" sz="4500" b="1" dirty="0">
                <a:solidFill>
                  <a:schemeClr val="bg1"/>
                </a:solidFill>
                <a:latin typeface="Calibri"/>
                <a:ea typeface="+mj-lt"/>
                <a:cs typeface="+mj-lt"/>
              </a:rPr>
            </a:br>
            <a:r>
              <a:rPr lang="en-US" sz="4500" b="1" dirty="0">
                <a:solidFill>
                  <a:schemeClr val="bg1"/>
                </a:solidFill>
                <a:latin typeface="Calibri"/>
                <a:ea typeface="+mj-lt"/>
                <a:cs typeface="+mj-lt"/>
              </a:rPr>
              <a:t>Stolen Generations?</a:t>
            </a:r>
            <a:endParaRPr lang="en-US" sz="4500" dirty="0">
              <a:solidFill>
                <a:schemeClr val="bg1"/>
              </a:solidFill>
            </a:endParaRPr>
          </a:p>
        </p:txBody>
      </p:sp>
    </p:spTree>
    <p:extLst>
      <p:ext uri="{BB962C8B-B14F-4D97-AF65-F5344CB8AC3E}">
        <p14:creationId xmlns:p14="http://schemas.microsoft.com/office/powerpoint/2010/main" val="24083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8F1278E-C063-8825-4ACF-877854F112E0}"/>
              </a:ext>
            </a:extLst>
          </p:cNvPr>
          <p:cNvSpPr txBox="1">
            <a:spLocks/>
          </p:cNvSpPr>
          <p:nvPr/>
        </p:nvSpPr>
        <p:spPr>
          <a:xfrm>
            <a:off x="194373" y="1337992"/>
            <a:ext cx="8964595" cy="63528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500" b="1" dirty="0">
                <a:solidFill>
                  <a:schemeClr val="bg1"/>
                </a:solidFill>
                <a:latin typeface="Calibri"/>
                <a:ea typeface="+mj-lt"/>
                <a:cs typeface="+mj-lt"/>
              </a:rPr>
              <a:t>Analysis of infographics</a:t>
            </a:r>
          </a:p>
        </p:txBody>
      </p:sp>
      <p:sp>
        <p:nvSpPr>
          <p:cNvPr id="4" name="TextBox 3">
            <a:extLst>
              <a:ext uri="{FF2B5EF4-FFF2-40B4-BE49-F238E27FC236}">
                <a16:creationId xmlns:a16="http://schemas.microsoft.com/office/drawing/2014/main" id="{07FB3DD3-B029-15B0-E01B-7EA27C513964}"/>
              </a:ext>
            </a:extLst>
          </p:cNvPr>
          <p:cNvSpPr txBox="1"/>
          <p:nvPr/>
        </p:nvSpPr>
        <p:spPr>
          <a:xfrm>
            <a:off x="781805" y="2668590"/>
            <a:ext cx="6875114" cy="255454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spcBef>
                <a:spcPts val="1200"/>
              </a:spcBef>
              <a:spcAft>
                <a:spcPts val="1200"/>
              </a:spcAft>
              <a:buFont typeface="Arial"/>
              <a:buChar char="•"/>
            </a:pPr>
            <a:r>
              <a:rPr lang="en-AU" sz="2500" dirty="0">
                <a:solidFill>
                  <a:schemeClr val="bg1"/>
                </a:solidFill>
                <a:cs typeface="Calibri"/>
              </a:rPr>
              <a:t>Form small groups of 3-4</a:t>
            </a:r>
            <a:endParaRPr lang="en-US" dirty="0">
              <a:solidFill>
                <a:schemeClr val="bg1"/>
              </a:solidFill>
            </a:endParaRPr>
          </a:p>
          <a:p>
            <a:pPr marL="457200" indent="-457200">
              <a:spcBef>
                <a:spcPts val="1200"/>
              </a:spcBef>
              <a:spcAft>
                <a:spcPts val="1200"/>
              </a:spcAft>
              <a:buFont typeface="Arial"/>
              <a:buChar char="•"/>
            </a:pPr>
            <a:r>
              <a:rPr lang="en-AU" sz="2500" dirty="0">
                <a:solidFill>
                  <a:schemeClr val="bg1"/>
                </a:solidFill>
                <a:cs typeface="Calibri"/>
              </a:rPr>
              <a:t>Every group needs to nominate one speaker</a:t>
            </a:r>
          </a:p>
          <a:p>
            <a:pPr marL="457200" indent="-457200">
              <a:spcBef>
                <a:spcPts val="1200"/>
              </a:spcBef>
              <a:spcAft>
                <a:spcPts val="1200"/>
              </a:spcAft>
              <a:buFont typeface="Arial"/>
              <a:buChar char="•"/>
            </a:pPr>
            <a:r>
              <a:rPr lang="en-AU" sz="2500" dirty="0">
                <a:solidFill>
                  <a:schemeClr val="bg1"/>
                </a:solidFill>
              </a:rPr>
              <a:t>Discuss</a:t>
            </a:r>
            <a:r>
              <a:rPr lang="en-AU" sz="2500" dirty="0">
                <a:solidFill>
                  <a:schemeClr val="bg1"/>
                </a:solidFill>
                <a:cs typeface="Calibri"/>
              </a:rPr>
              <a:t> the statistic assigned to your group</a:t>
            </a:r>
          </a:p>
          <a:p>
            <a:pPr marL="457200" indent="-457200">
              <a:spcBef>
                <a:spcPts val="1200"/>
              </a:spcBef>
              <a:spcAft>
                <a:spcPts val="1200"/>
              </a:spcAft>
              <a:buFont typeface="Arial"/>
              <a:buChar char="•"/>
            </a:pPr>
            <a:r>
              <a:rPr lang="en-AU" sz="2500" dirty="0">
                <a:solidFill>
                  <a:schemeClr val="bg1"/>
                </a:solidFill>
                <a:cs typeface="Calibri"/>
              </a:rPr>
              <a:t>Answer the questions on the worksheet</a:t>
            </a:r>
          </a:p>
        </p:txBody>
      </p:sp>
      <p:pic>
        <p:nvPicPr>
          <p:cNvPr id="7" name="Picture 6" descr="A map of australia with different colored areas&#10;&#10;Description automatically generated">
            <a:extLst>
              <a:ext uri="{FF2B5EF4-FFF2-40B4-BE49-F238E27FC236}">
                <a16:creationId xmlns:a16="http://schemas.microsoft.com/office/drawing/2014/main" id="{4C278C29-E525-6E11-A47B-2D7550B4522D}"/>
              </a:ext>
            </a:extLst>
          </p:cNvPr>
          <p:cNvPicPr>
            <a:picLocks noChangeAspect="1"/>
          </p:cNvPicPr>
          <p:nvPr/>
        </p:nvPicPr>
        <p:blipFill>
          <a:blip r:embed="rId3"/>
          <a:stretch>
            <a:fillRect/>
          </a:stretch>
        </p:blipFill>
        <p:spPr>
          <a:xfrm>
            <a:off x="9836552" y="811604"/>
            <a:ext cx="2183757" cy="2331473"/>
          </a:xfrm>
          <a:prstGeom prst="rect">
            <a:avLst/>
          </a:prstGeom>
        </p:spPr>
      </p:pic>
      <p:pic>
        <p:nvPicPr>
          <p:cNvPr id="9" name="Picture 8" descr="A blue background with icons&#10;&#10;Description automatically generated">
            <a:extLst>
              <a:ext uri="{FF2B5EF4-FFF2-40B4-BE49-F238E27FC236}">
                <a16:creationId xmlns:a16="http://schemas.microsoft.com/office/drawing/2014/main" id="{A97113DD-B11F-A738-3CF2-73B8D647DC0F}"/>
              </a:ext>
            </a:extLst>
          </p:cNvPr>
          <p:cNvPicPr>
            <a:picLocks noChangeAspect="1"/>
          </p:cNvPicPr>
          <p:nvPr/>
        </p:nvPicPr>
        <p:blipFill>
          <a:blip r:embed="rId4"/>
          <a:stretch>
            <a:fillRect/>
          </a:stretch>
        </p:blipFill>
        <p:spPr>
          <a:xfrm>
            <a:off x="7888146" y="2981323"/>
            <a:ext cx="2106593" cy="2187860"/>
          </a:xfrm>
          <a:prstGeom prst="rect">
            <a:avLst/>
          </a:prstGeom>
        </p:spPr>
      </p:pic>
      <p:pic>
        <p:nvPicPr>
          <p:cNvPr id="11" name="Picture 10" descr="A blue and white poster with people and text&#10;&#10;Description automatically generated">
            <a:extLst>
              <a:ext uri="{FF2B5EF4-FFF2-40B4-BE49-F238E27FC236}">
                <a16:creationId xmlns:a16="http://schemas.microsoft.com/office/drawing/2014/main" id="{5A7579B4-E58E-9493-9D49-28B3F482A100}"/>
              </a:ext>
            </a:extLst>
          </p:cNvPr>
          <p:cNvPicPr>
            <a:picLocks noChangeAspect="1"/>
          </p:cNvPicPr>
          <p:nvPr/>
        </p:nvPicPr>
        <p:blipFill>
          <a:blip r:embed="rId5"/>
          <a:stretch>
            <a:fillRect/>
          </a:stretch>
        </p:blipFill>
        <p:spPr>
          <a:xfrm>
            <a:off x="9865489" y="4924267"/>
            <a:ext cx="2125884" cy="1224576"/>
          </a:xfrm>
          <a:prstGeom prst="rect">
            <a:avLst/>
          </a:prstGeom>
        </p:spPr>
      </p:pic>
    </p:spTree>
    <p:extLst>
      <p:ext uri="{BB962C8B-B14F-4D97-AF65-F5344CB8AC3E}">
        <p14:creationId xmlns:p14="http://schemas.microsoft.com/office/powerpoint/2010/main" val="1673858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8ADE7253-6156-67A5-B1CB-80C6B3C1C4B8}"/>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967898" y="-320906"/>
            <a:ext cx="8256204" cy="8256204"/>
          </a:xfrm>
          <a:prstGeom prst="rect">
            <a:avLst/>
          </a:prstGeom>
        </p:spPr>
      </p:pic>
      <p:sp>
        <p:nvSpPr>
          <p:cNvPr id="3" name="Title 1">
            <a:extLst>
              <a:ext uri="{FF2B5EF4-FFF2-40B4-BE49-F238E27FC236}">
                <a16:creationId xmlns:a16="http://schemas.microsoft.com/office/drawing/2014/main" id="{8864634D-0483-7ADE-DDD0-9875DC86E11C}"/>
              </a:ext>
            </a:extLst>
          </p:cNvPr>
          <p:cNvSpPr txBox="1">
            <a:spLocks/>
          </p:cNvSpPr>
          <p:nvPr/>
        </p:nvSpPr>
        <p:spPr>
          <a:xfrm>
            <a:off x="934299" y="2304193"/>
            <a:ext cx="10515600" cy="217287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dirty="0">
                <a:solidFill>
                  <a:schemeClr val="bg1"/>
                </a:solidFill>
                <a:latin typeface="Calibri"/>
                <a:ea typeface="+mj-lt"/>
                <a:cs typeface="+mj-lt"/>
              </a:rPr>
              <a:t>Conclusion:</a:t>
            </a:r>
          </a:p>
          <a:p>
            <a:pPr algn="ctr"/>
            <a:r>
              <a:rPr lang="en-US" sz="5000" b="1" dirty="0">
                <a:solidFill>
                  <a:schemeClr val="bg1"/>
                </a:solidFill>
                <a:latin typeface="Calibri"/>
                <a:ea typeface="+mj-lt"/>
                <a:cs typeface="+mj-lt"/>
              </a:rPr>
              <a:t>Share group statistics and analysis</a:t>
            </a:r>
          </a:p>
        </p:txBody>
      </p:sp>
    </p:spTree>
    <p:extLst>
      <p:ext uri="{BB962C8B-B14F-4D97-AF65-F5344CB8AC3E}">
        <p14:creationId xmlns:p14="http://schemas.microsoft.com/office/powerpoint/2010/main" val="1952206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4D3087-C41D-CCAB-044F-B294F4F27DE2}"/>
              </a:ext>
            </a:extLst>
          </p:cNvPr>
          <p:cNvSpPr txBox="1"/>
          <p:nvPr/>
        </p:nvSpPr>
        <p:spPr>
          <a:xfrm>
            <a:off x="4867275" y="3343275"/>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Title 1">
            <a:extLst>
              <a:ext uri="{FF2B5EF4-FFF2-40B4-BE49-F238E27FC236}">
                <a16:creationId xmlns:a16="http://schemas.microsoft.com/office/drawing/2014/main" id="{EF39603B-2B7E-5E7C-032B-7B7BB0525A71}"/>
              </a:ext>
            </a:extLst>
          </p:cNvPr>
          <p:cNvSpPr txBox="1">
            <a:spLocks/>
          </p:cNvSpPr>
          <p:nvPr/>
        </p:nvSpPr>
        <p:spPr>
          <a:xfrm>
            <a:off x="4390929" y="3797016"/>
            <a:ext cx="6680675" cy="253488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4400" b="1" dirty="0">
                <a:solidFill>
                  <a:schemeClr val="bg1"/>
                </a:solidFill>
                <a:latin typeface="+mn-lt"/>
              </a:rPr>
              <a:t>Activity </a:t>
            </a:r>
            <a:r>
              <a:rPr lang="en-US" sz="4400" b="1" dirty="0">
                <a:solidFill>
                  <a:schemeClr val="bg1"/>
                </a:solidFill>
              </a:rPr>
              <a:t>3</a:t>
            </a:r>
            <a:r>
              <a:rPr lang="en-US" sz="4400" b="1" dirty="0">
                <a:solidFill>
                  <a:schemeClr val="bg1"/>
                </a:solidFill>
                <a:latin typeface="+mn-lt"/>
              </a:rPr>
              <a:t>: </a:t>
            </a:r>
            <a:br>
              <a:rPr lang="en-US" sz="4400" b="1" dirty="0">
                <a:solidFill>
                  <a:schemeClr val="bg1"/>
                </a:solidFill>
                <a:latin typeface="+mn-lt"/>
              </a:rPr>
            </a:br>
            <a:r>
              <a:rPr lang="en-US" sz="4400" b="1" dirty="0">
                <a:solidFill>
                  <a:schemeClr val="bg1"/>
                </a:solidFill>
                <a:latin typeface="Calibri"/>
                <a:cs typeface="Calibri"/>
              </a:rPr>
              <a:t>Research and Poster Presentation</a:t>
            </a: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6F472DF6-B418-8293-DDBE-A60059E81849}"/>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l="20644" t="14389" r="20379" b="25532"/>
          <a:stretch/>
        </p:blipFill>
        <p:spPr>
          <a:xfrm>
            <a:off x="2109962" y="3678513"/>
            <a:ext cx="2348660" cy="2392483"/>
          </a:xfrm>
          <a:prstGeom prst="rect">
            <a:avLst/>
          </a:prstGeom>
        </p:spPr>
      </p:pic>
      <p:pic>
        <p:nvPicPr>
          <p:cNvPr id="4" name="Picture 3" descr="An old person with white hair&#10;&#10;Description automatically generated">
            <a:extLst>
              <a:ext uri="{FF2B5EF4-FFF2-40B4-BE49-F238E27FC236}">
                <a16:creationId xmlns:a16="http://schemas.microsoft.com/office/drawing/2014/main" id="{9E616870-FAA8-E181-6CF1-8E3214B71E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0210" y="216904"/>
            <a:ext cx="2218196" cy="1492710"/>
          </a:xfrm>
          <a:prstGeom prst="rect">
            <a:avLst/>
          </a:prstGeom>
        </p:spPr>
      </p:pic>
      <p:pic>
        <p:nvPicPr>
          <p:cNvPr id="6" name="Picture 5" descr="A person with a beard smiling&#10;&#10;Description automatically generated">
            <a:extLst>
              <a:ext uri="{FF2B5EF4-FFF2-40B4-BE49-F238E27FC236}">
                <a16:creationId xmlns:a16="http://schemas.microsoft.com/office/drawing/2014/main" id="{7912E261-1488-3BBF-830C-BCDB13CC60FC}"/>
              </a:ext>
            </a:extLst>
          </p:cNvPr>
          <p:cNvPicPr>
            <a:picLocks noChangeAspect="1"/>
          </p:cNvPicPr>
          <p:nvPr/>
        </p:nvPicPr>
        <p:blipFill>
          <a:blip r:embed="rId5"/>
          <a:stretch>
            <a:fillRect/>
          </a:stretch>
        </p:blipFill>
        <p:spPr>
          <a:xfrm>
            <a:off x="1583531" y="1583532"/>
            <a:ext cx="2219325" cy="1514475"/>
          </a:xfrm>
          <a:prstGeom prst="rect">
            <a:avLst/>
          </a:prstGeom>
        </p:spPr>
      </p:pic>
      <p:pic>
        <p:nvPicPr>
          <p:cNvPr id="13" name="Picture 12" descr="A person in a blue shirt&#10;&#10;Description automatically generated">
            <a:extLst>
              <a:ext uri="{FF2B5EF4-FFF2-40B4-BE49-F238E27FC236}">
                <a16:creationId xmlns:a16="http://schemas.microsoft.com/office/drawing/2014/main" id="{B52CB0E5-2CCA-2DB6-D74D-1B4760E768D4}"/>
              </a:ext>
            </a:extLst>
          </p:cNvPr>
          <p:cNvPicPr>
            <a:picLocks noChangeAspect="1"/>
          </p:cNvPicPr>
          <p:nvPr/>
        </p:nvPicPr>
        <p:blipFill>
          <a:blip r:embed="rId6"/>
          <a:stretch>
            <a:fillRect/>
          </a:stretch>
        </p:blipFill>
        <p:spPr>
          <a:xfrm>
            <a:off x="190500" y="214312"/>
            <a:ext cx="2209800" cy="1495425"/>
          </a:xfrm>
          <a:prstGeom prst="rect">
            <a:avLst/>
          </a:prstGeom>
        </p:spPr>
      </p:pic>
      <p:pic>
        <p:nvPicPr>
          <p:cNvPr id="15" name="Picture 14" descr="A person smiling at the camera&#10;&#10;Description automatically generated">
            <a:extLst>
              <a:ext uri="{FF2B5EF4-FFF2-40B4-BE49-F238E27FC236}">
                <a16:creationId xmlns:a16="http://schemas.microsoft.com/office/drawing/2014/main" id="{485310B2-3DB9-7B48-BC56-6C0FF28D595C}"/>
              </a:ext>
            </a:extLst>
          </p:cNvPr>
          <p:cNvPicPr>
            <a:picLocks noChangeAspect="1"/>
          </p:cNvPicPr>
          <p:nvPr/>
        </p:nvPicPr>
        <p:blipFill>
          <a:blip r:embed="rId7"/>
          <a:stretch>
            <a:fillRect/>
          </a:stretch>
        </p:blipFill>
        <p:spPr>
          <a:xfrm>
            <a:off x="4953000" y="83344"/>
            <a:ext cx="2209800" cy="149542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9E49AA36-0938-92ED-73E3-D0D6E40E75C5}"/>
              </a:ext>
            </a:extLst>
          </p:cNvPr>
          <p:cNvPicPr>
            <a:picLocks noChangeAspect="1"/>
          </p:cNvPicPr>
          <p:nvPr/>
        </p:nvPicPr>
        <p:blipFill>
          <a:blip r:embed="rId8"/>
          <a:stretch>
            <a:fillRect/>
          </a:stretch>
        </p:blipFill>
        <p:spPr>
          <a:xfrm>
            <a:off x="8346281" y="1583529"/>
            <a:ext cx="2219325" cy="1504950"/>
          </a:xfrm>
          <a:prstGeom prst="rect">
            <a:avLst/>
          </a:prstGeom>
        </p:spPr>
      </p:pic>
      <p:pic>
        <p:nvPicPr>
          <p:cNvPr id="7" name="Picture 6" descr="A black background with a logo and white text&#10;&#10;Description automatically generated">
            <a:extLst>
              <a:ext uri="{FF2B5EF4-FFF2-40B4-BE49-F238E27FC236}">
                <a16:creationId xmlns:a16="http://schemas.microsoft.com/office/drawing/2014/main" id="{2E2CE529-9451-5294-9B08-FE55D8ABD4A1}"/>
              </a:ext>
            </a:extLst>
          </p:cNvPr>
          <p:cNvPicPr>
            <a:picLocks noChangeAspect="1"/>
          </p:cNvPicPr>
          <p:nvPr/>
        </p:nvPicPr>
        <p:blipFill>
          <a:blip r:embed="rId9"/>
          <a:stretch>
            <a:fillRect/>
          </a:stretch>
        </p:blipFill>
        <p:spPr>
          <a:xfrm>
            <a:off x="4143375" y="1583531"/>
            <a:ext cx="4024313" cy="2271713"/>
          </a:xfrm>
          <a:prstGeom prst="rect">
            <a:avLst/>
          </a:prstGeom>
        </p:spPr>
      </p:pic>
    </p:spTree>
    <p:extLst>
      <p:ext uri="{BB962C8B-B14F-4D97-AF65-F5344CB8AC3E}">
        <p14:creationId xmlns:p14="http://schemas.microsoft.com/office/powerpoint/2010/main" val="127561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75AD-5909-7D8B-8215-10A8C14FC485}"/>
              </a:ext>
            </a:extLst>
          </p:cNvPr>
          <p:cNvSpPr txBox="1">
            <a:spLocks/>
          </p:cNvSpPr>
          <p:nvPr/>
        </p:nvSpPr>
        <p:spPr>
          <a:xfrm>
            <a:off x="793693" y="806855"/>
            <a:ext cx="10515600" cy="6488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bg1"/>
                </a:solidFill>
                <a:latin typeface="Calibri"/>
                <a:ea typeface="+mj-lt"/>
                <a:cs typeface="+mj-lt"/>
              </a:rPr>
              <a:t>Read book: </a:t>
            </a:r>
            <a:r>
              <a:rPr lang="en-US" sz="2800" b="1" i="1" dirty="0">
                <a:solidFill>
                  <a:schemeClr val="bg1"/>
                </a:solidFill>
                <a:latin typeface="Calibri"/>
                <a:ea typeface="+mj-lt"/>
                <a:cs typeface="+mj-lt"/>
              </a:rPr>
              <a:t>Remembered by Heart </a:t>
            </a:r>
            <a:r>
              <a:rPr lang="en-US" sz="2800" b="1" dirty="0">
                <a:solidFill>
                  <a:schemeClr val="bg1"/>
                </a:solidFill>
                <a:latin typeface="Calibri"/>
                <a:ea typeface="+mj-lt"/>
                <a:cs typeface="+mj-lt"/>
              </a:rPr>
              <a:t>by Stephen </a:t>
            </a:r>
            <a:r>
              <a:rPr lang="en-US" sz="2800" b="1" dirty="0" err="1">
                <a:solidFill>
                  <a:schemeClr val="bg1"/>
                </a:solidFill>
                <a:latin typeface="Calibri"/>
                <a:ea typeface="+mj-lt"/>
                <a:cs typeface="+mj-lt"/>
              </a:rPr>
              <a:t>Kinnane</a:t>
            </a:r>
            <a:endParaRPr lang="en-US" sz="2800" b="1" dirty="0">
              <a:solidFill>
                <a:schemeClr val="bg1"/>
              </a:solidFill>
              <a:latin typeface="Calibri"/>
              <a:ea typeface="+mj-lt"/>
              <a:cs typeface="+mj-lt"/>
            </a:endParaRPr>
          </a:p>
        </p:txBody>
      </p:sp>
      <p:pic>
        <p:nvPicPr>
          <p:cNvPr id="3" name="Picture 2" descr="A book cover with a landscape and moon&#10;&#10;Description automatically generated">
            <a:extLst>
              <a:ext uri="{FF2B5EF4-FFF2-40B4-BE49-F238E27FC236}">
                <a16:creationId xmlns:a16="http://schemas.microsoft.com/office/drawing/2014/main" id="{A4C6D46C-A892-56D4-450E-8B3BB114E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687" y="1604470"/>
            <a:ext cx="3202626" cy="4964070"/>
          </a:xfrm>
          <a:prstGeom prst="rect">
            <a:avLst/>
          </a:prstGeom>
        </p:spPr>
      </p:pic>
    </p:spTree>
    <p:extLst>
      <p:ext uri="{BB962C8B-B14F-4D97-AF65-F5344CB8AC3E}">
        <p14:creationId xmlns:p14="http://schemas.microsoft.com/office/powerpoint/2010/main" val="4253308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E64DD947-F859-0430-EF7D-14F597C576A0}"/>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967898" y="-320906"/>
            <a:ext cx="8256204" cy="8256204"/>
          </a:xfrm>
          <a:prstGeom prst="rect">
            <a:avLst/>
          </a:prstGeom>
        </p:spPr>
      </p:pic>
      <p:sp>
        <p:nvSpPr>
          <p:cNvPr id="2" name="Title 1">
            <a:extLst>
              <a:ext uri="{FF2B5EF4-FFF2-40B4-BE49-F238E27FC236}">
                <a16:creationId xmlns:a16="http://schemas.microsoft.com/office/drawing/2014/main" id="{6E76D551-4111-950C-A45E-02C764F79E31}"/>
              </a:ext>
            </a:extLst>
          </p:cNvPr>
          <p:cNvSpPr txBox="1">
            <a:spLocks/>
          </p:cNvSpPr>
          <p:nvPr/>
        </p:nvSpPr>
        <p:spPr>
          <a:xfrm>
            <a:off x="934299" y="2178065"/>
            <a:ext cx="10515600" cy="217287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dirty="0">
                <a:solidFill>
                  <a:schemeClr val="bg1"/>
                </a:solidFill>
                <a:latin typeface="Calibri"/>
                <a:ea typeface="+mj-lt"/>
                <a:cs typeface="+mj-lt"/>
              </a:rPr>
              <a:t>What have we learnt so far?</a:t>
            </a:r>
          </a:p>
        </p:txBody>
      </p:sp>
    </p:spTree>
    <p:extLst>
      <p:ext uri="{BB962C8B-B14F-4D97-AF65-F5344CB8AC3E}">
        <p14:creationId xmlns:p14="http://schemas.microsoft.com/office/powerpoint/2010/main" val="2852021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ge of a person&amp;#39;s profile&#10;&#10;Description automatically generated">
            <a:extLst>
              <a:ext uri="{FF2B5EF4-FFF2-40B4-BE49-F238E27FC236}">
                <a16:creationId xmlns:a16="http://schemas.microsoft.com/office/drawing/2014/main" id="{874BA2E3-FBAB-C4C1-2CCE-37CC27A123A5}"/>
              </a:ext>
            </a:extLst>
          </p:cNvPr>
          <p:cNvPicPr>
            <a:picLocks noChangeAspect="1"/>
          </p:cNvPicPr>
          <p:nvPr/>
        </p:nvPicPr>
        <p:blipFill>
          <a:blip r:embed="rId3"/>
          <a:stretch>
            <a:fillRect/>
          </a:stretch>
        </p:blipFill>
        <p:spPr>
          <a:xfrm>
            <a:off x="-38100" y="654848"/>
            <a:ext cx="2743200" cy="3561663"/>
          </a:xfrm>
          <a:prstGeom prst="rect">
            <a:avLst/>
          </a:prstGeom>
        </p:spPr>
      </p:pic>
      <p:pic>
        <p:nvPicPr>
          <p:cNvPr id="5" name="Picture 4" descr="A person in a blue shirt&#10;&#10;Description automatically generated">
            <a:extLst>
              <a:ext uri="{FF2B5EF4-FFF2-40B4-BE49-F238E27FC236}">
                <a16:creationId xmlns:a16="http://schemas.microsoft.com/office/drawing/2014/main" id="{8B41127A-7D07-3B38-A03C-C5B3B2A5F136}"/>
              </a:ext>
            </a:extLst>
          </p:cNvPr>
          <p:cNvPicPr>
            <a:picLocks noChangeAspect="1"/>
          </p:cNvPicPr>
          <p:nvPr/>
        </p:nvPicPr>
        <p:blipFill rotWithShape="1">
          <a:blip r:embed="rId4"/>
          <a:srcRect t="1003" r="-1493" b="-335"/>
          <a:stretch/>
        </p:blipFill>
        <p:spPr>
          <a:xfrm>
            <a:off x="2324686" y="3321187"/>
            <a:ext cx="2784136" cy="3537921"/>
          </a:xfrm>
          <a:prstGeom prst="rect">
            <a:avLst/>
          </a:prstGeom>
        </p:spPr>
      </p:pic>
      <p:pic>
        <p:nvPicPr>
          <p:cNvPr id="6" name="Picture 5" descr="A person smiling at the camera&#10;&#10;Description automatically generated">
            <a:extLst>
              <a:ext uri="{FF2B5EF4-FFF2-40B4-BE49-F238E27FC236}">
                <a16:creationId xmlns:a16="http://schemas.microsoft.com/office/drawing/2014/main" id="{4EF75AEF-B4E0-808F-9018-E685A2BA76C2}"/>
              </a:ext>
            </a:extLst>
          </p:cNvPr>
          <p:cNvPicPr>
            <a:picLocks noChangeAspect="1"/>
          </p:cNvPicPr>
          <p:nvPr/>
        </p:nvPicPr>
        <p:blipFill>
          <a:blip r:embed="rId5"/>
          <a:stretch>
            <a:fillRect/>
          </a:stretch>
        </p:blipFill>
        <p:spPr>
          <a:xfrm>
            <a:off x="4724400" y="687266"/>
            <a:ext cx="2743200" cy="3564355"/>
          </a:xfrm>
          <a:prstGeom prst="rect">
            <a:avLst/>
          </a:prstGeom>
        </p:spPr>
      </p:pic>
      <p:pic>
        <p:nvPicPr>
          <p:cNvPr id="7" name="Picture 6" descr="A person with white hair&#10;&#10;Description automatically generated">
            <a:extLst>
              <a:ext uri="{FF2B5EF4-FFF2-40B4-BE49-F238E27FC236}">
                <a16:creationId xmlns:a16="http://schemas.microsoft.com/office/drawing/2014/main" id="{BE96EE4F-5893-705D-255F-4E4ABD1B1DC7}"/>
              </a:ext>
            </a:extLst>
          </p:cNvPr>
          <p:cNvPicPr>
            <a:picLocks noChangeAspect="1"/>
          </p:cNvPicPr>
          <p:nvPr/>
        </p:nvPicPr>
        <p:blipFill rotWithShape="1">
          <a:blip r:embed="rId6"/>
          <a:srcRect r="687" b="-266"/>
          <a:stretch/>
        </p:blipFill>
        <p:spPr>
          <a:xfrm>
            <a:off x="7123289" y="3257731"/>
            <a:ext cx="2724349" cy="3550478"/>
          </a:xfrm>
          <a:prstGeom prst="rect">
            <a:avLst/>
          </a:prstGeom>
        </p:spPr>
      </p:pic>
      <p:pic>
        <p:nvPicPr>
          <p:cNvPr id="8" name="Picture 7" descr="A person with a beard and mustache&#10;&#10;Description automatically generated">
            <a:extLst>
              <a:ext uri="{FF2B5EF4-FFF2-40B4-BE49-F238E27FC236}">
                <a16:creationId xmlns:a16="http://schemas.microsoft.com/office/drawing/2014/main" id="{58832120-5C9F-42CC-D69A-D3A1E3E0ECDA}"/>
              </a:ext>
            </a:extLst>
          </p:cNvPr>
          <p:cNvPicPr>
            <a:picLocks noChangeAspect="1"/>
          </p:cNvPicPr>
          <p:nvPr/>
        </p:nvPicPr>
        <p:blipFill>
          <a:blip r:embed="rId7"/>
          <a:stretch>
            <a:fillRect/>
          </a:stretch>
        </p:blipFill>
        <p:spPr>
          <a:xfrm>
            <a:off x="9493956" y="661300"/>
            <a:ext cx="2743200" cy="3559843"/>
          </a:xfrm>
          <a:prstGeom prst="rect">
            <a:avLst/>
          </a:prstGeom>
        </p:spPr>
      </p:pic>
    </p:spTree>
    <p:extLst>
      <p:ext uri="{BB962C8B-B14F-4D97-AF65-F5344CB8AC3E}">
        <p14:creationId xmlns:p14="http://schemas.microsoft.com/office/powerpoint/2010/main" val="10879079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82D54-5A8B-0652-0868-5B393BFDE1B5}"/>
              </a:ext>
            </a:extLst>
          </p:cNvPr>
          <p:cNvSpPr txBox="1">
            <a:spLocks/>
          </p:cNvSpPr>
          <p:nvPr/>
        </p:nvSpPr>
        <p:spPr>
          <a:xfrm>
            <a:off x="1290974" y="798162"/>
            <a:ext cx="9610048" cy="63528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200" b="1" dirty="0">
                <a:solidFill>
                  <a:schemeClr val="bg1"/>
                </a:solidFill>
                <a:latin typeface="Calibri"/>
                <a:ea typeface="+mj-lt"/>
                <a:cs typeface="+mj-lt"/>
              </a:rPr>
              <a:t>Persuasive Poster</a:t>
            </a:r>
          </a:p>
        </p:txBody>
      </p:sp>
      <p:sp>
        <p:nvSpPr>
          <p:cNvPr id="3" name="TextBox 2">
            <a:extLst>
              <a:ext uri="{FF2B5EF4-FFF2-40B4-BE49-F238E27FC236}">
                <a16:creationId xmlns:a16="http://schemas.microsoft.com/office/drawing/2014/main" id="{CD591B1C-5B44-27E6-DEA7-6EC3BA9085BF}"/>
              </a:ext>
            </a:extLst>
          </p:cNvPr>
          <p:cNvSpPr txBox="1"/>
          <p:nvPr/>
        </p:nvSpPr>
        <p:spPr>
          <a:xfrm>
            <a:off x="596492" y="2043029"/>
            <a:ext cx="8482924" cy="405495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3000" dirty="0">
                <a:solidFill>
                  <a:schemeClr val="bg1"/>
                </a:solidFill>
              </a:rPr>
              <a:t>Choose one person's story to base your poster on</a:t>
            </a:r>
            <a:endParaRPr lang="en-AU" sz="3000" dirty="0">
              <a:solidFill>
                <a:schemeClr val="bg1"/>
              </a:solidFill>
              <a:cs typeface="Calibri" panose="020F0502020204030204"/>
            </a:endParaRPr>
          </a:p>
          <a:p>
            <a:pPr marL="457200" indent="-457200">
              <a:buFont typeface="Arial" panose="020B0604020202020204" pitchFamily="34" charset="0"/>
              <a:buChar char="•"/>
            </a:pPr>
            <a:endParaRPr lang="en-AU" sz="3000" b="1" dirty="0">
              <a:solidFill>
                <a:schemeClr val="bg1"/>
              </a:solidFill>
            </a:endParaRPr>
          </a:p>
          <a:p>
            <a:r>
              <a:rPr lang="en-AU" sz="3000" b="1" dirty="0">
                <a:solidFill>
                  <a:schemeClr val="bg1"/>
                </a:solidFill>
              </a:rPr>
              <a:t>Your poster needs</a:t>
            </a:r>
            <a:r>
              <a:rPr lang="en-AU" sz="3000" b="1" dirty="0">
                <a:solidFill>
                  <a:schemeClr val="bg1"/>
                </a:solidFill>
                <a:effectLst/>
              </a:rPr>
              <a:t>:</a:t>
            </a:r>
            <a:endParaRPr lang="en-AU" sz="3000" b="1" dirty="0">
              <a:solidFill>
                <a:schemeClr val="bg1"/>
              </a:solidFill>
              <a:effectLst/>
              <a:cs typeface="Calibri"/>
            </a:endParaRPr>
          </a:p>
          <a:p>
            <a:pPr marL="457200" indent="-457200">
              <a:spcBef>
                <a:spcPts val="300"/>
              </a:spcBef>
              <a:spcAft>
                <a:spcPts val="300"/>
              </a:spcAft>
              <a:buFont typeface="Arial" panose="020B0604020202020204" pitchFamily="34" charset="0"/>
              <a:buChar char="•"/>
            </a:pPr>
            <a:r>
              <a:rPr lang="en-AU" sz="3000">
                <a:solidFill>
                  <a:schemeClr val="bg1"/>
                </a:solidFill>
                <a:effectLst/>
              </a:rPr>
              <a:t>a title</a:t>
            </a:r>
            <a:endParaRPr lang="en-AU" sz="3000">
              <a:solidFill>
                <a:schemeClr val="bg1"/>
              </a:solidFill>
              <a:effectLst/>
              <a:cs typeface="Calibri"/>
            </a:endParaRPr>
          </a:p>
          <a:p>
            <a:pPr marL="457200" indent="-457200">
              <a:spcBef>
                <a:spcPts val="300"/>
              </a:spcBef>
              <a:spcAft>
                <a:spcPts val="300"/>
              </a:spcAft>
              <a:buFont typeface="Arial" panose="020B0604020202020204" pitchFamily="34" charset="0"/>
              <a:buChar char="•"/>
            </a:pPr>
            <a:r>
              <a:rPr lang="en-AU" sz="3000">
                <a:solidFill>
                  <a:schemeClr val="bg1"/>
                </a:solidFill>
                <a:effectLst/>
              </a:rPr>
              <a:t>demographics and statistics from The </a:t>
            </a:r>
            <a:r>
              <a:rPr lang="en-AU" sz="3000" dirty="0">
                <a:solidFill>
                  <a:schemeClr val="bg1"/>
                </a:solidFill>
                <a:effectLst/>
              </a:rPr>
              <a:t>Healing Foundation</a:t>
            </a:r>
            <a:endParaRPr lang="en-AU" sz="3000" dirty="0">
              <a:solidFill>
                <a:schemeClr val="bg1"/>
              </a:solidFill>
              <a:effectLst/>
              <a:cs typeface="Calibri"/>
            </a:endParaRPr>
          </a:p>
          <a:p>
            <a:pPr marL="457200" indent="-457200">
              <a:spcBef>
                <a:spcPts val="300"/>
              </a:spcBef>
              <a:spcAft>
                <a:spcPts val="300"/>
              </a:spcAft>
              <a:buFont typeface="Arial" panose="020B0604020202020204" pitchFamily="34" charset="0"/>
              <a:buChar char="•"/>
            </a:pPr>
            <a:r>
              <a:rPr lang="en-AU" sz="3000">
                <a:solidFill>
                  <a:schemeClr val="bg1"/>
                </a:solidFill>
              </a:rPr>
              <a:t>information from</a:t>
            </a:r>
            <a:r>
              <a:rPr lang="en-AU" sz="3000">
                <a:solidFill>
                  <a:schemeClr val="bg1"/>
                </a:solidFill>
                <a:effectLst/>
              </a:rPr>
              <a:t> other sources</a:t>
            </a:r>
            <a:endParaRPr lang="en-AU" sz="3000">
              <a:solidFill>
                <a:schemeClr val="bg1"/>
              </a:solidFill>
              <a:effectLst/>
              <a:cs typeface="Calibri"/>
            </a:endParaRPr>
          </a:p>
          <a:p>
            <a:pPr marL="457200" indent="-457200">
              <a:spcBef>
                <a:spcPts val="300"/>
              </a:spcBef>
              <a:spcAft>
                <a:spcPts val="300"/>
              </a:spcAft>
              <a:buFont typeface="Arial" panose="020B0604020202020204" pitchFamily="34" charset="0"/>
              <a:buChar char="•"/>
            </a:pPr>
            <a:r>
              <a:rPr lang="en-AU" sz="3000">
                <a:solidFill>
                  <a:schemeClr val="bg1"/>
                </a:solidFill>
                <a:effectLst/>
              </a:rPr>
              <a:t>quotes from </a:t>
            </a:r>
            <a:r>
              <a:rPr lang="en-AU" sz="3000">
                <a:solidFill>
                  <a:schemeClr val="bg1"/>
                </a:solidFill>
              </a:rPr>
              <a:t>your </a:t>
            </a:r>
            <a:r>
              <a:rPr lang="en-AU" sz="3000">
                <a:solidFill>
                  <a:schemeClr val="bg1"/>
                </a:solidFill>
                <a:effectLst/>
              </a:rPr>
              <a:t>selected </a:t>
            </a:r>
            <a:r>
              <a:rPr lang="en-AU" sz="3000">
                <a:solidFill>
                  <a:schemeClr val="bg1"/>
                </a:solidFill>
              </a:rPr>
              <a:t>story</a:t>
            </a:r>
            <a:endParaRPr lang="en-AU" sz="3000">
              <a:solidFill>
                <a:schemeClr val="bg1"/>
              </a:solidFill>
              <a:effectLst/>
              <a:cs typeface="Calibri"/>
            </a:endParaRPr>
          </a:p>
        </p:txBody>
      </p:sp>
      <p:pic>
        <p:nvPicPr>
          <p:cNvPr id="5" name="Picture 4" descr="A black background with a logo and white text&#10;&#10;Description automatically generated">
            <a:extLst>
              <a:ext uri="{FF2B5EF4-FFF2-40B4-BE49-F238E27FC236}">
                <a16:creationId xmlns:a16="http://schemas.microsoft.com/office/drawing/2014/main" id="{C5005C55-9348-7F55-A5B4-A79A9C1FC553}"/>
              </a:ext>
            </a:extLst>
          </p:cNvPr>
          <p:cNvPicPr>
            <a:picLocks noChangeAspect="1"/>
          </p:cNvPicPr>
          <p:nvPr/>
        </p:nvPicPr>
        <p:blipFill>
          <a:blip r:embed="rId3"/>
          <a:stretch>
            <a:fillRect/>
          </a:stretch>
        </p:blipFill>
        <p:spPr>
          <a:xfrm>
            <a:off x="8932069" y="3051968"/>
            <a:ext cx="2607469" cy="1497807"/>
          </a:xfrm>
          <a:prstGeom prst="rect">
            <a:avLst/>
          </a:prstGeom>
        </p:spPr>
      </p:pic>
      <p:pic>
        <p:nvPicPr>
          <p:cNvPr id="7" name="Picture 6" descr="A person smiling at the camera&#10;&#10;Description automatically generated">
            <a:extLst>
              <a:ext uri="{FF2B5EF4-FFF2-40B4-BE49-F238E27FC236}">
                <a16:creationId xmlns:a16="http://schemas.microsoft.com/office/drawing/2014/main" id="{5689C0E9-DCA5-8E91-7067-8C7B7342DBDC}"/>
              </a:ext>
            </a:extLst>
          </p:cNvPr>
          <p:cNvPicPr>
            <a:picLocks noChangeAspect="1"/>
          </p:cNvPicPr>
          <p:nvPr/>
        </p:nvPicPr>
        <p:blipFill>
          <a:blip r:embed="rId4"/>
          <a:stretch>
            <a:fillRect/>
          </a:stretch>
        </p:blipFill>
        <p:spPr>
          <a:xfrm>
            <a:off x="9906000" y="1428750"/>
            <a:ext cx="2209800" cy="1495425"/>
          </a:xfrm>
          <a:prstGeom prst="rect">
            <a:avLst/>
          </a:prstGeom>
        </p:spPr>
      </p:pic>
      <p:pic>
        <p:nvPicPr>
          <p:cNvPr id="9" name="Picture 8" descr="A person smiling at the camera&#10;&#10;Description automatically generated">
            <a:extLst>
              <a:ext uri="{FF2B5EF4-FFF2-40B4-BE49-F238E27FC236}">
                <a16:creationId xmlns:a16="http://schemas.microsoft.com/office/drawing/2014/main" id="{CF452A1C-D021-E0A2-F240-D6055A485670}"/>
              </a:ext>
            </a:extLst>
          </p:cNvPr>
          <p:cNvPicPr>
            <a:picLocks noChangeAspect="1"/>
          </p:cNvPicPr>
          <p:nvPr/>
        </p:nvPicPr>
        <p:blipFill>
          <a:blip r:embed="rId5"/>
          <a:stretch>
            <a:fillRect/>
          </a:stretch>
        </p:blipFill>
        <p:spPr>
          <a:xfrm>
            <a:off x="7871619" y="4673598"/>
            <a:ext cx="2219325" cy="1504950"/>
          </a:xfrm>
          <a:prstGeom prst="rect">
            <a:avLst/>
          </a:prstGeom>
        </p:spPr>
      </p:pic>
    </p:spTree>
    <p:extLst>
      <p:ext uri="{BB962C8B-B14F-4D97-AF65-F5344CB8AC3E}">
        <p14:creationId xmlns:p14="http://schemas.microsoft.com/office/powerpoint/2010/main" val="3489424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525F5B9-8593-EEAA-F5E4-2CE07BF18483}"/>
              </a:ext>
            </a:extLst>
          </p:cNvPr>
          <p:cNvSpPr txBox="1">
            <a:spLocks/>
          </p:cNvSpPr>
          <p:nvPr/>
        </p:nvSpPr>
        <p:spPr>
          <a:xfrm>
            <a:off x="1437058" y="1032290"/>
            <a:ext cx="9587371" cy="469862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solidFill>
                <a:cs typeface="Calibri"/>
              </a:rPr>
              <a:t>Aboriginal and</a:t>
            </a:r>
            <a:r>
              <a:rPr lang="en-US" dirty="0">
                <a:solidFill>
                  <a:schemeClr val="bg1"/>
                </a:solidFill>
              </a:rPr>
              <a:t> Torres Strait Islander students and teachers should be aware that these resources may contain the names, images, and voices of deceased persons.</a:t>
            </a:r>
            <a:r>
              <a:rPr lang="en-US" b="1" dirty="0">
                <a:solidFill>
                  <a:schemeClr val="bg1"/>
                </a:solidFill>
              </a:rPr>
              <a:t> </a:t>
            </a:r>
            <a:endParaRPr lang="en-US" b="1" i="0" dirty="0">
              <a:solidFill>
                <a:schemeClr val="bg1"/>
              </a:solidFill>
              <a:effectLst/>
              <a:cs typeface="Calibri"/>
            </a:endParaRPr>
          </a:p>
        </p:txBody>
      </p:sp>
    </p:spTree>
    <p:extLst>
      <p:ext uri="{BB962C8B-B14F-4D97-AF65-F5344CB8AC3E}">
        <p14:creationId xmlns:p14="http://schemas.microsoft.com/office/powerpoint/2010/main" val="3437915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4BF21-4595-9652-C086-7836430515A0}"/>
              </a:ext>
            </a:extLst>
          </p:cNvPr>
          <p:cNvSpPr txBox="1">
            <a:spLocks/>
          </p:cNvSpPr>
          <p:nvPr/>
        </p:nvSpPr>
        <p:spPr>
          <a:xfrm>
            <a:off x="601663" y="1468881"/>
            <a:ext cx="11470934" cy="63528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chemeClr val="bg1"/>
                </a:solidFill>
                <a:latin typeface="Calibri"/>
                <a:ea typeface="+mj-lt"/>
                <a:cs typeface="+mj-lt"/>
              </a:rPr>
              <a:t>Write speech for poster</a:t>
            </a:r>
          </a:p>
        </p:txBody>
      </p:sp>
      <p:sp>
        <p:nvSpPr>
          <p:cNvPr id="3" name="TextBox 2">
            <a:extLst>
              <a:ext uri="{FF2B5EF4-FFF2-40B4-BE49-F238E27FC236}">
                <a16:creationId xmlns:a16="http://schemas.microsoft.com/office/drawing/2014/main" id="{BECC3075-B317-CE2C-499E-BCA7299B731C}"/>
              </a:ext>
            </a:extLst>
          </p:cNvPr>
          <p:cNvSpPr txBox="1"/>
          <p:nvPr/>
        </p:nvSpPr>
        <p:spPr>
          <a:xfrm>
            <a:off x="676275" y="3012258"/>
            <a:ext cx="10886050" cy="30623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spcBef>
                <a:spcPts val="300"/>
              </a:spcBef>
              <a:spcAft>
                <a:spcPts val="300"/>
              </a:spcAft>
              <a:buFont typeface="Arial" panose="020B0604020202020204" pitchFamily="34" charset="0"/>
              <a:buChar char="•"/>
            </a:pPr>
            <a:r>
              <a:rPr lang="en-AU" sz="2800" dirty="0">
                <a:solidFill>
                  <a:schemeClr val="bg1"/>
                </a:solidFill>
                <a:effectLst/>
              </a:rPr>
              <a:t>Use worksheet to draft speech.</a:t>
            </a:r>
            <a:endParaRPr lang="en-US">
              <a:solidFill>
                <a:schemeClr val="bg1"/>
              </a:solidFill>
            </a:endParaRPr>
          </a:p>
          <a:p>
            <a:pPr marL="457200" indent="-457200">
              <a:spcBef>
                <a:spcPts val="300"/>
              </a:spcBef>
              <a:spcAft>
                <a:spcPts val="300"/>
              </a:spcAft>
              <a:buFont typeface="Arial" panose="020B0604020202020204" pitchFamily="34" charset="0"/>
              <a:buChar char="•"/>
            </a:pPr>
            <a:r>
              <a:rPr lang="en-AU" sz="2800" dirty="0">
                <a:solidFill>
                  <a:schemeClr val="bg1"/>
                </a:solidFill>
              </a:rPr>
              <a:t>W</a:t>
            </a:r>
            <a:r>
              <a:rPr lang="en-AU" sz="2800" dirty="0">
                <a:solidFill>
                  <a:schemeClr val="bg1"/>
                </a:solidFill>
                <a:effectLst/>
              </a:rPr>
              <a:t>rite a good copy of your speech on to index cards</a:t>
            </a:r>
            <a:endParaRPr lang="en-AU" sz="2800" dirty="0">
              <a:solidFill>
                <a:schemeClr val="bg1"/>
              </a:solidFill>
              <a:effectLst/>
              <a:cs typeface="Calibri" panose="020F0502020204030204"/>
            </a:endParaRPr>
          </a:p>
          <a:p>
            <a:pPr marL="457200" indent="-457200">
              <a:spcBef>
                <a:spcPts val="300"/>
              </a:spcBef>
              <a:spcAft>
                <a:spcPts val="300"/>
              </a:spcAft>
              <a:buFont typeface="Arial" panose="020B0604020202020204" pitchFamily="34" charset="0"/>
              <a:buChar char="•"/>
            </a:pPr>
            <a:r>
              <a:rPr lang="en-AU" sz="2800" dirty="0">
                <a:solidFill>
                  <a:schemeClr val="bg1"/>
                </a:solidFill>
              </a:rPr>
              <a:t>C</a:t>
            </a:r>
            <a:r>
              <a:rPr lang="en-AU" sz="2800" dirty="0">
                <a:solidFill>
                  <a:schemeClr val="bg1"/>
                </a:solidFill>
                <a:effectLst/>
              </a:rPr>
              <a:t>reate a final copy of your poster on A3 cardboard.</a:t>
            </a:r>
            <a:endParaRPr lang="en-AU" sz="2800" dirty="0">
              <a:solidFill>
                <a:schemeClr val="bg1"/>
              </a:solidFill>
              <a:effectLst/>
              <a:cs typeface="Calibri" panose="020F0502020204030204"/>
            </a:endParaRPr>
          </a:p>
          <a:p>
            <a:pPr lvl="1">
              <a:spcBef>
                <a:spcPts val="300"/>
              </a:spcBef>
              <a:spcAft>
                <a:spcPts val="1200"/>
              </a:spcAft>
            </a:pPr>
            <a:endParaRPr lang="en-AU" sz="2800" dirty="0">
              <a:solidFill>
                <a:schemeClr val="bg1"/>
              </a:solidFill>
              <a:ea typeface="Calibri" panose="020F0502020204030204"/>
              <a:cs typeface="Calibri" panose="020F0502020204030204"/>
            </a:endParaRPr>
          </a:p>
          <a:p>
            <a:pPr algn="ctr"/>
            <a:r>
              <a:rPr lang="en-AU" sz="2800" b="1" i="1" dirty="0">
                <a:solidFill>
                  <a:schemeClr val="bg1"/>
                </a:solidFill>
                <a:effectLst/>
              </a:rPr>
              <a:t>Reminder: it is not appropriate to recreate Aboriginal and Torres Strait Islander art forms.</a:t>
            </a:r>
            <a:endParaRPr lang="en-AU" sz="4000" b="1" i="1" dirty="0">
              <a:solidFill>
                <a:schemeClr val="bg1"/>
              </a:solidFill>
              <a:effectLst/>
            </a:endParaRPr>
          </a:p>
        </p:txBody>
      </p:sp>
      <p:pic>
        <p:nvPicPr>
          <p:cNvPr id="5" name="Picture 4" descr="An old person with white hair&#10;&#10;Description automatically generated">
            <a:extLst>
              <a:ext uri="{FF2B5EF4-FFF2-40B4-BE49-F238E27FC236}">
                <a16:creationId xmlns:a16="http://schemas.microsoft.com/office/drawing/2014/main" id="{5ABD92BA-9CEE-47C7-65D6-9E9A34193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9885" y="760623"/>
            <a:ext cx="2332496" cy="1556210"/>
          </a:xfrm>
          <a:prstGeom prst="rect">
            <a:avLst/>
          </a:prstGeom>
        </p:spPr>
      </p:pic>
      <p:pic>
        <p:nvPicPr>
          <p:cNvPr id="7" name="Picture 6" descr="A person with a beard smiling&#10;&#10;Description automatically generated">
            <a:extLst>
              <a:ext uri="{FF2B5EF4-FFF2-40B4-BE49-F238E27FC236}">
                <a16:creationId xmlns:a16="http://schemas.microsoft.com/office/drawing/2014/main" id="{3D544F60-76E8-6513-412C-C1641D9CE3D4}"/>
              </a:ext>
            </a:extLst>
          </p:cNvPr>
          <p:cNvPicPr>
            <a:picLocks noChangeAspect="1"/>
          </p:cNvPicPr>
          <p:nvPr/>
        </p:nvPicPr>
        <p:blipFill>
          <a:blip r:embed="rId4"/>
          <a:stretch>
            <a:fillRect/>
          </a:stretch>
        </p:blipFill>
        <p:spPr>
          <a:xfrm>
            <a:off x="5880894" y="762000"/>
            <a:ext cx="2320925" cy="1590675"/>
          </a:xfrm>
          <a:prstGeom prst="rect">
            <a:avLst/>
          </a:prstGeom>
        </p:spPr>
      </p:pic>
      <p:pic>
        <p:nvPicPr>
          <p:cNvPr id="9" name="Picture 8" descr="A person in a blue shirt&#10;&#10;Description automatically generated">
            <a:extLst>
              <a:ext uri="{FF2B5EF4-FFF2-40B4-BE49-F238E27FC236}">
                <a16:creationId xmlns:a16="http://schemas.microsoft.com/office/drawing/2014/main" id="{8B84E359-2166-2800-B606-F101250E2ED9}"/>
              </a:ext>
            </a:extLst>
          </p:cNvPr>
          <p:cNvPicPr>
            <a:picLocks noChangeAspect="1"/>
          </p:cNvPicPr>
          <p:nvPr/>
        </p:nvPicPr>
        <p:blipFill>
          <a:blip r:embed="rId5"/>
          <a:stretch>
            <a:fillRect/>
          </a:stretch>
        </p:blipFill>
        <p:spPr>
          <a:xfrm>
            <a:off x="8001794" y="1764506"/>
            <a:ext cx="2324100" cy="1546225"/>
          </a:xfrm>
          <a:prstGeom prst="rect">
            <a:avLst/>
          </a:prstGeom>
        </p:spPr>
      </p:pic>
    </p:spTree>
    <p:extLst>
      <p:ext uri="{BB962C8B-B14F-4D97-AF65-F5344CB8AC3E}">
        <p14:creationId xmlns:p14="http://schemas.microsoft.com/office/powerpoint/2010/main" val="263513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F07FDC2E-D142-8B80-A0A0-14DB2A741E58}"/>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967898" y="-320906"/>
            <a:ext cx="8256204" cy="8256204"/>
          </a:xfrm>
          <a:prstGeom prst="rect">
            <a:avLst/>
          </a:prstGeom>
        </p:spPr>
      </p:pic>
      <p:sp>
        <p:nvSpPr>
          <p:cNvPr id="3" name="Title 1">
            <a:extLst>
              <a:ext uri="{FF2B5EF4-FFF2-40B4-BE49-F238E27FC236}">
                <a16:creationId xmlns:a16="http://schemas.microsoft.com/office/drawing/2014/main" id="{301406E5-5E62-69C2-D5B2-7292B254F0F3}"/>
              </a:ext>
            </a:extLst>
          </p:cNvPr>
          <p:cNvSpPr txBox="1">
            <a:spLocks/>
          </p:cNvSpPr>
          <p:nvPr/>
        </p:nvSpPr>
        <p:spPr>
          <a:xfrm>
            <a:off x="934299" y="2304193"/>
            <a:ext cx="10515600" cy="217287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dirty="0">
                <a:solidFill>
                  <a:schemeClr val="bg1"/>
                </a:solidFill>
                <a:latin typeface="Calibri"/>
                <a:ea typeface="+mj-lt"/>
                <a:cs typeface="+mj-lt"/>
              </a:rPr>
              <a:t>Conclusion:</a:t>
            </a:r>
          </a:p>
          <a:p>
            <a:pPr algn="ctr"/>
            <a:r>
              <a:rPr lang="en-US" sz="5000" b="1" dirty="0">
                <a:solidFill>
                  <a:schemeClr val="bg1"/>
                </a:solidFill>
                <a:latin typeface="Calibri"/>
                <a:ea typeface="+mj-lt"/>
                <a:cs typeface="+mj-lt"/>
              </a:rPr>
              <a:t>Present posters and speeches</a:t>
            </a:r>
          </a:p>
        </p:txBody>
      </p:sp>
    </p:spTree>
    <p:extLst>
      <p:ext uri="{BB962C8B-B14F-4D97-AF65-F5344CB8AC3E}">
        <p14:creationId xmlns:p14="http://schemas.microsoft.com/office/powerpoint/2010/main" val="2520645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CB9EA35-0ACD-EA02-64B8-683797D8E250}"/>
              </a:ext>
            </a:extLst>
          </p:cNvPr>
          <p:cNvPicPr>
            <a:picLocks noChangeAspect="1"/>
          </p:cNvPicPr>
          <p:nvPr/>
        </p:nvPicPr>
        <p:blipFill rotWithShape="1">
          <a:blip r:embed="rId3">
            <a:extLst>
              <a:ext uri="{28A0092B-C50C-407E-A947-70E740481C1C}">
                <a14:useLocalDpi xmlns:a14="http://schemas.microsoft.com/office/drawing/2010/main" val="0"/>
              </a:ext>
            </a:extLst>
          </a:blip>
          <a:srcRect t="52498" b="7723"/>
          <a:stretch/>
        </p:blipFill>
        <p:spPr>
          <a:xfrm>
            <a:off x="0" y="-1"/>
            <a:ext cx="12192000" cy="6858000"/>
          </a:xfrm>
          <a:prstGeom prst="rect">
            <a:avLst/>
          </a:prstGeom>
        </p:spPr>
      </p:pic>
      <p:sp>
        <p:nvSpPr>
          <p:cNvPr id="5" name="Title 1">
            <a:extLst>
              <a:ext uri="{FF2B5EF4-FFF2-40B4-BE49-F238E27FC236}">
                <a16:creationId xmlns:a16="http://schemas.microsoft.com/office/drawing/2014/main" id="{1D0DFB20-AC56-A70F-BE57-312821FE351B}"/>
              </a:ext>
            </a:extLst>
          </p:cNvPr>
          <p:cNvSpPr txBox="1">
            <a:spLocks/>
          </p:cNvSpPr>
          <p:nvPr/>
        </p:nvSpPr>
        <p:spPr>
          <a:xfrm>
            <a:off x="-1" y="950056"/>
            <a:ext cx="12192000" cy="12001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b="1" dirty="0">
                <a:solidFill>
                  <a:schemeClr val="bg1"/>
                </a:solidFill>
                <a:latin typeface="+mn-lt"/>
              </a:rPr>
              <a:t>Activity 4: </a:t>
            </a:r>
          </a:p>
          <a:p>
            <a:pPr algn="ctr"/>
            <a:r>
              <a:rPr lang="en-US" sz="3600" b="1" dirty="0">
                <a:solidFill>
                  <a:schemeClr val="bg1"/>
                </a:solidFill>
                <a:latin typeface="+mn-lt"/>
              </a:rPr>
              <a:t>Planning event and poster walk</a:t>
            </a:r>
            <a:endParaRPr lang="en-US" dirty="0">
              <a:solidFill>
                <a:schemeClr val="bg1"/>
              </a:solidFill>
            </a:endParaRPr>
          </a:p>
        </p:txBody>
      </p:sp>
      <p:pic>
        <p:nvPicPr>
          <p:cNvPr id="3" name="Picture 2" descr="A picture containing text&#10;&#10;Description automatically generated">
            <a:extLst>
              <a:ext uri="{FF2B5EF4-FFF2-40B4-BE49-F238E27FC236}">
                <a16:creationId xmlns:a16="http://schemas.microsoft.com/office/drawing/2014/main" id="{4A41CDE1-0126-62A0-9CCE-1BB9704BF1F4}"/>
              </a:ext>
            </a:extLst>
          </p:cNvPr>
          <p:cNvPicPr>
            <a:picLocks noChangeAspect="1"/>
          </p:cNvPicPr>
          <p:nvPr/>
        </p:nvPicPr>
        <p:blipFill rotWithShape="1">
          <a:blip r:embed="rId4">
            <a:extLst>
              <a:ext uri="{28A0092B-C50C-407E-A947-70E740481C1C}">
                <a14:useLocalDpi xmlns:a14="http://schemas.microsoft.com/office/drawing/2010/main" val="0"/>
              </a:ext>
            </a:extLst>
          </a:blip>
          <a:srcRect l="16145" t="43472" r="16251" b="23776"/>
          <a:stretch/>
        </p:blipFill>
        <p:spPr>
          <a:xfrm>
            <a:off x="-1" y="2427848"/>
            <a:ext cx="12191999" cy="4430152"/>
          </a:xfrm>
          <a:prstGeom prst="rect">
            <a:avLst/>
          </a:prstGeom>
        </p:spPr>
      </p:pic>
      <p:pic>
        <p:nvPicPr>
          <p:cNvPr id="2" name="Picture 1" descr="Text&#10;&#10;Description automatically generated">
            <a:extLst>
              <a:ext uri="{FF2B5EF4-FFF2-40B4-BE49-F238E27FC236}">
                <a16:creationId xmlns:a16="http://schemas.microsoft.com/office/drawing/2014/main" id="{9D693171-04D7-B477-0DB5-0C87AEFA7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6907" y="6237609"/>
            <a:ext cx="1575611" cy="324214"/>
          </a:xfrm>
          <a:prstGeom prst="rect">
            <a:avLst/>
          </a:prstGeom>
        </p:spPr>
      </p:pic>
    </p:spTree>
    <p:extLst>
      <p:ext uri="{BB962C8B-B14F-4D97-AF65-F5344CB8AC3E}">
        <p14:creationId xmlns:p14="http://schemas.microsoft.com/office/powerpoint/2010/main" val="14346991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D7766-AF28-48DD-AA15-477E541FA377}"/>
              </a:ext>
            </a:extLst>
          </p:cNvPr>
          <p:cNvSpPr txBox="1">
            <a:spLocks/>
          </p:cNvSpPr>
          <p:nvPr/>
        </p:nvSpPr>
        <p:spPr>
          <a:xfrm>
            <a:off x="793693" y="806855"/>
            <a:ext cx="10515600" cy="64887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bg1"/>
                </a:solidFill>
                <a:latin typeface="Calibri"/>
                <a:ea typeface="+mj-lt"/>
                <a:cs typeface="+mj-lt"/>
              </a:rPr>
              <a:t>Read book: </a:t>
            </a:r>
            <a:r>
              <a:rPr lang="en-US" sz="2800" b="1" i="1" dirty="0">
                <a:solidFill>
                  <a:schemeClr val="bg1"/>
                </a:solidFill>
                <a:latin typeface="Calibri"/>
                <a:ea typeface="+mj-lt"/>
                <a:cs typeface="+mj-lt"/>
              </a:rPr>
              <a:t>Remembered by Heart </a:t>
            </a:r>
            <a:r>
              <a:rPr lang="en-US" sz="2800" b="1" dirty="0">
                <a:solidFill>
                  <a:schemeClr val="bg1"/>
                </a:solidFill>
                <a:latin typeface="Calibri"/>
                <a:ea typeface="+mj-lt"/>
                <a:cs typeface="+mj-lt"/>
              </a:rPr>
              <a:t>by Stephen </a:t>
            </a:r>
            <a:r>
              <a:rPr lang="en-US" sz="2800" b="1" dirty="0" err="1">
                <a:solidFill>
                  <a:schemeClr val="bg1"/>
                </a:solidFill>
                <a:latin typeface="Calibri"/>
                <a:ea typeface="+mj-lt"/>
                <a:cs typeface="+mj-lt"/>
              </a:rPr>
              <a:t>Kinnane</a:t>
            </a:r>
            <a:endParaRPr lang="en-US" sz="2800" b="1" dirty="0">
              <a:solidFill>
                <a:schemeClr val="bg1"/>
              </a:solidFill>
              <a:latin typeface="Calibri"/>
              <a:ea typeface="+mj-lt"/>
              <a:cs typeface="+mj-lt"/>
            </a:endParaRPr>
          </a:p>
        </p:txBody>
      </p:sp>
      <p:pic>
        <p:nvPicPr>
          <p:cNvPr id="3" name="Picture 2" descr="A book cover with a landscape and moon&#10;&#10;Description automatically generated">
            <a:extLst>
              <a:ext uri="{FF2B5EF4-FFF2-40B4-BE49-F238E27FC236}">
                <a16:creationId xmlns:a16="http://schemas.microsoft.com/office/drawing/2014/main" id="{3C779AEF-DADA-81AC-C275-E31F962538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687" y="1604470"/>
            <a:ext cx="3202626" cy="4964070"/>
          </a:xfrm>
          <a:prstGeom prst="rect">
            <a:avLst/>
          </a:prstGeom>
        </p:spPr>
      </p:pic>
    </p:spTree>
    <p:extLst>
      <p:ext uri="{BB962C8B-B14F-4D97-AF65-F5344CB8AC3E}">
        <p14:creationId xmlns:p14="http://schemas.microsoft.com/office/powerpoint/2010/main" val="32179361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035DF-A7ED-2AEB-2B89-851BAED2D701}"/>
              </a:ext>
            </a:extLst>
          </p:cNvPr>
          <p:cNvSpPr txBox="1">
            <a:spLocks/>
          </p:cNvSpPr>
          <p:nvPr/>
        </p:nvSpPr>
        <p:spPr>
          <a:xfrm>
            <a:off x="3112943" y="836070"/>
            <a:ext cx="5821157" cy="74248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a:ea typeface="+mj-lt"/>
                <a:cs typeface="+mj-lt"/>
              </a:rPr>
              <a:t>Planning the Event</a:t>
            </a:r>
          </a:p>
        </p:txBody>
      </p:sp>
      <p:sp>
        <p:nvSpPr>
          <p:cNvPr id="3" name="Content Placeholder 2">
            <a:extLst>
              <a:ext uri="{FF2B5EF4-FFF2-40B4-BE49-F238E27FC236}">
                <a16:creationId xmlns:a16="http://schemas.microsoft.com/office/drawing/2014/main" id="{DD5C76FD-96D7-C9EA-78BB-83EA3572BE0F}"/>
              </a:ext>
            </a:extLst>
          </p:cNvPr>
          <p:cNvSpPr txBox="1">
            <a:spLocks/>
          </p:cNvSpPr>
          <p:nvPr/>
        </p:nvSpPr>
        <p:spPr>
          <a:xfrm>
            <a:off x="1280160" y="1903050"/>
            <a:ext cx="9486725" cy="383982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AU" sz="2400" b="1" dirty="0">
                <a:solidFill>
                  <a:schemeClr val="bg1"/>
                </a:solidFill>
                <a:effectLst/>
              </a:rPr>
              <a:t>As a class, brainstorm what you will need for the event:</a:t>
            </a:r>
          </a:p>
          <a:p>
            <a:pPr marL="342900" indent="-342900">
              <a:buFont typeface="Arial"/>
              <a:buChar char="•"/>
            </a:pPr>
            <a:r>
              <a:rPr lang="en-AU" sz="2400" dirty="0">
                <a:solidFill>
                  <a:schemeClr val="bg1"/>
                </a:solidFill>
                <a:effectLst/>
              </a:rPr>
              <a:t>invitations (consider who it will be appropriate to invite. Does the school have a relationship with local Aboriginal and Torres Strait Islander community members?)</a:t>
            </a:r>
            <a:endParaRPr lang="en-AU" sz="2400" dirty="0">
              <a:solidFill>
                <a:schemeClr val="bg1"/>
              </a:solidFill>
            </a:endParaRPr>
          </a:p>
          <a:p>
            <a:pPr marL="342900" indent="-342900">
              <a:buFont typeface="Arial"/>
              <a:buChar char="•"/>
            </a:pPr>
            <a:r>
              <a:rPr lang="en-AU" sz="2400" dirty="0">
                <a:solidFill>
                  <a:schemeClr val="bg1"/>
                </a:solidFill>
                <a:effectLst/>
              </a:rPr>
              <a:t>a dedicated space to display </a:t>
            </a:r>
            <a:r>
              <a:rPr lang="en-AU" sz="2400" dirty="0">
                <a:solidFill>
                  <a:schemeClr val="bg1"/>
                </a:solidFill>
              </a:rPr>
              <a:t>posters</a:t>
            </a:r>
          </a:p>
          <a:p>
            <a:pPr marL="342900" indent="-342900">
              <a:buFont typeface="Arial"/>
              <a:buChar char="•"/>
            </a:pPr>
            <a:r>
              <a:rPr lang="en-AU" sz="2400" dirty="0">
                <a:solidFill>
                  <a:schemeClr val="bg1"/>
                </a:solidFill>
              </a:rPr>
              <a:t>food</a:t>
            </a:r>
            <a:r>
              <a:rPr lang="en-AU" sz="2400" dirty="0">
                <a:solidFill>
                  <a:schemeClr val="bg1"/>
                </a:solidFill>
                <a:effectLst/>
              </a:rPr>
              <a:t> (could students make food with at least one ingredient that is Indigenous to Australia?)</a:t>
            </a:r>
            <a:endParaRPr lang="en-AU" sz="2400" dirty="0">
              <a:solidFill>
                <a:schemeClr val="bg1"/>
              </a:solidFill>
            </a:endParaRPr>
          </a:p>
          <a:p>
            <a:pPr marL="342900" indent="-342900">
              <a:buFont typeface="Arial"/>
              <a:buChar char="•"/>
            </a:pPr>
            <a:r>
              <a:rPr lang="en-AU" sz="2400" dirty="0">
                <a:solidFill>
                  <a:schemeClr val="bg1"/>
                </a:solidFill>
                <a:effectLst/>
              </a:rPr>
              <a:t>music (what would be appropriate music to play at the event?).</a:t>
            </a:r>
            <a:endParaRPr lang="en-AU" sz="2400" dirty="0">
              <a:solidFill>
                <a:schemeClr val="bg1"/>
              </a:solidFill>
              <a:effectLst/>
              <a:cs typeface="Calibri" panose="020F0502020204030204"/>
            </a:endParaRPr>
          </a:p>
        </p:txBody>
      </p:sp>
    </p:spTree>
    <p:extLst>
      <p:ext uri="{BB962C8B-B14F-4D97-AF65-F5344CB8AC3E}">
        <p14:creationId xmlns:p14="http://schemas.microsoft.com/office/powerpoint/2010/main" val="375561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33248C56-6CEF-F93A-307C-9B58CEEDB189}"/>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967898" y="-320906"/>
            <a:ext cx="8256204" cy="8256204"/>
          </a:xfrm>
          <a:prstGeom prst="rect">
            <a:avLst/>
          </a:prstGeom>
        </p:spPr>
      </p:pic>
      <p:sp>
        <p:nvSpPr>
          <p:cNvPr id="3" name="Title 1">
            <a:extLst>
              <a:ext uri="{FF2B5EF4-FFF2-40B4-BE49-F238E27FC236}">
                <a16:creationId xmlns:a16="http://schemas.microsoft.com/office/drawing/2014/main" id="{76E7FDD8-324F-0392-D5F8-1EB8BE4AACDE}"/>
              </a:ext>
            </a:extLst>
          </p:cNvPr>
          <p:cNvSpPr txBox="1">
            <a:spLocks/>
          </p:cNvSpPr>
          <p:nvPr/>
        </p:nvSpPr>
        <p:spPr>
          <a:xfrm>
            <a:off x="934299" y="2304193"/>
            <a:ext cx="10515600" cy="217287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dirty="0">
                <a:solidFill>
                  <a:schemeClr val="bg1"/>
                </a:solidFill>
                <a:latin typeface="Calibri"/>
                <a:ea typeface="+mj-lt"/>
                <a:cs typeface="+mj-lt"/>
              </a:rPr>
              <a:t>EVENT:</a:t>
            </a:r>
          </a:p>
          <a:p>
            <a:pPr algn="ctr"/>
            <a:r>
              <a:rPr lang="en-US" sz="5000" b="1" dirty="0">
                <a:solidFill>
                  <a:schemeClr val="bg1"/>
                </a:solidFill>
                <a:latin typeface="Calibri"/>
                <a:ea typeface="+mj-lt"/>
                <a:cs typeface="+mj-lt"/>
              </a:rPr>
              <a:t>Poster Presentation</a:t>
            </a:r>
          </a:p>
        </p:txBody>
      </p:sp>
    </p:spTree>
    <p:extLst>
      <p:ext uri="{BB962C8B-B14F-4D97-AF65-F5344CB8AC3E}">
        <p14:creationId xmlns:p14="http://schemas.microsoft.com/office/powerpoint/2010/main" val="39228849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EFD0E87-B6EB-8EF0-1455-AA8B1A39F5DC}"/>
              </a:ext>
            </a:extLst>
          </p:cNvPr>
          <p:cNvSpPr txBox="1"/>
          <p:nvPr/>
        </p:nvSpPr>
        <p:spPr>
          <a:xfrm>
            <a:off x="7424534" y="717433"/>
            <a:ext cx="4303643" cy="954107"/>
          </a:xfrm>
          <a:prstGeom prst="rect">
            <a:avLst/>
          </a:prstGeom>
          <a:noFill/>
        </p:spPr>
        <p:txBody>
          <a:bodyPr wrap="square">
            <a:spAutoFit/>
          </a:bodyPr>
          <a:lstStyle/>
          <a:p>
            <a:pPr algn="ctr"/>
            <a:r>
              <a:rPr lang="en-AU" sz="2800" b="1">
                <a:solidFill>
                  <a:schemeClr val="bg1"/>
                </a:solidFill>
              </a:rPr>
              <a:t>Contact The Healing Foundation</a:t>
            </a:r>
          </a:p>
        </p:txBody>
      </p:sp>
      <p:pic>
        <p:nvPicPr>
          <p:cNvPr id="8" name="Picture 7">
            <a:extLst>
              <a:ext uri="{FF2B5EF4-FFF2-40B4-BE49-F238E27FC236}">
                <a16:creationId xmlns:a16="http://schemas.microsoft.com/office/drawing/2014/main" id="{A185D994-8503-D5CD-0379-B2E688EC44B1}"/>
              </a:ext>
            </a:extLst>
          </p:cNvPr>
          <p:cNvPicPr>
            <a:picLocks noChangeAspect="1"/>
          </p:cNvPicPr>
          <p:nvPr/>
        </p:nvPicPr>
        <p:blipFill rotWithShape="1">
          <a:blip r:embed="rId3">
            <a:extLst>
              <a:ext uri="{28A0092B-C50C-407E-A947-70E740481C1C}">
                <a14:useLocalDpi xmlns:a14="http://schemas.microsoft.com/office/drawing/2010/main" val="0"/>
              </a:ext>
            </a:extLst>
          </a:blip>
          <a:srcRect l="11238" r="72460"/>
          <a:stretch/>
        </p:blipFill>
        <p:spPr>
          <a:xfrm>
            <a:off x="7700584" y="2224279"/>
            <a:ext cx="740300" cy="4541252"/>
          </a:xfrm>
          <a:prstGeom prst="rect">
            <a:avLst/>
          </a:prstGeom>
        </p:spPr>
      </p:pic>
      <p:sp>
        <p:nvSpPr>
          <p:cNvPr id="9" name="TextBox 8">
            <a:extLst>
              <a:ext uri="{FF2B5EF4-FFF2-40B4-BE49-F238E27FC236}">
                <a16:creationId xmlns:a16="http://schemas.microsoft.com/office/drawing/2014/main" id="{7680D97C-4460-625C-86C0-070F81D7E26C}"/>
              </a:ext>
            </a:extLst>
          </p:cNvPr>
          <p:cNvSpPr txBox="1"/>
          <p:nvPr/>
        </p:nvSpPr>
        <p:spPr>
          <a:xfrm>
            <a:off x="8458561" y="2316747"/>
            <a:ext cx="2645687" cy="384721"/>
          </a:xfrm>
          <a:prstGeom prst="rect">
            <a:avLst/>
          </a:prstGeom>
          <a:noFill/>
        </p:spPr>
        <p:txBody>
          <a:bodyPr wrap="square" rtlCol="0">
            <a:spAutoFit/>
          </a:bodyPr>
          <a:lstStyle/>
          <a:p>
            <a:r>
              <a:rPr lang="en-US" sz="1900" b="1">
                <a:solidFill>
                  <a:schemeClr val="bg1"/>
                </a:solidFill>
              </a:rPr>
              <a:t>@</a:t>
            </a:r>
            <a:r>
              <a:rPr lang="en-US" sz="1900" b="1" err="1">
                <a:solidFill>
                  <a:schemeClr val="bg1"/>
                </a:solidFill>
              </a:rPr>
              <a:t>HealingFoundation</a:t>
            </a:r>
            <a:endParaRPr lang="en-US" sz="1900" b="1">
              <a:solidFill>
                <a:schemeClr val="bg1"/>
              </a:solidFill>
            </a:endParaRPr>
          </a:p>
        </p:txBody>
      </p:sp>
      <p:sp>
        <p:nvSpPr>
          <p:cNvPr id="11" name="TextBox 10">
            <a:extLst>
              <a:ext uri="{FF2B5EF4-FFF2-40B4-BE49-F238E27FC236}">
                <a16:creationId xmlns:a16="http://schemas.microsoft.com/office/drawing/2014/main" id="{186FD6DB-3EAB-91ED-1288-081120C7C278}"/>
              </a:ext>
            </a:extLst>
          </p:cNvPr>
          <p:cNvSpPr txBox="1"/>
          <p:nvPr/>
        </p:nvSpPr>
        <p:spPr>
          <a:xfrm>
            <a:off x="8487642" y="2963747"/>
            <a:ext cx="2411888" cy="384721"/>
          </a:xfrm>
          <a:prstGeom prst="rect">
            <a:avLst/>
          </a:prstGeom>
          <a:noFill/>
        </p:spPr>
        <p:txBody>
          <a:bodyPr wrap="square" rtlCol="0">
            <a:spAutoFit/>
          </a:bodyPr>
          <a:lstStyle/>
          <a:p>
            <a:r>
              <a:rPr lang="en-US" sz="1900" b="1">
                <a:solidFill>
                  <a:schemeClr val="bg1"/>
                </a:solidFill>
              </a:rPr>
              <a:t>@</a:t>
            </a:r>
            <a:r>
              <a:rPr lang="en-US" sz="1900" b="1" err="1">
                <a:solidFill>
                  <a:schemeClr val="bg1"/>
                </a:solidFill>
              </a:rPr>
              <a:t>healingourway</a:t>
            </a:r>
            <a:endParaRPr lang="en-US" sz="1900" b="1">
              <a:solidFill>
                <a:schemeClr val="bg1"/>
              </a:solidFill>
            </a:endParaRPr>
          </a:p>
        </p:txBody>
      </p:sp>
      <p:sp>
        <p:nvSpPr>
          <p:cNvPr id="13" name="TextBox 12">
            <a:extLst>
              <a:ext uri="{FF2B5EF4-FFF2-40B4-BE49-F238E27FC236}">
                <a16:creationId xmlns:a16="http://schemas.microsoft.com/office/drawing/2014/main" id="{8D08C4DF-2AFF-0917-7A1C-47EFDB9BC308}"/>
              </a:ext>
            </a:extLst>
          </p:cNvPr>
          <p:cNvSpPr txBox="1"/>
          <p:nvPr/>
        </p:nvSpPr>
        <p:spPr>
          <a:xfrm>
            <a:off x="8487642" y="3579182"/>
            <a:ext cx="2411888" cy="384721"/>
          </a:xfrm>
          <a:prstGeom prst="rect">
            <a:avLst/>
          </a:prstGeom>
          <a:noFill/>
        </p:spPr>
        <p:txBody>
          <a:bodyPr wrap="square" rtlCol="0">
            <a:spAutoFit/>
          </a:bodyPr>
          <a:lstStyle/>
          <a:p>
            <a:r>
              <a:rPr lang="en-US" sz="1900" b="1">
                <a:solidFill>
                  <a:schemeClr val="bg1"/>
                </a:solidFill>
              </a:rPr>
              <a:t>@</a:t>
            </a:r>
            <a:r>
              <a:rPr lang="en-US" sz="1900" b="1" err="1">
                <a:solidFill>
                  <a:schemeClr val="bg1"/>
                </a:solidFill>
              </a:rPr>
              <a:t>healingourway</a:t>
            </a:r>
            <a:endParaRPr lang="en-US" sz="1900" b="1">
              <a:solidFill>
                <a:schemeClr val="bg1"/>
              </a:solidFill>
            </a:endParaRPr>
          </a:p>
        </p:txBody>
      </p:sp>
      <p:sp>
        <p:nvSpPr>
          <p:cNvPr id="14" name="TextBox 13">
            <a:extLst>
              <a:ext uri="{FF2B5EF4-FFF2-40B4-BE49-F238E27FC236}">
                <a16:creationId xmlns:a16="http://schemas.microsoft.com/office/drawing/2014/main" id="{FFEB826F-021D-70C5-0996-8717C9F79812}"/>
              </a:ext>
            </a:extLst>
          </p:cNvPr>
          <p:cNvSpPr txBox="1"/>
          <p:nvPr/>
        </p:nvSpPr>
        <p:spPr>
          <a:xfrm>
            <a:off x="8487642" y="4211575"/>
            <a:ext cx="3657600" cy="384721"/>
          </a:xfrm>
          <a:prstGeom prst="rect">
            <a:avLst/>
          </a:prstGeom>
          <a:noFill/>
        </p:spPr>
        <p:txBody>
          <a:bodyPr wrap="square" rtlCol="0">
            <a:spAutoFit/>
          </a:bodyPr>
          <a:lstStyle/>
          <a:p>
            <a:r>
              <a:rPr lang="en-US" sz="1900" b="1">
                <a:solidFill>
                  <a:schemeClr val="bg1"/>
                </a:solidFill>
              </a:rPr>
              <a:t>www.healingfoundation.org.au</a:t>
            </a:r>
          </a:p>
        </p:txBody>
      </p:sp>
      <p:sp>
        <p:nvSpPr>
          <p:cNvPr id="15" name="TextBox 14">
            <a:extLst>
              <a:ext uri="{FF2B5EF4-FFF2-40B4-BE49-F238E27FC236}">
                <a16:creationId xmlns:a16="http://schemas.microsoft.com/office/drawing/2014/main" id="{459943A2-0360-2D59-8FB7-A5CC679E46F7}"/>
              </a:ext>
            </a:extLst>
          </p:cNvPr>
          <p:cNvSpPr txBox="1"/>
          <p:nvPr/>
        </p:nvSpPr>
        <p:spPr>
          <a:xfrm>
            <a:off x="8458561" y="4796163"/>
            <a:ext cx="3657600" cy="384721"/>
          </a:xfrm>
          <a:prstGeom prst="rect">
            <a:avLst/>
          </a:prstGeom>
          <a:noFill/>
        </p:spPr>
        <p:txBody>
          <a:bodyPr wrap="square" rtlCol="0">
            <a:spAutoFit/>
          </a:bodyPr>
          <a:lstStyle/>
          <a:p>
            <a:r>
              <a:rPr lang="en-US" sz="1900" b="1">
                <a:solidFill>
                  <a:schemeClr val="bg1"/>
                </a:solidFill>
              </a:rPr>
              <a:t>Healing Foundation</a:t>
            </a:r>
          </a:p>
        </p:txBody>
      </p:sp>
      <p:pic>
        <p:nvPicPr>
          <p:cNvPr id="5" name="Picture 4" descr="A group of people in a heart shape&#10;&#10;Description automatically generated">
            <a:extLst>
              <a:ext uri="{FF2B5EF4-FFF2-40B4-BE49-F238E27FC236}">
                <a16:creationId xmlns:a16="http://schemas.microsoft.com/office/drawing/2014/main" id="{82CF3535-B601-92D9-10DF-10258934A284}"/>
              </a:ext>
            </a:extLst>
          </p:cNvPr>
          <p:cNvPicPr>
            <a:picLocks noChangeAspect="1"/>
          </p:cNvPicPr>
          <p:nvPr/>
        </p:nvPicPr>
        <p:blipFill rotWithShape="1">
          <a:blip r:embed="rId4"/>
          <a:srcRect t="195" r="-205" b="-195"/>
          <a:stretch/>
        </p:blipFill>
        <p:spPr>
          <a:xfrm>
            <a:off x="5347" y="5323"/>
            <a:ext cx="6566578" cy="6887467"/>
          </a:xfrm>
          <a:prstGeom prst="rect">
            <a:avLst/>
          </a:prstGeom>
        </p:spPr>
      </p:pic>
    </p:spTree>
    <p:extLst>
      <p:ext uri="{BB962C8B-B14F-4D97-AF65-F5344CB8AC3E}">
        <p14:creationId xmlns:p14="http://schemas.microsoft.com/office/powerpoint/2010/main" val="370741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44893" y="465416"/>
            <a:ext cx="10515600" cy="912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mn-lt"/>
              </a:rPr>
              <a:t>Care and safety</a:t>
            </a:r>
            <a:endParaRPr lang="en-AU" sz="3600" b="1">
              <a:solidFill>
                <a:schemeClr val="bg1"/>
              </a:solidFill>
              <a:latin typeface="+mn-lt"/>
            </a:endParaRPr>
          </a:p>
        </p:txBody>
      </p:sp>
      <p:sp>
        <p:nvSpPr>
          <p:cNvPr id="12" name="Content Placeholder 2">
            <a:extLst>
              <a:ext uri="{FF2B5EF4-FFF2-40B4-BE49-F238E27FC236}">
                <a16:creationId xmlns:a16="http://schemas.microsoft.com/office/drawing/2014/main" id="{C2C0ABA2-1CC8-8575-5E91-7756A8709B12}"/>
              </a:ext>
            </a:extLst>
          </p:cNvPr>
          <p:cNvSpPr txBox="1">
            <a:spLocks/>
          </p:cNvSpPr>
          <p:nvPr/>
        </p:nvSpPr>
        <p:spPr>
          <a:xfrm>
            <a:off x="637888" y="1478339"/>
            <a:ext cx="10916224" cy="469862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solidFill>
                <a:cs typeface="Calibri"/>
              </a:rPr>
              <a:t>These lessons might include some content that is </a:t>
            </a:r>
            <a:r>
              <a:rPr lang="en-US" b="1" dirty="0">
                <a:solidFill>
                  <a:schemeClr val="bg1"/>
                </a:solidFill>
                <a:cs typeface="Calibri"/>
              </a:rPr>
              <a:t>confronting</a:t>
            </a:r>
            <a:r>
              <a:rPr lang="en-US" dirty="0">
                <a:solidFill>
                  <a:schemeClr val="bg1"/>
                </a:solidFill>
                <a:cs typeface="Calibri"/>
              </a:rPr>
              <a:t> or </a:t>
            </a:r>
            <a:r>
              <a:rPr lang="en-US" b="1" dirty="0">
                <a:solidFill>
                  <a:schemeClr val="bg1"/>
                </a:solidFill>
                <a:cs typeface="Calibri"/>
              </a:rPr>
              <a:t>overwhelming</a:t>
            </a:r>
            <a:endParaRPr lang="en-US" b="1" i="0" u="none" strike="noStrike" baseline="0" dirty="0">
              <a:solidFill>
                <a:schemeClr val="bg1"/>
              </a:solidFill>
              <a:cs typeface="Calibri"/>
            </a:endParaRPr>
          </a:p>
          <a:p>
            <a:pPr marL="0" indent="0" algn="ctr">
              <a:buNone/>
            </a:pPr>
            <a:endParaRPr lang="en-US" b="1" dirty="0">
              <a:solidFill>
                <a:schemeClr val="bg1"/>
              </a:solidFill>
              <a:cs typeface="Calibri"/>
            </a:endParaRPr>
          </a:p>
          <a:p>
            <a:pPr marL="0" indent="0" algn="ctr">
              <a:buNone/>
            </a:pPr>
            <a:r>
              <a:rPr lang="en-US" dirty="0">
                <a:solidFill>
                  <a:schemeClr val="bg1"/>
                </a:solidFill>
                <a:cs typeface="Calibri"/>
              </a:rPr>
              <a:t>We all need to understand a full history of Australia, including the experiences of Stolen Generations survivors, their families and communities, and the impacts of past government policies that are still being felt today</a:t>
            </a:r>
            <a:endParaRPr lang="en-US" b="1" dirty="0">
              <a:solidFill>
                <a:schemeClr val="bg1"/>
              </a:solidFill>
              <a:ea typeface="+mn-lt"/>
              <a:cs typeface="+mn-lt"/>
            </a:endParaRPr>
          </a:p>
          <a:p>
            <a:pPr marL="0" indent="0" algn="ctr">
              <a:buNone/>
            </a:pPr>
            <a:endParaRPr lang="en-US" dirty="0">
              <a:solidFill>
                <a:schemeClr val="bg1"/>
              </a:solidFill>
            </a:endParaRPr>
          </a:p>
          <a:p>
            <a:pPr marL="0" indent="0" algn="ctr">
              <a:buNone/>
            </a:pPr>
            <a:r>
              <a:rPr lang="en-US" b="1" i="0" u="none" strike="noStrike" baseline="0" dirty="0">
                <a:solidFill>
                  <a:schemeClr val="bg1"/>
                </a:solidFill>
              </a:rPr>
              <a:t>It is important to speak to </a:t>
            </a:r>
            <a:r>
              <a:rPr lang="en-US" b="1" dirty="0">
                <a:solidFill>
                  <a:schemeClr val="bg1"/>
                </a:solidFill>
              </a:rPr>
              <a:t>me or another adult </a:t>
            </a:r>
            <a:r>
              <a:rPr lang="en-US" b="1" i="0" u="none" strike="noStrike" baseline="0" dirty="0">
                <a:solidFill>
                  <a:schemeClr val="bg1"/>
                </a:solidFill>
              </a:rPr>
              <a:t>if at any point you feel distressed – we are all here to learn together and keep each other safe.</a:t>
            </a:r>
            <a:r>
              <a:rPr lang="en-US" b="1" dirty="0">
                <a:solidFill>
                  <a:schemeClr val="bg1"/>
                </a:solidFill>
              </a:rPr>
              <a:t> </a:t>
            </a:r>
            <a:endParaRPr lang="en-US" b="1" i="0" dirty="0">
              <a:solidFill>
                <a:schemeClr val="bg1"/>
              </a:solidFill>
              <a:effectLst/>
              <a:cs typeface="Calibri"/>
            </a:endParaRPr>
          </a:p>
        </p:txBody>
      </p:sp>
    </p:spTree>
    <p:extLst>
      <p:ext uri="{BB962C8B-B14F-4D97-AF65-F5344CB8AC3E}">
        <p14:creationId xmlns:p14="http://schemas.microsoft.com/office/powerpoint/2010/main" val="67148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44893" y="465416"/>
            <a:ext cx="10515600" cy="912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mn-lt"/>
              </a:rPr>
              <a:t>Healing</a:t>
            </a:r>
            <a:r>
              <a:rPr lang="en-US" sz="3400" b="1">
                <a:solidFill>
                  <a:schemeClr val="bg1"/>
                </a:solidFill>
                <a:latin typeface="+mn-lt"/>
              </a:rPr>
              <a:t> </a:t>
            </a:r>
            <a:r>
              <a:rPr lang="en-US" sz="3600" b="1">
                <a:solidFill>
                  <a:schemeClr val="bg1"/>
                </a:solidFill>
                <a:latin typeface="+mn-lt"/>
              </a:rPr>
              <a:t>together</a:t>
            </a:r>
            <a:endParaRPr lang="en-AU" sz="3600" b="1">
              <a:solidFill>
                <a:schemeClr val="bg1"/>
              </a:solidFill>
              <a:latin typeface="+mn-lt"/>
            </a:endParaRPr>
          </a:p>
        </p:txBody>
      </p:sp>
      <p:sp>
        <p:nvSpPr>
          <p:cNvPr id="12" name="Content Placeholder 2">
            <a:extLst>
              <a:ext uri="{FF2B5EF4-FFF2-40B4-BE49-F238E27FC236}">
                <a16:creationId xmlns:a16="http://schemas.microsoft.com/office/drawing/2014/main" id="{C6311102-E149-B8C3-C1F9-75C5BF494E27}"/>
              </a:ext>
            </a:extLst>
          </p:cNvPr>
          <p:cNvSpPr txBox="1">
            <a:spLocks/>
          </p:cNvSpPr>
          <p:nvPr/>
        </p:nvSpPr>
        <p:spPr>
          <a:xfrm>
            <a:off x="637888" y="1478339"/>
            <a:ext cx="10916224" cy="46986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0" i="0" u="none" strike="noStrike" baseline="0" dirty="0">
                <a:solidFill>
                  <a:schemeClr val="bg1"/>
                </a:solidFill>
              </a:rPr>
              <a:t>Why </a:t>
            </a:r>
            <a:r>
              <a:rPr lang="en-US" dirty="0">
                <a:solidFill>
                  <a:schemeClr val="bg1"/>
                </a:solidFill>
              </a:rPr>
              <a:t>is </a:t>
            </a:r>
            <a:r>
              <a:rPr lang="en-US" b="0" i="0" u="none" strike="noStrike" baseline="0" dirty="0">
                <a:solidFill>
                  <a:schemeClr val="bg1"/>
                </a:solidFill>
              </a:rPr>
              <a:t>learning </a:t>
            </a:r>
            <a:r>
              <a:rPr lang="en-US" dirty="0">
                <a:solidFill>
                  <a:schemeClr val="bg1"/>
                </a:solidFill>
              </a:rPr>
              <a:t>about the Stolen Generations </a:t>
            </a:r>
            <a:r>
              <a:rPr lang="en-US" b="0" i="0" u="none" strike="noStrike" baseline="0" dirty="0">
                <a:solidFill>
                  <a:schemeClr val="bg1"/>
                </a:solidFill>
              </a:rPr>
              <a:t>important? </a:t>
            </a:r>
            <a:br>
              <a:rPr lang="en-US" b="0" i="0" u="none" strike="noStrike" baseline="0" dirty="0"/>
            </a:br>
            <a:endParaRPr lang="en-US" b="0" i="0" u="none" strike="noStrike" baseline="0" dirty="0">
              <a:solidFill>
                <a:schemeClr val="bg1"/>
              </a:solidFill>
            </a:endParaRPr>
          </a:p>
          <a:p>
            <a:pPr lvl="1"/>
            <a:r>
              <a:rPr lang="en-US" b="0" i="0" u="none" strike="noStrike" baseline="0" dirty="0">
                <a:solidFill>
                  <a:schemeClr val="bg1"/>
                </a:solidFill>
              </a:rPr>
              <a:t>to change the way we look at our collective history.</a:t>
            </a:r>
            <a:br>
              <a:rPr lang="en-US" b="0" i="0" u="none" strike="noStrike" baseline="0" dirty="0"/>
            </a:br>
            <a:endParaRPr lang="en-US" b="0" i="0" u="none" strike="noStrike" baseline="0" dirty="0">
              <a:solidFill>
                <a:schemeClr val="bg1"/>
              </a:solidFill>
            </a:endParaRPr>
          </a:p>
          <a:p>
            <a:pPr lvl="1"/>
            <a:r>
              <a:rPr lang="en-US" b="0" i="0" u="none" strike="noStrike" baseline="0" dirty="0">
                <a:solidFill>
                  <a:schemeClr val="bg1"/>
                </a:solidFill>
              </a:rPr>
              <a:t>to support </a:t>
            </a:r>
            <a:r>
              <a:rPr lang="en-US" i="0" u="none" strike="noStrike" baseline="0" dirty="0">
                <a:solidFill>
                  <a:schemeClr val="bg1"/>
                </a:solidFill>
              </a:rPr>
              <a:t>reconciliation</a:t>
            </a:r>
            <a:r>
              <a:rPr lang="en-US" b="0" i="0" u="none" strike="noStrike" baseline="0" dirty="0">
                <a:solidFill>
                  <a:schemeClr val="bg1"/>
                </a:solidFill>
              </a:rPr>
              <a:t> and an honest understanding of our past – not just one </a:t>
            </a:r>
            <a:r>
              <a:rPr lang="en-US" i="0" u="none" strike="noStrike" baseline="0" dirty="0">
                <a:solidFill>
                  <a:schemeClr val="bg1"/>
                </a:solidFill>
              </a:rPr>
              <a:t>perspective</a:t>
            </a:r>
            <a:r>
              <a:rPr lang="en-US" b="0" i="0" u="none" strike="noStrike" baseline="0" dirty="0">
                <a:solidFill>
                  <a:schemeClr val="bg1"/>
                </a:solidFill>
              </a:rPr>
              <a:t>.</a:t>
            </a:r>
            <a:br>
              <a:rPr lang="en-US" b="0" i="0" u="none" strike="noStrike" baseline="0" dirty="0"/>
            </a:br>
            <a:endParaRPr lang="en-US" b="0" i="0" u="none" strike="noStrike" baseline="0" dirty="0">
              <a:solidFill>
                <a:schemeClr val="bg1"/>
              </a:solidFill>
            </a:endParaRPr>
          </a:p>
          <a:p>
            <a:pPr lvl="1"/>
            <a:r>
              <a:rPr lang="en-US" b="0" i="0" u="none" strike="noStrike" baseline="0" dirty="0">
                <a:solidFill>
                  <a:schemeClr val="bg1"/>
                </a:solidFill>
              </a:rPr>
              <a:t>to become aware of past government policies that still affect many Aboriginal and Torres Strait Islander peoples and families today.</a:t>
            </a:r>
            <a:r>
              <a:rPr lang="en-US" dirty="0">
                <a:solidFill>
                  <a:schemeClr val="bg1"/>
                </a:solidFill>
              </a:rPr>
              <a:t> </a:t>
            </a:r>
            <a:endParaRPr lang="en-US" b="0" i="0" dirty="0">
              <a:solidFill>
                <a:schemeClr val="bg1"/>
              </a:solidFill>
              <a:effectLst/>
              <a:highlight>
                <a:srgbClr val="000080"/>
              </a:highlight>
            </a:endParaRPr>
          </a:p>
        </p:txBody>
      </p:sp>
    </p:spTree>
    <p:extLst>
      <p:ext uri="{BB962C8B-B14F-4D97-AF65-F5344CB8AC3E}">
        <p14:creationId xmlns:p14="http://schemas.microsoft.com/office/powerpoint/2010/main" val="262056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0DFA1E7-F91C-A84C-6AEC-77816FE83132}"/>
              </a:ext>
            </a:extLst>
          </p:cNvPr>
          <p:cNvSpPr txBox="1">
            <a:spLocks/>
          </p:cNvSpPr>
          <p:nvPr/>
        </p:nvSpPr>
        <p:spPr>
          <a:xfrm>
            <a:off x="1216306" y="728037"/>
            <a:ext cx="10026770" cy="12576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Calibri "/>
              </a:rPr>
              <a:t>Terminology</a:t>
            </a:r>
          </a:p>
        </p:txBody>
      </p:sp>
      <p:grpSp>
        <p:nvGrpSpPr>
          <p:cNvPr id="9" name="Group 8">
            <a:extLst>
              <a:ext uri="{FF2B5EF4-FFF2-40B4-BE49-F238E27FC236}">
                <a16:creationId xmlns:a16="http://schemas.microsoft.com/office/drawing/2014/main" id="{246438B7-D31A-B6B0-A67F-FD8C41822048}"/>
              </a:ext>
            </a:extLst>
          </p:cNvPr>
          <p:cNvGrpSpPr/>
          <p:nvPr/>
        </p:nvGrpSpPr>
        <p:grpSpPr>
          <a:xfrm>
            <a:off x="110067" y="2579741"/>
            <a:ext cx="2743200" cy="2799184"/>
            <a:chOff x="110067" y="2579741"/>
            <a:chExt cx="2743200" cy="2799184"/>
          </a:xfrm>
        </p:grpSpPr>
        <p:pic>
          <p:nvPicPr>
            <p:cNvPr id="7" name="Picture 6">
              <a:extLst>
                <a:ext uri="{FF2B5EF4-FFF2-40B4-BE49-F238E27FC236}">
                  <a16:creationId xmlns:a16="http://schemas.microsoft.com/office/drawing/2014/main" id="{36D79BB0-9982-EDCD-1F64-C7FE3C2C4F14}"/>
                </a:ext>
              </a:extLst>
            </p:cNvPr>
            <p:cNvPicPr>
              <a:picLocks noChangeAspect="1"/>
            </p:cNvPicPr>
            <p:nvPr/>
          </p:nvPicPr>
          <p:blipFill>
            <a:blip r:embed="rId3"/>
            <a:stretch>
              <a:fillRect/>
            </a:stretch>
          </p:blipFill>
          <p:spPr>
            <a:xfrm>
              <a:off x="110067" y="2579741"/>
              <a:ext cx="2743200" cy="2799184"/>
            </a:xfrm>
            <a:prstGeom prst="rect">
              <a:avLst/>
            </a:prstGeom>
          </p:spPr>
        </p:pic>
        <p:sp>
          <p:nvSpPr>
            <p:cNvPr id="8" name="TextBox 7">
              <a:extLst>
                <a:ext uri="{FF2B5EF4-FFF2-40B4-BE49-F238E27FC236}">
                  <a16:creationId xmlns:a16="http://schemas.microsoft.com/office/drawing/2014/main" id="{3D28E14A-3D4F-2FE1-9E3F-0F18DCBCABFA}"/>
                </a:ext>
              </a:extLst>
            </p:cNvPr>
            <p:cNvSpPr txBox="1"/>
            <p:nvPr/>
          </p:nvSpPr>
          <p:spPr>
            <a:xfrm>
              <a:off x="335922" y="3761092"/>
              <a:ext cx="2280166"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dirty="0">
                  <a:solidFill>
                    <a:srgbClr val="FFFFFF"/>
                  </a:solidFill>
                  <a:cs typeface="Calibri"/>
                </a:rPr>
                <a:t>Reconciliation</a:t>
              </a:r>
            </a:p>
          </p:txBody>
        </p:sp>
      </p:grpSp>
      <p:grpSp>
        <p:nvGrpSpPr>
          <p:cNvPr id="13" name="Group 12">
            <a:extLst>
              <a:ext uri="{FF2B5EF4-FFF2-40B4-BE49-F238E27FC236}">
                <a16:creationId xmlns:a16="http://schemas.microsoft.com/office/drawing/2014/main" id="{5EC38932-10C6-5188-FEE4-DF977439EEC2}"/>
              </a:ext>
            </a:extLst>
          </p:cNvPr>
          <p:cNvGrpSpPr/>
          <p:nvPr/>
        </p:nvGrpSpPr>
        <p:grpSpPr>
          <a:xfrm>
            <a:off x="7151511" y="4004963"/>
            <a:ext cx="2743200" cy="2799184"/>
            <a:chOff x="7151511" y="4004963"/>
            <a:chExt cx="2743200" cy="2799184"/>
          </a:xfrm>
        </p:grpSpPr>
        <p:pic>
          <p:nvPicPr>
            <p:cNvPr id="11" name="Picture 10">
              <a:extLst>
                <a:ext uri="{FF2B5EF4-FFF2-40B4-BE49-F238E27FC236}">
                  <a16:creationId xmlns:a16="http://schemas.microsoft.com/office/drawing/2014/main" id="{E14D2A6A-2D62-A8FB-4D57-FBCBFD0AF7C2}"/>
                </a:ext>
              </a:extLst>
            </p:cNvPr>
            <p:cNvPicPr>
              <a:picLocks noChangeAspect="1"/>
            </p:cNvPicPr>
            <p:nvPr/>
          </p:nvPicPr>
          <p:blipFill>
            <a:blip r:embed="rId3"/>
            <a:stretch>
              <a:fillRect/>
            </a:stretch>
          </p:blipFill>
          <p:spPr>
            <a:xfrm>
              <a:off x="7151511" y="4004963"/>
              <a:ext cx="2743200" cy="2799184"/>
            </a:xfrm>
            <a:prstGeom prst="rect">
              <a:avLst/>
            </a:prstGeom>
          </p:spPr>
        </p:pic>
        <p:sp>
          <p:nvSpPr>
            <p:cNvPr id="12" name="TextBox 11">
              <a:extLst>
                <a:ext uri="{FF2B5EF4-FFF2-40B4-BE49-F238E27FC236}">
                  <a16:creationId xmlns:a16="http://schemas.microsoft.com/office/drawing/2014/main" id="{E6D3A720-0A4B-CD18-DA1B-C742F596C0C3}"/>
                </a:ext>
              </a:extLst>
            </p:cNvPr>
            <p:cNvSpPr txBox="1"/>
            <p:nvPr/>
          </p:nvSpPr>
          <p:spPr>
            <a:xfrm>
              <a:off x="7574982" y="5021109"/>
              <a:ext cx="1911457"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dirty="0">
                  <a:solidFill>
                    <a:schemeClr val="bg1"/>
                  </a:solidFill>
                  <a:cs typeface="Calibri"/>
                </a:rPr>
                <a:t>Torres Strait Islander</a:t>
              </a:r>
            </a:p>
          </p:txBody>
        </p:sp>
      </p:grpSp>
      <p:grpSp>
        <p:nvGrpSpPr>
          <p:cNvPr id="17" name="Group 16">
            <a:extLst>
              <a:ext uri="{FF2B5EF4-FFF2-40B4-BE49-F238E27FC236}">
                <a16:creationId xmlns:a16="http://schemas.microsoft.com/office/drawing/2014/main" id="{C09B07FA-451F-FB8F-A2FF-07FA7C095899}"/>
              </a:ext>
            </a:extLst>
          </p:cNvPr>
          <p:cNvGrpSpPr/>
          <p:nvPr/>
        </p:nvGrpSpPr>
        <p:grpSpPr>
          <a:xfrm>
            <a:off x="9226488" y="2565631"/>
            <a:ext cx="3022168" cy="2799184"/>
            <a:chOff x="9226488" y="2565631"/>
            <a:chExt cx="3022168" cy="2799184"/>
          </a:xfrm>
        </p:grpSpPr>
        <p:pic>
          <p:nvPicPr>
            <p:cNvPr id="15" name="Picture 14">
              <a:extLst>
                <a:ext uri="{FF2B5EF4-FFF2-40B4-BE49-F238E27FC236}">
                  <a16:creationId xmlns:a16="http://schemas.microsoft.com/office/drawing/2014/main" id="{9B343A58-E6F5-B835-C504-D113EB03347D}"/>
                </a:ext>
              </a:extLst>
            </p:cNvPr>
            <p:cNvPicPr>
              <a:picLocks noChangeAspect="1"/>
            </p:cNvPicPr>
            <p:nvPr/>
          </p:nvPicPr>
          <p:blipFill>
            <a:blip r:embed="rId3"/>
            <a:stretch>
              <a:fillRect/>
            </a:stretch>
          </p:blipFill>
          <p:spPr>
            <a:xfrm>
              <a:off x="9366956" y="2565631"/>
              <a:ext cx="2743200" cy="2799184"/>
            </a:xfrm>
            <a:prstGeom prst="rect">
              <a:avLst/>
            </a:prstGeom>
          </p:spPr>
        </p:pic>
        <p:sp>
          <p:nvSpPr>
            <p:cNvPr id="16" name="TextBox 15">
              <a:extLst>
                <a:ext uri="{FF2B5EF4-FFF2-40B4-BE49-F238E27FC236}">
                  <a16:creationId xmlns:a16="http://schemas.microsoft.com/office/drawing/2014/main" id="{6E46DE0B-7ACC-A53E-A6D2-A2C9E0252B69}"/>
                </a:ext>
              </a:extLst>
            </p:cNvPr>
            <p:cNvSpPr txBox="1"/>
            <p:nvPr/>
          </p:nvSpPr>
          <p:spPr>
            <a:xfrm>
              <a:off x="9226488" y="3768338"/>
              <a:ext cx="3022168"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dirty="0" err="1">
                  <a:solidFill>
                    <a:srgbClr val="FFFFFF"/>
                  </a:solidFill>
                  <a:cs typeface="Calibri"/>
                </a:rPr>
                <a:t>Colonisation</a:t>
              </a:r>
              <a:endParaRPr lang="en-US" dirty="0" err="1"/>
            </a:p>
          </p:txBody>
        </p:sp>
      </p:grpSp>
      <p:grpSp>
        <p:nvGrpSpPr>
          <p:cNvPr id="21" name="Group 20">
            <a:extLst>
              <a:ext uri="{FF2B5EF4-FFF2-40B4-BE49-F238E27FC236}">
                <a16:creationId xmlns:a16="http://schemas.microsoft.com/office/drawing/2014/main" id="{F01B8175-C74A-D0A3-AF25-D85049F2837F}"/>
              </a:ext>
            </a:extLst>
          </p:cNvPr>
          <p:cNvGrpSpPr/>
          <p:nvPr/>
        </p:nvGrpSpPr>
        <p:grpSpPr>
          <a:xfrm>
            <a:off x="2438400" y="3976741"/>
            <a:ext cx="2743200" cy="2799184"/>
            <a:chOff x="2438400" y="3976741"/>
            <a:chExt cx="2743200" cy="2799184"/>
          </a:xfrm>
        </p:grpSpPr>
        <p:pic>
          <p:nvPicPr>
            <p:cNvPr id="19" name="Picture 18">
              <a:extLst>
                <a:ext uri="{FF2B5EF4-FFF2-40B4-BE49-F238E27FC236}">
                  <a16:creationId xmlns:a16="http://schemas.microsoft.com/office/drawing/2014/main" id="{FB7A182E-66D1-125C-9A4F-B76B55E7D605}"/>
                </a:ext>
              </a:extLst>
            </p:cNvPr>
            <p:cNvPicPr>
              <a:picLocks noChangeAspect="1"/>
            </p:cNvPicPr>
            <p:nvPr/>
          </p:nvPicPr>
          <p:blipFill>
            <a:blip r:embed="rId3"/>
            <a:stretch>
              <a:fillRect/>
            </a:stretch>
          </p:blipFill>
          <p:spPr>
            <a:xfrm>
              <a:off x="2438400" y="3976741"/>
              <a:ext cx="2743200" cy="2799184"/>
            </a:xfrm>
            <a:prstGeom prst="rect">
              <a:avLst/>
            </a:prstGeom>
          </p:spPr>
        </p:pic>
        <p:sp>
          <p:nvSpPr>
            <p:cNvPr id="20" name="TextBox 19">
              <a:extLst>
                <a:ext uri="{FF2B5EF4-FFF2-40B4-BE49-F238E27FC236}">
                  <a16:creationId xmlns:a16="http://schemas.microsoft.com/office/drawing/2014/main" id="{B07A6C10-6A17-A1C6-805A-813BB1A7F55C}"/>
                </a:ext>
              </a:extLst>
            </p:cNvPr>
            <p:cNvSpPr txBox="1"/>
            <p:nvPr/>
          </p:nvSpPr>
          <p:spPr>
            <a:xfrm>
              <a:off x="2842889" y="5152154"/>
              <a:ext cx="1911457"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dirty="0">
                  <a:solidFill>
                    <a:srgbClr val="FFFFFF"/>
                  </a:solidFill>
                  <a:cs typeface="Calibri"/>
                </a:rPr>
                <a:t>Culture</a:t>
              </a:r>
              <a:endParaRPr lang="en-US" dirty="0" err="1"/>
            </a:p>
          </p:txBody>
        </p:sp>
      </p:grpSp>
      <p:grpSp>
        <p:nvGrpSpPr>
          <p:cNvPr id="25" name="Group 24">
            <a:extLst>
              <a:ext uri="{FF2B5EF4-FFF2-40B4-BE49-F238E27FC236}">
                <a16:creationId xmlns:a16="http://schemas.microsoft.com/office/drawing/2014/main" id="{37888D77-3196-990E-0F69-FEED3822A7DC}"/>
              </a:ext>
            </a:extLst>
          </p:cNvPr>
          <p:cNvGrpSpPr/>
          <p:nvPr/>
        </p:nvGrpSpPr>
        <p:grpSpPr>
          <a:xfrm>
            <a:off x="4585710" y="2368074"/>
            <a:ext cx="3022168" cy="2799184"/>
            <a:chOff x="4585710" y="2368074"/>
            <a:chExt cx="3022168" cy="2799184"/>
          </a:xfrm>
        </p:grpSpPr>
        <p:pic>
          <p:nvPicPr>
            <p:cNvPr id="23" name="Picture 22">
              <a:extLst>
                <a:ext uri="{FF2B5EF4-FFF2-40B4-BE49-F238E27FC236}">
                  <a16:creationId xmlns:a16="http://schemas.microsoft.com/office/drawing/2014/main" id="{69801D4B-B893-64DE-DEC6-1C53C1DEDE8B}"/>
                </a:ext>
              </a:extLst>
            </p:cNvPr>
            <p:cNvPicPr>
              <a:picLocks noChangeAspect="1"/>
            </p:cNvPicPr>
            <p:nvPr/>
          </p:nvPicPr>
          <p:blipFill>
            <a:blip r:embed="rId3"/>
            <a:stretch>
              <a:fillRect/>
            </a:stretch>
          </p:blipFill>
          <p:spPr>
            <a:xfrm>
              <a:off x="4766733" y="2368074"/>
              <a:ext cx="2743200" cy="2799184"/>
            </a:xfrm>
            <a:prstGeom prst="rect">
              <a:avLst/>
            </a:prstGeom>
          </p:spPr>
        </p:pic>
        <p:sp>
          <p:nvSpPr>
            <p:cNvPr id="24" name="TextBox 23">
              <a:extLst>
                <a:ext uri="{FF2B5EF4-FFF2-40B4-BE49-F238E27FC236}">
                  <a16:creationId xmlns:a16="http://schemas.microsoft.com/office/drawing/2014/main" id="{1B3EC935-A094-86EE-38E4-EFFB5FDAD425}"/>
                </a:ext>
              </a:extLst>
            </p:cNvPr>
            <p:cNvSpPr txBox="1"/>
            <p:nvPr/>
          </p:nvSpPr>
          <p:spPr>
            <a:xfrm>
              <a:off x="4585710" y="3536702"/>
              <a:ext cx="3022168"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dirty="0">
                  <a:solidFill>
                    <a:srgbClr val="FFFFFF"/>
                  </a:solidFill>
                  <a:cs typeface="Calibri"/>
                </a:rPr>
                <a:t>Aboriginal</a:t>
              </a:r>
              <a:endParaRPr lang="en-US" dirty="0"/>
            </a:p>
          </p:txBody>
        </p:sp>
      </p:grpSp>
      <p:grpSp>
        <p:nvGrpSpPr>
          <p:cNvPr id="29" name="Group 28">
            <a:extLst>
              <a:ext uri="{FF2B5EF4-FFF2-40B4-BE49-F238E27FC236}">
                <a16:creationId xmlns:a16="http://schemas.microsoft.com/office/drawing/2014/main" id="{19132ECC-41BB-0836-39F3-103C142D69CC}"/>
              </a:ext>
            </a:extLst>
          </p:cNvPr>
          <p:cNvGrpSpPr/>
          <p:nvPr/>
        </p:nvGrpSpPr>
        <p:grpSpPr>
          <a:xfrm>
            <a:off x="2449234" y="814395"/>
            <a:ext cx="2743200" cy="2799184"/>
            <a:chOff x="7151511" y="4004963"/>
            <a:chExt cx="2743200" cy="2799184"/>
          </a:xfrm>
        </p:grpSpPr>
        <p:pic>
          <p:nvPicPr>
            <p:cNvPr id="27" name="Picture 26">
              <a:extLst>
                <a:ext uri="{FF2B5EF4-FFF2-40B4-BE49-F238E27FC236}">
                  <a16:creationId xmlns:a16="http://schemas.microsoft.com/office/drawing/2014/main" id="{A5279FD8-DFEA-0BE3-4C7B-9275DE8490D3}"/>
                </a:ext>
              </a:extLst>
            </p:cNvPr>
            <p:cNvPicPr>
              <a:picLocks noChangeAspect="1"/>
            </p:cNvPicPr>
            <p:nvPr/>
          </p:nvPicPr>
          <p:blipFill>
            <a:blip r:embed="rId3"/>
            <a:stretch>
              <a:fillRect/>
            </a:stretch>
          </p:blipFill>
          <p:spPr>
            <a:xfrm>
              <a:off x="7151511" y="4004963"/>
              <a:ext cx="2743200" cy="2799184"/>
            </a:xfrm>
            <a:prstGeom prst="rect">
              <a:avLst/>
            </a:prstGeom>
          </p:spPr>
        </p:pic>
        <p:sp>
          <p:nvSpPr>
            <p:cNvPr id="28" name="TextBox 27">
              <a:extLst>
                <a:ext uri="{FF2B5EF4-FFF2-40B4-BE49-F238E27FC236}">
                  <a16:creationId xmlns:a16="http://schemas.microsoft.com/office/drawing/2014/main" id="{FCA914C4-D287-C45F-725F-3AC9D884CDC9}"/>
                </a:ext>
              </a:extLst>
            </p:cNvPr>
            <p:cNvSpPr txBox="1"/>
            <p:nvPr/>
          </p:nvSpPr>
          <p:spPr>
            <a:xfrm>
              <a:off x="7513530" y="5168593"/>
              <a:ext cx="1911457"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dirty="0">
                  <a:solidFill>
                    <a:schemeClr val="bg1"/>
                  </a:solidFill>
                  <a:cs typeface="Calibri"/>
                </a:rPr>
                <a:t>Sorry</a:t>
              </a:r>
            </a:p>
          </p:txBody>
        </p:sp>
      </p:grpSp>
      <p:grpSp>
        <p:nvGrpSpPr>
          <p:cNvPr id="33" name="Group 32">
            <a:extLst>
              <a:ext uri="{FF2B5EF4-FFF2-40B4-BE49-F238E27FC236}">
                <a16:creationId xmlns:a16="http://schemas.microsoft.com/office/drawing/2014/main" id="{EB2298AE-9D7B-EC54-D8D3-E26FC00E4A0B}"/>
              </a:ext>
            </a:extLst>
          </p:cNvPr>
          <p:cNvGrpSpPr/>
          <p:nvPr/>
        </p:nvGrpSpPr>
        <p:grpSpPr>
          <a:xfrm>
            <a:off x="7402234" y="679202"/>
            <a:ext cx="2743200" cy="2799184"/>
            <a:chOff x="7151511" y="4004963"/>
            <a:chExt cx="2743200" cy="2799184"/>
          </a:xfrm>
        </p:grpSpPr>
        <p:pic>
          <p:nvPicPr>
            <p:cNvPr id="31" name="Picture 30">
              <a:extLst>
                <a:ext uri="{FF2B5EF4-FFF2-40B4-BE49-F238E27FC236}">
                  <a16:creationId xmlns:a16="http://schemas.microsoft.com/office/drawing/2014/main" id="{5836AC79-D4B0-91AC-5F49-D89E70D91AC2}"/>
                </a:ext>
              </a:extLst>
            </p:cNvPr>
            <p:cNvPicPr>
              <a:picLocks noChangeAspect="1"/>
            </p:cNvPicPr>
            <p:nvPr/>
          </p:nvPicPr>
          <p:blipFill>
            <a:blip r:embed="rId3"/>
            <a:stretch>
              <a:fillRect/>
            </a:stretch>
          </p:blipFill>
          <p:spPr>
            <a:xfrm>
              <a:off x="7151511" y="4004963"/>
              <a:ext cx="2743200" cy="2799184"/>
            </a:xfrm>
            <a:prstGeom prst="rect">
              <a:avLst/>
            </a:prstGeom>
          </p:spPr>
        </p:pic>
        <p:sp>
          <p:nvSpPr>
            <p:cNvPr id="32" name="TextBox 31">
              <a:extLst>
                <a:ext uri="{FF2B5EF4-FFF2-40B4-BE49-F238E27FC236}">
                  <a16:creationId xmlns:a16="http://schemas.microsoft.com/office/drawing/2014/main" id="{910B0B4B-A521-8661-4B7D-05DD0E182104}"/>
                </a:ext>
              </a:extLst>
            </p:cNvPr>
            <p:cNvSpPr txBox="1"/>
            <p:nvPr/>
          </p:nvSpPr>
          <p:spPr>
            <a:xfrm>
              <a:off x="7574982" y="5168593"/>
              <a:ext cx="1911457"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dirty="0">
                  <a:solidFill>
                    <a:schemeClr val="bg1"/>
                  </a:solidFill>
                  <a:cs typeface="Calibri"/>
                </a:rPr>
                <a:t>Country</a:t>
              </a:r>
            </a:p>
          </p:txBody>
        </p:sp>
      </p:grpSp>
    </p:spTree>
    <p:extLst>
      <p:ext uri="{BB962C8B-B14F-4D97-AF65-F5344CB8AC3E}">
        <p14:creationId xmlns:p14="http://schemas.microsoft.com/office/powerpoint/2010/main" val="379159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0808A4F-22A7-A6B3-FF7A-510A263C26B2}"/>
              </a:ext>
            </a:extLst>
          </p:cNvPr>
          <p:cNvSpPr txBox="1">
            <a:spLocks/>
          </p:cNvSpPr>
          <p:nvPr/>
        </p:nvSpPr>
        <p:spPr>
          <a:xfrm>
            <a:off x="744893" y="465416"/>
            <a:ext cx="10515600" cy="912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600" b="1">
                <a:solidFill>
                  <a:schemeClr val="bg1"/>
                </a:solidFill>
                <a:latin typeface="+mn-lt"/>
              </a:rPr>
              <a:t>Overview: this </a:t>
            </a:r>
            <a:r>
              <a:rPr lang="en-AU" sz="3600" b="1">
                <a:solidFill>
                  <a:schemeClr val="bg1"/>
                </a:solidFill>
                <a:highlight>
                  <a:srgbClr val="000080"/>
                </a:highlight>
                <a:latin typeface="+mn-lt"/>
              </a:rPr>
              <a:t>week’s</a:t>
            </a:r>
            <a:r>
              <a:rPr lang="en-AU" sz="3600" b="1">
                <a:solidFill>
                  <a:schemeClr val="bg1"/>
                </a:solidFill>
                <a:latin typeface="+mn-lt"/>
              </a:rPr>
              <a:t> activities</a:t>
            </a:r>
          </a:p>
        </p:txBody>
      </p:sp>
      <p:sp>
        <p:nvSpPr>
          <p:cNvPr id="10" name="Content Placeholder 2">
            <a:extLst>
              <a:ext uri="{FF2B5EF4-FFF2-40B4-BE49-F238E27FC236}">
                <a16:creationId xmlns:a16="http://schemas.microsoft.com/office/drawing/2014/main" id="{87270656-72D1-D041-5F62-0105F65DF382}"/>
              </a:ext>
            </a:extLst>
          </p:cNvPr>
          <p:cNvSpPr txBox="1">
            <a:spLocks/>
          </p:cNvSpPr>
          <p:nvPr/>
        </p:nvSpPr>
        <p:spPr>
          <a:xfrm>
            <a:off x="637888" y="1476927"/>
            <a:ext cx="10916224" cy="48325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600" b="1" i="0" u="none" strike="noStrike" baseline="0">
                <a:solidFill>
                  <a:schemeClr val="bg1"/>
                </a:solidFill>
                <a:ea typeface="+mn-lt"/>
                <a:cs typeface="+mn-lt"/>
              </a:rPr>
              <a:t>ACTIVITY 1: </a:t>
            </a:r>
            <a:r>
              <a:rPr lang="en-AU" sz="1600" b="1">
                <a:solidFill>
                  <a:schemeClr val="bg1"/>
                </a:solidFill>
                <a:ea typeface="+mn-lt"/>
                <a:cs typeface="+mn-lt"/>
              </a:rPr>
              <a:t>LITERATURE</a:t>
            </a:r>
            <a:r>
              <a:rPr lang="en-AU" sz="1600" b="1">
                <a:solidFill>
                  <a:schemeClr val="bg1"/>
                </a:solidFill>
                <a:cs typeface="Calibri"/>
              </a:rPr>
              <a:t> INTRODUCTION (40–60 MINUTES)</a:t>
            </a:r>
            <a:endParaRPr lang="en-US" sz="1600">
              <a:solidFill>
                <a:schemeClr val="bg1"/>
              </a:solidFill>
              <a:cs typeface="Calibri"/>
            </a:endParaRPr>
          </a:p>
          <a:p>
            <a:pPr marL="0" indent="0">
              <a:buNone/>
            </a:pPr>
            <a:r>
              <a:rPr lang="en-AU" sz="1600">
                <a:solidFill>
                  <a:schemeClr val="bg1"/>
                </a:solidFill>
                <a:cs typeface="Calibri"/>
              </a:rPr>
              <a:t>Teacher leads students in a guided reading session. Students read a case study from a member of the Stolen Generations and respond by creating a </a:t>
            </a:r>
            <a:r>
              <a:rPr lang="en-AU" sz="1600">
                <a:solidFill>
                  <a:schemeClr val="bg1"/>
                </a:solidFill>
                <a:ea typeface="+mn-lt"/>
                <a:cs typeface="+mn-lt"/>
              </a:rPr>
              <a:t>descriptive paragraph</a:t>
            </a:r>
            <a:r>
              <a:rPr lang="en-AU" sz="1600">
                <a:solidFill>
                  <a:schemeClr val="bg1"/>
                </a:solidFill>
                <a:cs typeface="Calibri"/>
              </a:rPr>
              <a:t>.</a:t>
            </a:r>
            <a:endParaRPr lang="en-US" sz="1600">
              <a:solidFill>
                <a:schemeClr val="bg1"/>
              </a:solidFill>
              <a:cs typeface="Calibri"/>
            </a:endParaRPr>
          </a:p>
          <a:p>
            <a:pPr marL="0" indent="0">
              <a:buNone/>
            </a:pPr>
            <a:endParaRPr lang="en-AU" sz="1600" dirty="0">
              <a:solidFill>
                <a:schemeClr val="bg1"/>
              </a:solidFill>
              <a:ea typeface="+mn-lt"/>
              <a:cs typeface="+mn-lt"/>
            </a:endParaRPr>
          </a:p>
          <a:p>
            <a:pPr marL="0" indent="0">
              <a:buNone/>
            </a:pPr>
            <a:r>
              <a:rPr lang="en-AU" sz="1600" b="1" i="0" u="none" strike="noStrike" baseline="0">
                <a:solidFill>
                  <a:schemeClr val="bg1"/>
                </a:solidFill>
                <a:ea typeface="+mn-lt"/>
                <a:cs typeface="+mn-lt"/>
              </a:rPr>
              <a:t>ACTIVITY 2: </a:t>
            </a:r>
            <a:r>
              <a:rPr lang="en-AU" sz="1600" b="1">
                <a:solidFill>
                  <a:schemeClr val="bg1"/>
                </a:solidFill>
                <a:ea typeface="+mn-lt"/>
                <a:cs typeface="+mn-lt"/>
              </a:rPr>
              <a:t>STATISTICAL ANALYSIS (60–80 MINUTES)</a:t>
            </a:r>
            <a:endParaRPr lang="en-US" sz="1600">
              <a:solidFill>
                <a:schemeClr val="bg1"/>
              </a:solidFill>
              <a:ea typeface="+mn-lt"/>
              <a:cs typeface="+mn-lt"/>
            </a:endParaRPr>
          </a:p>
          <a:p>
            <a:pPr marL="0" indent="0">
              <a:buNone/>
            </a:pPr>
            <a:r>
              <a:rPr lang="en-AU" sz="1600">
                <a:solidFill>
                  <a:schemeClr val="bg1"/>
                </a:solidFill>
                <a:ea typeface="+mn-lt"/>
                <a:cs typeface="+mn-lt"/>
              </a:rPr>
              <a:t>Students work in groups to analyse and discuss statistics related to the Stolen Generations and begin to understand Intergenerational Trauma.</a:t>
            </a:r>
            <a:endParaRPr lang="en-US" sz="1600" i="0" u="none" strike="noStrike" baseline="0">
              <a:solidFill>
                <a:schemeClr val="bg1"/>
              </a:solidFill>
              <a:ea typeface="+mn-lt"/>
              <a:cs typeface="+mn-lt"/>
            </a:endParaRPr>
          </a:p>
          <a:p>
            <a:pPr marL="0" indent="0">
              <a:buNone/>
            </a:pPr>
            <a:endParaRPr lang="en-AU" sz="1600" dirty="0">
              <a:solidFill>
                <a:schemeClr val="bg1"/>
              </a:solidFill>
              <a:ea typeface="+mn-lt"/>
              <a:cs typeface="+mn-lt"/>
            </a:endParaRPr>
          </a:p>
          <a:p>
            <a:pPr marL="0" indent="0">
              <a:buNone/>
            </a:pPr>
            <a:r>
              <a:rPr lang="en-AU" sz="1600" b="1" i="0" u="none" strike="noStrike" baseline="0">
                <a:solidFill>
                  <a:schemeClr val="bg1"/>
                </a:solidFill>
                <a:ea typeface="+mn-lt"/>
                <a:cs typeface="+mn-lt"/>
              </a:rPr>
              <a:t>ACTIVITY 3: </a:t>
            </a:r>
            <a:r>
              <a:rPr lang="en-AU" sz="1600" b="1">
                <a:solidFill>
                  <a:schemeClr val="bg1"/>
                </a:solidFill>
                <a:ea typeface="+mn-lt"/>
                <a:cs typeface="+mn-lt"/>
              </a:rPr>
              <a:t>RESEARCH AND CREATION OF POSTER AND PRESENTATION (60–80 MINUTES)</a:t>
            </a:r>
            <a:endParaRPr lang="en-US" sz="1600">
              <a:solidFill>
                <a:schemeClr val="bg1"/>
              </a:solidFill>
              <a:ea typeface="+mn-lt"/>
              <a:cs typeface="+mn-lt"/>
            </a:endParaRPr>
          </a:p>
          <a:p>
            <a:pPr marL="0" indent="0">
              <a:buNone/>
            </a:pPr>
            <a:r>
              <a:rPr lang="en-AU" sz="1600">
                <a:solidFill>
                  <a:schemeClr val="bg1"/>
                </a:solidFill>
                <a:ea typeface="+mn-lt"/>
                <a:cs typeface="+mn-lt"/>
              </a:rPr>
              <a:t>Students work individually to research the ongoing effects of the Stolen Generations and create a poster and presentation to share their learning.</a:t>
            </a:r>
            <a:endParaRPr lang="en-US" sz="1600" i="0" u="none" strike="noStrike" baseline="0">
              <a:solidFill>
                <a:schemeClr val="bg1"/>
              </a:solidFill>
              <a:ea typeface="+mn-lt"/>
              <a:cs typeface="+mn-lt"/>
            </a:endParaRPr>
          </a:p>
          <a:p>
            <a:pPr marL="0" indent="0">
              <a:buNone/>
            </a:pPr>
            <a:endParaRPr lang="en-AU" sz="1600" dirty="0">
              <a:solidFill>
                <a:schemeClr val="bg1"/>
              </a:solidFill>
              <a:ea typeface="+mn-lt"/>
              <a:cs typeface="+mn-lt"/>
            </a:endParaRPr>
          </a:p>
          <a:p>
            <a:pPr marL="0" indent="0">
              <a:buNone/>
            </a:pPr>
            <a:r>
              <a:rPr lang="en-AU" sz="1600" b="1" i="0" u="none" strike="noStrike" baseline="0">
                <a:solidFill>
                  <a:schemeClr val="bg1"/>
                </a:solidFill>
                <a:ea typeface="+mn-lt"/>
                <a:cs typeface="+mn-lt"/>
              </a:rPr>
              <a:t>ACTIVITY 4: </a:t>
            </a:r>
            <a:r>
              <a:rPr lang="en-AU" sz="1600" b="1">
                <a:solidFill>
                  <a:schemeClr val="bg1"/>
                </a:solidFill>
                <a:ea typeface="+mn-lt"/>
                <a:cs typeface="+mn-lt"/>
              </a:rPr>
              <a:t>PLANNING AN EVENT AND POSTER WALK (30–40 MINUTES)</a:t>
            </a:r>
            <a:endParaRPr lang="en-US" sz="1600">
              <a:solidFill>
                <a:schemeClr val="bg1"/>
              </a:solidFill>
              <a:ea typeface="+mn-lt"/>
              <a:cs typeface="+mn-lt"/>
            </a:endParaRPr>
          </a:p>
          <a:p>
            <a:pPr marL="0" indent="0">
              <a:buNone/>
            </a:pPr>
            <a:r>
              <a:rPr lang="en-AU" sz="1600" dirty="0">
                <a:solidFill>
                  <a:schemeClr val="bg1"/>
                </a:solidFill>
                <a:ea typeface="+mn-lt"/>
                <a:cs typeface="+mn-lt"/>
              </a:rPr>
              <a:t>Students plan and hold a poster presentation event for another class and members of the school community.</a:t>
            </a:r>
            <a:endParaRPr lang="en-AU" sz="1600" dirty="0">
              <a:solidFill>
                <a:schemeClr val="bg1"/>
              </a:solidFill>
            </a:endParaRPr>
          </a:p>
          <a:p>
            <a:pPr marL="0" indent="0">
              <a:lnSpc>
                <a:spcPct val="100000"/>
              </a:lnSpc>
              <a:spcBef>
                <a:spcPts val="0"/>
              </a:spcBef>
              <a:buNone/>
            </a:pPr>
            <a:endParaRPr lang="en-US" sz="1800" b="1">
              <a:solidFill>
                <a:srgbClr val="000000"/>
              </a:solidFill>
              <a:cs typeface="Calibri"/>
            </a:endParaRPr>
          </a:p>
        </p:txBody>
      </p:sp>
    </p:spTree>
    <p:extLst>
      <p:ext uri="{BB962C8B-B14F-4D97-AF65-F5344CB8AC3E}">
        <p14:creationId xmlns:p14="http://schemas.microsoft.com/office/powerpoint/2010/main" val="3474476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4D3087-C41D-CCAB-044F-B294F4F27DE2}"/>
              </a:ext>
            </a:extLst>
          </p:cNvPr>
          <p:cNvSpPr txBox="1"/>
          <p:nvPr/>
        </p:nvSpPr>
        <p:spPr>
          <a:xfrm>
            <a:off x="4867275" y="3343275"/>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Title 1">
            <a:extLst>
              <a:ext uri="{FF2B5EF4-FFF2-40B4-BE49-F238E27FC236}">
                <a16:creationId xmlns:a16="http://schemas.microsoft.com/office/drawing/2014/main" id="{EF39603B-2B7E-5E7C-032B-7B7BB0525A71}"/>
              </a:ext>
            </a:extLst>
          </p:cNvPr>
          <p:cNvSpPr txBox="1">
            <a:spLocks/>
          </p:cNvSpPr>
          <p:nvPr/>
        </p:nvSpPr>
        <p:spPr>
          <a:xfrm>
            <a:off x="4220872" y="3233155"/>
            <a:ext cx="6680675" cy="253488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4400" b="1" dirty="0">
                <a:solidFill>
                  <a:schemeClr val="bg1"/>
                </a:solidFill>
                <a:latin typeface="+mn-lt"/>
              </a:rPr>
              <a:t>Activity 1: </a:t>
            </a:r>
            <a:br>
              <a:rPr lang="en-US" sz="4400" b="1" dirty="0">
                <a:solidFill>
                  <a:schemeClr val="bg1"/>
                </a:solidFill>
                <a:latin typeface="+mn-lt"/>
              </a:rPr>
            </a:br>
            <a:r>
              <a:rPr lang="en-US" sz="4400" b="1" dirty="0">
                <a:solidFill>
                  <a:schemeClr val="bg1"/>
                </a:solidFill>
                <a:latin typeface="+mn-lt"/>
              </a:rPr>
              <a:t>Literature Introduction</a:t>
            </a:r>
            <a:endParaRPr lang="en-US" sz="4400" b="1" dirty="0">
              <a:solidFill>
                <a:schemeClr val="bg1"/>
              </a:solidFill>
              <a:latin typeface="Calibri"/>
              <a:cs typeface="Calibri"/>
            </a:endParaRP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6F472DF6-B418-8293-DDBE-A60059E81849}"/>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l="20644" t="14389" r="20379" b="25532"/>
          <a:stretch/>
        </p:blipFill>
        <p:spPr>
          <a:xfrm>
            <a:off x="1290453" y="3103419"/>
            <a:ext cx="2348660" cy="2392483"/>
          </a:xfrm>
          <a:prstGeom prst="rect">
            <a:avLst/>
          </a:prstGeom>
        </p:spPr>
      </p:pic>
      <p:pic>
        <p:nvPicPr>
          <p:cNvPr id="4" name="Picture 3" descr="A book cover with a landscape and moon&#10;&#10;Description automatically generated">
            <a:extLst>
              <a:ext uri="{FF2B5EF4-FFF2-40B4-BE49-F238E27FC236}">
                <a16:creationId xmlns:a16="http://schemas.microsoft.com/office/drawing/2014/main" id="{8DD596D0-C631-73A4-98B6-654706926D83}"/>
              </a:ext>
            </a:extLst>
          </p:cNvPr>
          <p:cNvPicPr>
            <a:picLocks noChangeAspect="1"/>
          </p:cNvPicPr>
          <p:nvPr/>
        </p:nvPicPr>
        <p:blipFill>
          <a:blip r:embed="rId4"/>
          <a:stretch>
            <a:fillRect/>
          </a:stretch>
        </p:blipFill>
        <p:spPr>
          <a:xfrm>
            <a:off x="1055915" y="230738"/>
            <a:ext cx="3548742" cy="4175840"/>
          </a:xfrm>
          <a:prstGeom prst="rect">
            <a:avLst/>
          </a:prstGeom>
        </p:spPr>
      </p:pic>
    </p:spTree>
    <p:extLst>
      <p:ext uri="{BB962C8B-B14F-4D97-AF65-F5344CB8AC3E}">
        <p14:creationId xmlns:p14="http://schemas.microsoft.com/office/powerpoint/2010/main" val="4100747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029B0-A9B0-1E36-04C3-033261CFE4CF}"/>
              </a:ext>
            </a:extLst>
          </p:cNvPr>
          <p:cNvSpPr txBox="1">
            <a:spLocks/>
          </p:cNvSpPr>
          <p:nvPr/>
        </p:nvSpPr>
        <p:spPr>
          <a:xfrm>
            <a:off x="838200" y="2582102"/>
            <a:ext cx="10515600" cy="2172877"/>
          </a:xfrm>
          <a:prstGeom prst="rect">
            <a:avLst/>
          </a:prstGeom>
        </p:spPr>
        <p:txBody>
          <a:bodyPr vert="horz" lIns="91440" tIns="45720" rIns="91440" bIns="45720" rtlCol="0" anchor="ctr">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dirty="0">
                <a:solidFill>
                  <a:schemeClr val="bg1"/>
                </a:solidFill>
                <a:latin typeface="Calibri"/>
                <a:ea typeface="+mj-lt"/>
                <a:cs typeface="+mj-lt"/>
              </a:rPr>
              <a:t>Aboriginal and Torres Strait Islander Culture and history: </a:t>
            </a:r>
          </a:p>
          <a:p>
            <a:pPr algn="ctr"/>
            <a:r>
              <a:rPr lang="en-US" sz="4400" b="1" dirty="0">
                <a:solidFill>
                  <a:schemeClr val="bg1"/>
                </a:solidFill>
                <a:latin typeface="Calibri"/>
                <a:ea typeface="+mj-lt"/>
                <a:cs typeface="+mj-lt"/>
              </a:rPr>
              <a:t>What do you know?</a:t>
            </a:r>
          </a:p>
        </p:txBody>
      </p:sp>
    </p:spTree>
    <p:extLst>
      <p:ext uri="{BB962C8B-B14F-4D97-AF65-F5344CB8AC3E}">
        <p14:creationId xmlns:p14="http://schemas.microsoft.com/office/powerpoint/2010/main" val="21009530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00ba082-b551-4439-b300-d315d81957cf">
      <Terms xmlns="http://schemas.microsoft.com/office/infopath/2007/PartnerControls"/>
    </lcf76f155ced4ddcb4097134ff3c332f>
    <TaxCatchAll xmlns="4934b604-4342-4a65-b864-b0cb2f8a6819" xsi:nil="true"/>
    <SharedWithUsers xmlns="4934b604-4342-4a65-b864-b0cb2f8a6819">
      <UserInfo>
        <DisplayName>Decommissioned_Stan Tatipata</DisplayName>
        <AccountId>18</AccountId>
        <AccountType/>
      </UserInfo>
      <UserInfo>
        <DisplayName>Decommissioned_Pamela Smithers</DisplayName>
        <AccountId>27</AccountId>
        <AccountType/>
      </UserInfo>
      <UserInfo>
        <DisplayName>Shen'e Clemments</DisplayName>
        <AccountId>19</AccountId>
        <AccountType/>
      </UserInfo>
      <UserInfo>
        <DisplayName>Royden Fagan</DisplayName>
        <AccountId>15</AccountId>
        <AccountType/>
      </UserInfo>
      <UserInfo>
        <DisplayName>Katherine Hollis</DisplayName>
        <AccountId>24</AccountId>
        <AccountType/>
      </UserInfo>
      <UserInfo>
        <DisplayName>Sonia Boyd</DisplayName>
        <AccountId>32</AccountId>
        <AccountType/>
      </UserInfo>
      <UserInfo>
        <DisplayName>Dr. Gemmia Burden</DisplayName>
        <AccountId>484</AccountId>
        <AccountType/>
      </UserInfo>
      <UserInfo>
        <DisplayName>Georgina Lawson</DisplayName>
        <AccountId>25</AccountId>
        <AccountType/>
      </UserInfo>
      <UserInfo>
        <DisplayName>Stu Harris</DisplayName>
        <AccountId>487</AccountId>
        <AccountType/>
      </UserInfo>
      <UserInfo>
        <DisplayName>Carly Pettiona</DisplayName>
        <AccountId>446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3D7CB24EE55D947A052CE5881D976C9" ma:contentTypeVersion="14" ma:contentTypeDescription="Create a new document." ma:contentTypeScope="" ma:versionID="6a826ad334aa591049b8baecaa627354">
  <xsd:schema xmlns:xsd="http://www.w3.org/2001/XMLSchema" xmlns:xs="http://www.w3.org/2001/XMLSchema" xmlns:p="http://schemas.microsoft.com/office/2006/metadata/properties" xmlns:ns2="500ba082-b551-4439-b300-d315d81957cf" xmlns:ns3="4934b604-4342-4a65-b864-b0cb2f8a6819" targetNamespace="http://schemas.microsoft.com/office/2006/metadata/properties" ma:root="true" ma:fieldsID="9a957d92d79175793f9efcfcface30d0" ns2:_="" ns3:_="">
    <xsd:import namespace="500ba082-b551-4439-b300-d315d81957cf"/>
    <xsd:import namespace="4934b604-4342-4a65-b864-b0cb2f8a681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0ba082-b551-4439-b300-d315d81957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da64d6b-6157-4739-89ae-5cf4c7cb4017"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34b604-4342-4a65-b864-b0cb2f8a681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129f87e-e9cf-42b5-8a36-4d67328e9933}" ma:internalName="TaxCatchAll" ma:showField="CatchAllData" ma:web="4934b604-4342-4a65-b864-b0cb2f8a68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F17963-4BAD-4017-9412-F7AF0AA106A3}">
  <ds:schemaRefs>
    <ds:schemaRef ds:uri="4934b604-4342-4a65-b864-b0cb2f8a6819"/>
    <ds:schemaRef ds:uri="500ba082-b551-4439-b300-d315d81957c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2742247-D15C-4FF3-8F7B-FD5E1108DF07}">
  <ds:schemaRefs>
    <ds:schemaRef ds:uri="http://schemas.microsoft.com/sharepoint/v3/contenttype/forms"/>
  </ds:schemaRefs>
</ds:datastoreItem>
</file>

<file path=customXml/itemProps3.xml><?xml version="1.0" encoding="utf-8"?>
<ds:datastoreItem xmlns:ds="http://schemas.openxmlformats.org/officeDocument/2006/customXml" ds:itemID="{A4538255-134B-4A12-96AD-51AAC83A08F8}">
  <ds:schemaRefs>
    <ds:schemaRef ds:uri="4934b604-4342-4a65-b864-b0cb2f8a6819"/>
    <ds:schemaRef ds:uri="500ba082-b551-4439-b300-d315d81957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23</TotalTime>
  <Words>3238</Words>
  <Application>Microsoft Office PowerPoint</Application>
  <PresentationFormat>Widescreen</PresentationFormat>
  <Paragraphs>370</Paragraphs>
  <Slides>36</Slides>
  <Notes>36</Notes>
  <HiddenSlides>0</HiddenSlides>
  <MMClips>5</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Pamela Smithers</dc:creator>
  <cp:lastModifiedBy>Frank Winters</cp:lastModifiedBy>
  <cp:revision>1306</cp:revision>
  <dcterms:created xsi:type="dcterms:W3CDTF">2020-08-21T06:33:07Z</dcterms:created>
  <dcterms:modified xsi:type="dcterms:W3CDTF">2023-09-29T05:10:16Z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0x010100D3D7CB24EE55D947A052CE5881D976C9</vt:lpwstr>
  </property>
  <property fmtid="{D5CDD505-2E9C-101B-9397-08002B2CF9AE}" pid="3" name="MediaServiceImageTags">
    <vt:lpwstr/>
  </property>
</Properties>
</file>