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341" r:id="rId5"/>
    <p:sldId id="342" r:id="rId6"/>
    <p:sldId id="460" r:id="rId7"/>
    <p:sldId id="347" r:id="rId8"/>
    <p:sldId id="346" r:id="rId9"/>
    <p:sldId id="461" r:id="rId10"/>
    <p:sldId id="355" r:id="rId11"/>
    <p:sldId id="426" r:id="rId12"/>
    <p:sldId id="462" r:id="rId13"/>
    <p:sldId id="463" r:id="rId14"/>
    <p:sldId id="466" r:id="rId15"/>
    <p:sldId id="482" r:id="rId16"/>
    <p:sldId id="469" r:id="rId17"/>
    <p:sldId id="467" r:id="rId18"/>
    <p:sldId id="468" r:id="rId19"/>
    <p:sldId id="470" r:id="rId20"/>
    <p:sldId id="471" r:id="rId21"/>
    <p:sldId id="483" r:id="rId22"/>
    <p:sldId id="472" r:id="rId23"/>
    <p:sldId id="473" r:id="rId24"/>
    <p:sldId id="476" r:id="rId25"/>
    <p:sldId id="477" r:id="rId26"/>
    <p:sldId id="452" r:id="rId27"/>
    <p:sldId id="478" r:id="rId28"/>
    <p:sldId id="479" r:id="rId29"/>
    <p:sldId id="480" r:id="rId30"/>
    <p:sldId id="481" r:id="rId31"/>
    <p:sldId id="3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67B"/>
    <a:srgbClr val="44ABAA"/>
    <a:srgbClr val="FFFFFF"/>
    <a:srgbClr val="7B2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B4A8DA-A9FA-4888-73FD-E128705B2A5B}" v="2" dt="2023-09-15T04:59:27.413"/>
    <p1510:client id="{9232369D-81AF-CD32-1A06-0FF61578D357}" v="230" dt="2023-09-11T01:59:38.515"/>
    <p1510:client id="{A0AF13A7-17EB-897C-A08C-F5C2E9AF29CC}" v="39" dt="2023-09-26T23:12:01.094"/>
    <p1510:client id="{A1B5EB97-E7FC-4F11-B04C-8682C3BD12A1}" v="5" dt="2023-08-01T00:50:36.096"/>
    <p1510:client id="{A4B21E01-A599-28AC-B6C6-590821A7AD1B}" v="321" dt="2023-09-08T00:30:43.680"/>
    <p1510:client id="{BD8BC82A-7C30-449C-B02C-4DBF98AEBAA1}" v="8" dt="2023-08-02T00:52:51.228"/>
    <p1510:client id="{C886D06D-3EF7-90D6-7963-E5A11B8C852D}" v="8" dt="2023-09-18T06:43:08.350"/>
    <p1510:client id="{D5C4AA2F-4267-ECB8-BC8C-AC56CEB6998F}" v="2" dt="2023-09-11T04:17:33.089"/>
    <p1510:client id="{DEE38A32-CA60-770E-7783-803DCC2779BA}" v="156" dt="2023-09-08T03:43:21.937"/>
    <p1510:client id="{DF9FF8A5-C84A-7A59-CF50-543F2DD6219E}" v="1" dt="2023-09-14T06:01:16.953"/>
    <p1510:client id="{E75EA5FB-374A-FB37-FD00-387159CBC94D}" v="54" dt="2023-08-11T03:36:27.658"/>
    <p1510:client id="{EDB782BD-4787-B536-5A06-45A77FD42C07}" v="104" dt="2023-09-14T05:14:01.314"/>
    <p1510:client id="{F0739DD4-76D5-160B-9E20-4813A3CC3C10}" v="104" dt="2023-09-11T04:14:26.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1016"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y Pettiona" userId="S::carly.pettiona@healingfoundation.org.au::8cfcf547-e567-4a67-ae5f-7d6e6196302b" providerId="AD" clId="Web-{DEE38A32-CA60-770E-7783-803DCC2779BA}"/>
    <pc:docChg chg="addSld delSld modSld">
      <pc:chgData name="Carly Pettiona" userId="S::carly.pettiona@healingfoundation.org.au::8cfcf547-e567-4a67-ae5f-7d6e6196302b" providerId="AD" clId="Web-{DEE38A32-CA60-770E-7783-803DCC2779BA}" dt="2023-09-08T03:43:21.937" v="140" actId="14100"/>
      <pc:docMkLst>
        <pc:docMk/>
      </pc:docMkLst>
      <pc:sldChg chg="addSp delSp modSp">
        <pc:chgData name="Carly Pettiona" userId="S::carly.pettiona@healingfoundation.org.au::8cfcf547-e567-4a67-ae5f-7d6e6196302b" providerId="AD" clId="Web-{DEE38A32-CA60-770E-7783-803DCC2779BA}" dt="2023-09-08T03:43:21.937" v="140" actId="14100"/>
        <pc:sldMkLst>
          <pc:docMk/>
          <pc:sldMk cId="370741408" sldId="390"/>
        </pc:sldMkLst>
        <pc:picChg chg="add del mod">
          <ac:chgData name="Carly Pettiona" userId="S::carly.pettiona@healingfoundation.org.au::8cfcf547-e567-4a67-ae5f-7d6e6196302b" providerId="AD" clId="Web-{DEE38A32-CA60-770E-7783-803DCC2779BA}" dt="2023-09-08T03:31:21.234" v="121"/>
          <ac:picMkLst>
            <pc:docMk/>
            <pc:sldMk cId="370741408" sldId="390"/>
            <ac:picMk id="2" creationId="{AB02A52D-BCF8-8B7E-E7A8-D686EC8C568D}"/>
          </ac:picMkLst>
        </pc:picChg>
        <pc:picChg chg="add del">
          <ac:chgData name="Carly Pettiona" userId="S::carly.pettiona@healingfoundation.org.au::8cfcf547-e567-4a67-ae5f-7d6e6196302b" providerId="AD" clId="Web-{DEE38A32-CA60-770E-7783-803DCC2779BA}" dt="2023-09-08T03:42:35.436" v="134"/>
          <ac:picMkLst>
            <pc:docMk/>
            <pc:sldMk cId="370741408" sldId="390"/>
            <ac:picMk id="3" creationId="{DD83E3C3-6D56-DF09-07D5-6CAC08E250B5}"/>
          </ac:picMkLst>
        </pc:picChg>
        <pc:picChg chg="add del mod">
          <ac:chgData name="Carly Pettiona" userId="S::carly.pettiona@healingfoundation.org.au::8cfcf547-e567-4a67-ae5f-7d6e6196302b" providerId="AD" clId="Web-{DEE38A32-CA60-770E-7783-803DCC2779BA}" dt="2023-09-08T03:42:20.874" v="128"/>
          <ac:picMkLst>
            <pc:docMk/>
            <pc:sldMk cId="370741408" sldId="390"/>
            <ac:picMk id="4" creationId="{3F61E790-DEDA-1721-24D4-72C9FDB12639}"/>
          </ac:picMkLst>
        </pc:picChg>
        <pc:picChg chg="add mod modCrop">
          <ac:chgData name="Carly Pettiona" userId="S::carly.pettiona@healingfoundation.org.au::8cfcf547-e567-4a67-ae5f-7d6e6196302b" providerId="AD" clId="Web-{DEE38A32-CA60-770E-7783-803DCC2779BA}" dt="2023-09-08T03:43:21.937" v="140" actId="14100"/>
          <ac:picMkLst>
            <pc:docMk/>
            <pc:sldMk cId="370741408" sldId="390"/>
            <ac:picMk id="5" creationId="{82CF3535-B601-92D9-10DF-10258934A284}"/>
          </ac:picMkLst>
        </pc:picChg>
      </pc:sldChg>
      <pc:sldChg chg="addSp delSp modSp">
        <pc:chgData name="Carly Pettiona" userId="S::carly.pettiona@healingfoundation.org.au::8cfcf547-e567-4a67-ae5f-7d6e6196302b" providerId="AD" clId="Web-{DEE38A32-CA60-770E-7783-803DCC2779BA}" dt="2023-09-08T02:36:34.451" v="17"/>
        <pc:sldMkLst>
          <pc:docMk/>
          <pc:sldMk cId="1541366499" sldId="417"/>
        </pc:sldMkLst>
        <pc:picChg chg="add del mod">
          <ac:chgData name="Carly Pettiona" userId="S::carly.pettiona@healingfoundation.org.au::8cfcf547-e567-4a67-ae5f-7d6e6196302b" providerId="AD" clId="Web-{DEE38A32-CA60-770E-7783-803DCC2779BA}" dt="2023-09-08T02:36:19.232" v="12"/>
          <ac:picMkLst>
            <pc:docMk/>
            <pc:sldMk cId="1541366499" sldId="417"/>
            <ac:picMk id="3" creationId="{E7432CFC-E3FD-5E40-D5F8-5E1CE4D8CCE0}"/>
          </ac:picMkLst>
        </pc:picChg>
        <pc:picChg chg="add del mod">
          <ac:chgData name="Carly Pettiona" userId="S::carly.pettiona@healingfoundation.org.au::8cfcf547-e567-4a67-ae5f-7d6e6196302b" providerId="AD" clId="Web-{DEE38A32-CA60-770E-7783-803DCC2779BA}" dt="2023-09-08T02:36:28.529" v="15"/>
          <ac:picMkLst>
            <pc:docMk/>
            <pc:sldMk cId="1541366499" sldId="417"/>
            <ac:picMk id="8" creationId="{4BCB4630-27A2-B13B-C70C-B06EE99402B3}"/>
          </ac:picMkLst>
        </pc:picChg>
        <pc:picChg chg="add del mod">
          <ac:chgData name="Carly Pettiona" userId="S::carly.pettiona@healingfoundation.org.au::8cfcf547-e567-4a67-ae5f-7d6e6196302b" providerId="AD" clId="Web-{DEE38A32-CA60-770E-7783-803DCC2779BA}" dt="2023-09-08T02:36:34.451" v="17"/>
          <ac:picMkLst>
            <pc:docMk/>
            <pc:sldMk cId="1541366499" sldId="417"/>
            <ac:picMk id="11" creationId="{6F3CEDF1-5170-3358-EEDF-0454E45BF4B0}"/>
          </ac:picMkLst>
        </pc:picChg>
      </pc:sldChg>
      <pc:sldChg chg="del">
        <pc:chgData name="Carly Pettiona" userId="S::carly.pettiona@healingfoundation.org.au::8cfcf547-e567-4a67-ae5f-7d6e6196302b" providerId="AD" clId="Web-{DEE38A32-CA60-770E-7783-803DCC2779BA}" dt="2023-09-08T03:11:48.928" v="73"/>
        <pc:sldMkLst>
          <pc:docMk/>
          <pc:sldMk cId="2675790936" sldId="428"/>
        </pc:sldMkLst>
      </pc:sldChg>
      <pc:sldChg chg="addAnim modNotes">
        <pc:chgData name="Carly Pettiona" userId="S::carly.pettiona@healingfoundation.org.au::8cfcf547-e567-4a67-ae5f-7d6e6196302b" providerId="AD" clId="Web-{DEE38A32-CA60-770E-7783-803DCC2779BA}" dt="2023-09-08T03:11:29.959" v="71"/>
        <pc:sldMkLst>
          <pc:docMk/>
          <pc:sldMk cId="2791048713" sldId="437"/>
        </pc:sldMkLst>
      </pc:sldChg>
      <pc:sldChg chg="modSp">
        <pc:chgData name="Carly Pettiona" userId="S::carly.pettiona@healingfoundation.org.au::8cfcf547-e567-4a67-ae5f-7d6e6196302b" providerId="AD" clId="Web-{DEE38A32-CA60-770E-7783-803DCC2779BA}" dt="2023-09-08T02:35:58.873" v="10" actId="1076"/>
        <pc:sldMkLst>
          <pc:docMk/>
          <pc:sldMk cId="497364271" sldId="442"/>
        </pc:sldMkLst>
        <pc:spChg chg="mod">
          <ac:chgData name="Carly Pettiona" userId="S::carly.pettiona@healingfoundation.org.au::8cfcf547-e567-4a67-ae5f-7d6e6196302b" providerId="AD" clId="Web-{DEE38A32-CA60-770E-7783-803DCC2779BA}" dt="2023-09-08T02:35:56.123" v="9" actId="1076"/>
          <ac:spMkLst>
            <pc:docMk/>
            <pc:sldMk cId="497364271" sldId="442"/>
            <ac:spMk id="2" creationId="{F8057AE3-E522-84DB-E9AB-3EC2C0024CA1}"/>
          </ac:spMkLst>
        </pc:spChg>
        <pc:spChg chg="mod">
          <ac:chgData name="Carly Pettiona" userId="S::carly.pettiona@healingfoundation.org.au::8cfcf547-e567-4a67-ae5f-7d6e6196302b" providerId="AD" clId="Web-{DEE38A32-CA60-770E-7783-803DCC2779BA}" dt="2023-09-08T02:35:56.123" v="8" actId="1076"/>
          <ac:spMkLst>
            <pc:docMk/>
            <pc:sldMk cId="497364271" sldId="442"/>
            <ac:spMk id="5" creationId="{166C9648-FC28-7275-F297-FB016F2CBF1A}"/>
          </ac:spMkLst>
        </pc:spChg>
        <pc:spChg chg="mod">
          <ac:chgData name="Carly Pettiona" userId="S::carly.pettiona@healingfoundation.org.au::8cfcf547-e567-4a67-ae5f-7d6e6196302b" providerId="AD" clId="Web-{DEE38A32-CA60-770E-7783-803DCC2779BA}" dt="2023-09-08T02:35:58.873" v="10" actId="1076"/>
          <ac:spMkLst>
            <pc:docMk/>
            <pc:sldMk cId="497364271" sldId="442"/>
            <ac:spMk id="11" creationId="{61BB758D-5AA2-8F78-7287-7662F186E732}"/>
          </ac:spMkLst>
        </pc:spChg>
        <pc:picChg chg="mod">
          <ac:chgData name="Carly Pettiona" userId="S::carly.pettiona@healingfoundation.org.au::8cfcf547-e567-4a67-ae5f-7d6e6196302b" providerId="AD" clId="Web-{DEE38A32-CA60-770E-7783-803DCC2779BA}" dt="2023-09-08T02:35:50.341" v="7" actId="14100"/>
          <ac:picMkLst>
            <pc:docMk/>
            <pc:sldMk cId="497364271" sldId="442"/>
            <ac:picMk id="4" creationId="{688C53E9-6EE8-B950-DFF5-DC4D99DA3020}"/>
          </ac:picMkLst>
        </pc:picChg>
      </pc:sldChg>
      <pc:sldChg chg="addSp delSp modSp delAnim">
        <pc:chgData name="Carly Pettiona" userId="S::carly.pettiona@healingfoundation.org.au::8cfcf547-e567-4a67-ae5f-7d6e6196302b" providerId="AD" clId="Web-{DEE38A32-CA60-770E-7783-803DCC2779BA}" dt="2023-09-08T02:41:59.834" v="64" actId="1076"/>
        <pc:sldMkLst>
          <pc:docMk/>
          <pc:sldMk cId="2141523346" sldId="447"/>
        </pc:sldMkLst>
        <pc:spChg chg="mod topLvl">
          <ac:chgData name="Carly Pettiona" userId="S::carly.pettiona@healingfoundation.org.au::8cfcf547-e567-4a67-ae5f-7d6e6196302b" providerId="AD" clId="Web-{DEE38A32-CA60-770E-7783-803DCC2779BA}" dt="2023-09-08T02:41:59.834" v="64" actId="1076"/>
          <ac:spMkLst>
            <pc:docMk/>
            <pc:sldMk cId="2141523346" sldId="447"/>
            <ac:spMk id="2" creationId="{79E27399-617F-D151-3C79-DDBEE6FCD43B}"/>
          </ac:spMkLst>
        </pc:spChg>
        <pc:spChg chg="mod topLvl">
          <ac:chgData name="Carly Pettiona" userId="S::carly.pettiona@healingfoundation.org.au::8cfcf547-e567-4a67-ae5f-7d6e6196302b" providerId="AD" clId="Web-{DEE38A32-CA60-770E-7783-803DCC2779BA}" dt="2023-09-08T02:41:37.880" v="58" actId="1076"/>
          <ac:spMkLst>
            <pc:docMk/>
            <pc:sldMk cId="2141523346" sldId="447"/>
            <ac:spMk id="4" creationId="{1EE6339D-9E9A-84D5-DC59-7F19AF9CFFB5}"/>
          </ac:spMkLst>
        </pc:spChg>
        <pc:spChg chg="mod topLvl">
          <ac:chgData name="Carly Pettiona" userId="S::carly.pettiona@healingfoundation.org.au::8cfcf547-e567-4a67-ae5f-7d6e6196302b" providerId="AD" clId="Web-{DEE38A32-CA60-770E-7783-803DCC2779BA}" dt="2023-09-08T02:41:35.411" v="57" actId="1076"/>
          <ac:spMkLst>
            <pc:docMk/>
            <pc:sldMk cId="2141523346" sldId="447"/>
            <ac:spMk id="5" creationId="{2991391B-D1AD-FE4B-7F7B-5A2F81A4B8C1}"/>
          </ac:spMkLst>
        </pc:spChg>
        <pc:spChg chg="mod topLvl">
          <ac:chgData name="Carly Pettiona" userId="S::carly.pettiona@healingfoundation.org.au::8cfcf547-e567-4a67-ae5f-7d6e6196302b" providerId="AD" clId="Web-{DEE38A32-CA60-770E-7783-803DCC2779BA}" dt="2023-09-08T02:41:47.615" v="61" actId="1076"/>
          <ac:spMkLst>
            <pc:docMk/>
            <pc:sldMk cId="2141523346" sldId="447"/>
            <ac:spMk id="9" creationId="{F54EE4E2-0C12-E5AF-BE1E-E82B8A267AB7}"/>
          </ac:spMkLst>
        </pc:spChg>
        <pc:spChg chg="add del topLvl">
          <ac:chgData name="Carly Pettiona" userId="S::carly.pettiona@healingfoundation.org.au::8cfcf547-e567-4a67-ae5f-7d6e6196302b" providerId="AD" clId="Web-{DEE38A32-CA60-770E-7783-803DCC2779BA}" dt="2023-09-08T02:37:06.921" v="28"/>
          <ac:spMkLst>
            <pc:docMk/>
            <pc:sldMk cId="2141523346" sldId="447"/>
            <ac:spMk id="12" creationId="{3DD8B3C2-3D10-26DE-D6D0-4C2E5A17822A}"/>
          </ac:spMkLst>
        </pc:spChg>
        <pc:spChg chg="del topLvl">
          <ac:chgData name="Carly Pettiona" userId="S::carly.pettiona@healingfoundation.org.au::8cfcf547-e567-4a67-ae5f-7d6e6196302b" providerId="AD" clId="Web-{DEE38A32-CA60-770E-7783-803DCC2779BA}" dt="2023-09-08T02:37:08.296" v="29"/>
          <ac:spMkLst>
            <pc:docMk/>
            <pc:sldMk cId="2141523346" sldId="447"/>
            <ac:spMk id="13" creationId="{B7485894-AA00-9841-C3E9-5993C1B465CC}"/>
          </ac:spMkLst>
        </pc:spChg>
        <pc:spChg chg="del topLvl">
          <ac:chgData name="Carly Pettiona" userId="S::carly.pettiona@healingfoundation.org.au::8cfcf547-e567-4a67-ae5f-7d6e6196302b" providerId="AD" clId="Web-{DEE38A32-CA60-770E-7783-803DCC2779BA}" dt="2023-09-08T02:37:10.109" v="31"/>
          <ac:spMkLst>
            <pc:docMk/>
            <pc:sldMk cId="2141523346" sldId="447"/>
            <ac:spMk id="14" creationId="{98EE2CBF-AE05-6B05-D99C-3B82C4D1C352}"/>
          </ac:spMkLst>
        </pc:spChg>
        <pc:spChg chg="del topLvl">
          <ac:chgData name="Carly Pettiona" userId="S::carly.pettiona@healingfoundation.org.au::8cfcf547-e567-4a67-ae5f-7d6e6196302b" providerId="AD" clId="Web-{DEE38A32-CA60-770E-7783-803DCC2779BA}" dt="2023-09-08T02:37:09.327" v="30"/>
          <ac:spMkLst>
            <pc:docMk/>
            <pc:sldMk cId="2141523346" sldId="447"/>
            <ac:spMk id="16" creationId="{663A5CA7-3D6A-D9A0-11B9-76FB055C6BD8}"/>
          </ac:spMkLst>
        </pc:spChg>
        <pc:grpChg chg="del">
          <ac:chgData name="Carly Pettiona" userId="S::carly.pettiona@healingfoundation.org.au::8cfcf547-e567-4a67-ae5f-7d6e6196302b" providerId="AD" clId="Web-{DEE38A32-CA60-770E-7783-803DCC2779BA}" dt="2023-09-08T02:36:42.342" v="18"/>
          <ac:grpSpMkLst>
            <pc:docMk/>
            <pc:sldMk cId="2141523346" sldId="447"/>
            <ac:grpSpMk id="17" creationId="{B052DDCE-753B-586E-3D67-6FF0348F6E30}"/>
          </ac:grpSpMkLst>
        </pc:grpChg>
        <pc:grpChg chg="del">
          <ac:chgData name="Carly Pettiona" userId="S::carly.pettiona@healingfoundation.org.au::8cfcf547-e567-4a67-ae5f-7d6e6196302b" providerId="AD" clId="Web-{DEE38A32-CA60-770E-7783-803DCC2779BA}" dt="2023-09-08T02:36:46.092" v="19"/>
          <ac:grpSpMkLst>
            <pc:docMk/>
            <pc:sldMk cId="2141523346" sldId="447"/>
            <ac:grpSpMk id="18" creationId="{7C783195-B81A-D6F7-39E8-4CBAD38F17F8}"/>
          </ac:grpSpMkLst>
        </pc:grpChg>
        <pc:grpChg chg="del">
          <ac:chgData name="Carly Pettiona" userId="S::carly.pettiona@healingfoundation.org.au::8cfcf547-e567-4a67-ae5f-7d6e6196302b" providerId="AD" clId="Web-{DEE38A32-CA60-770E-7783-803DCC2779BA}" dt="2023-09-08T02:36:50.030" v="20"/>
          <ac:grpSpMkLst>
            <pc:docMk/>
            <pc:sldMk cId="2141523346" sldId="447"/>
            <ac:grpSpMk id="19" creationId="{2138BD79-5470-AE65-3BFA-F35CE70B5984}"/>
          </ac:grpSpMkLst>
        </pc:grpChg>
        <pc:grpChg chg="del">
          <ac:chgData name="Carly Pettiona" userId="S::carly.pettiona@healingfoundation.org.au::8cfcf547-e567-4a67-ae5f-7d6e6196302b" providerId="AD" clId="Web-{DEE38A32-CA60-770E-7783-803DCC2779BA}" dt="2023-09-08T02:36:53.421" v="21"/>
          <ac:grpSpMkLst>
            <pc:docMk/>
            <pc:sldMk cId="2141523346" sldId="447"/>
            <ac:grpSpMk id="21" creationId="{8C3913F9-1CFE-7E9E-4F08-D0A6CA997E29}"/>
          </ac:grpSpMkLst>
        </pc:grpChg>
        <pc:picChg chg="add del mod ord">
          <ac:chgData name="Carly Pettiona" userId="S::carly.pettiona@healingfoundation.org.au::8cfcf547-e567-4a67-ae5f-7d6e6196302b" providerId="AD" clId="Web-{DEE38A32-CA60-770E-7783-803DCC2779BA}" dt="2023-09-08T02:37:32" v="39"/>
          <ac:picMkLst>
            <pc:docMk/>
            <pc:sldMk cId="2141523346" sldId="447"/>
            <ac:picMk id="3" creationId="{A1C887DD-0A40-D535-C741-630B4A1D07D3}"/>
          </ac:picMkLst>
        </pc:picChg>
        <pc:picChg chg="add mod ord">
          <ac:chgData name="Carly Pettiona" userId="S::carly.pettiona@healingfoundation.org.au::8cfcf547-e567-4a67-ae5f-7d6e6196302b" providerId="AD" clId="Web-{DEE38A32-CA60-770E-7783-803DCC2779BA}" dt="2023-09-08T02:40:52.442" v="42" actId="1076"/>
          <ac:picMkLst>
            <pc:docMk/>
            <pc:sldMk cId="2141523346" sldId="447"/>
            <ac:picMk id="8" creationId="{4ED58BEB-8457-7166-0A8E-97C1E88F711A}"/>
          </ac:picMkLst>
        </pc:picChg>
        <pc:picChg chg="add mod ord">
          <ac:chgData name="Carly Pettiona" userId="S::carly.pettiona@healingfoundation.org.au::8cfcf547-e567-4a67-ae5f-7d6e6196302b" providerId="AD" clId="Web-{DEE38A32-CA60-770E-7783-803DCC2779BA}" dt="2023-09-08T02:41:53.380" v="62"/>
          <ac:picMkLst>
            <pc:docMk/>
            <pc:sldMk cId="2141523346" sldId="447"/>
            <ac:picMk id="10" creationId="{6AB0ECF3-EC67-C6B9-F8DB-5545F359C7DC}"/>
          </ac:picMkLst>
        </pc:picChg>
        <pc:picChg chg="add mod ord">
          <ac:chgData name="Carly Pettiona" userId="S::carly.pettiona@healingfoundation.org.au::8cfcf547-e567-4a67-ae5f-7d6e6196302b" providerId="AD" clId="Web-{DEE38A32-CA60-770E-7783-803DCC2779BA}" dt="2023-09-08T02:41:25.989" v="54"/>
          <ac:picMkLst>
            <pc:docMk/>
            <pc:sldMk cId="2141523346" sldId="447"/>
            <ac:picMk id="11" creationId="{AE004854-30B8-AA92-D501-61CCED868495}"/>
          </ac:picMkLst>
        </pc:picChg>
        <pc:picChg chg="add mod ord">
          <ac:chgData name="Carly Pettiona" userId="S::carly.pettiona@healingfoundation.org.au::8cfcf547-e567-4a67-ae5f-7d6e6196302b" providerId="AD" clId="Web-{DEE38A32-CA60-770E-7783-803DCC2779BA}" dt="2023-09-08T02:41:11.567" v="50"/>
          <ac:picMkLst>
            <pc:docMk/>
            <pc:sldMk cId="2141523346" sldId="447"/>
            <ac:picMk id="15" creationId="{6A5E15F1-D468-C65F-90B9-9A50F61E6494}"/>
          </ac:picMkLst>
        </pc:picChg>
      </pc:sldChg>
      <pc:sldChg chg="addSp delSp modSp">
        <pc:chgData name="Carly Pettiona" userId="S::carly.pettiona@healingfoundation.org.au::8cfcf547-e567-4a67-ae5f-7d6e6196302b" providerId="AD" clId="Web-{DEE38A32-CA60-770E-7783-803DCC2779BA}" dt="2023-09-08T03:24:29.960" v="112" actId="1076"/>
        <pc:sldMkLst>
          <pc:docMk/>
          <pc:sldMk cId="621265043" sldId="450"/>
        </pc:sldMkLst>
        <pc:spChg chg="mod">
          <ac:chgData name="Carly Pettiona" userId="S::carly.pettiona@healingfoundation.org.au::8cfcf547-e567-4a67-ae5f-7d6e6196302b" providerId="AD" clId="Web-{DEE38A32-CA60-770E-7783-803DCC2779BA}" dt="2023-09-08T03:24:22.788" v="110" actId="20577"/>
          <ac:spMkLst>
            <pc:docMk/>
            <pc:sldMk cId="621265043" sldId="450"/>
            <ac:spMk id="9" creationId="{A53B35E3-CA5B-A6D5-C1D2-10245B59E67C}"/>
          </ac:spMkLst>
        </pc:spChg>
        <pc:picChg chg="add del mod modCrop">
          <ac:chgData name="Carly Pettiona" userId="S::carly.pettiona@healingfoundation.org.au::8cfcf547-e567-4a67-ae5f-7d6e6196302b" providerId="AD" clId="Web-{DEE38A32-CA60-770E-7783-803DCC2779BA}" dt="2023-09-08T03:16:15.121" v="99"/>
          <ac:picMkLst>
            <pc:docMk/>
            <pc:sldMk cId="621265043" sldId="450"/>
            <ac:picMk id="3" creationId="{11448760-06B3-6553-BD86-5473C2895CBD}"/>
          </ac:picMkLst>
        </pc:picChg>
        <pc:picChg chg="add del mod">
          <ac:chgData name="Carly Pettiona" userId="S::carly.pettiona@healingfoundation.org.au::8cfcf547-e567-4a67-ae5f-7d6e6196302b" providerId="AD" clId="Web-{DEE38A32-CA60-770E-7783-803DCC2779BA}" dt="2023-09-08T03:18:19.858" v="102"/>
          <ac:picMkLst>
            <pc:docMk/>
            <pc:sldMk cId="621265043" sldId="450"/>
            <ac:picMk id="6" creationId="{8CC5AAE8-2E9B-ABEC-7CDF-F32C16EC4F12}"/>
          </ac:picMkLst>
        </pc:picChg>
        <pc:picChg chg="add mod">
          <ac:chgData name="Carly Pettiona" userId="S::carly.pettiona@healingfoundation.org.au::8cfcf547-e567-4a67-ae5f-7d6e6196302b" providerId="AD" clId="Web-{DEE38A32-CA60-770E-7783-803DCC2779BA}" dt="2023-09-08T03:24:29.960" v="112" actId="1076"/>
          <ac:picMkLst>
            <pc:docMk/>
            <pc:sldMk cId="621265043" sldId="450"/>
            <ac:picMk id="8" creationId="{840C5F03-3EE2-BA33-CC1D-D84C05A82F60}"/>
          </ac:picMkLst>
        </pc:picChg>
        <pc:picChg chg="del">
          <ac:chgData name="Carly Pettiona" userId="S::carly.pettiona@healingfoundation.org.au::8cfcf547-e567-4a67-ae5f-7d6e6196302b" providerId="AD" clId="Web-{DEE38A32-CA60-770E-7783-803DCC2779BA}" dt="2023-09-08T03:24:25.960" v="111"/>
          <ac:picMkLst>
            <pc:docMk/>
            <pc:sldMk cId="621265043" sldId="450"/>
            <ac:picMk id="10" creationId="{1134DABE-99BB-7375-83DA-1D46C37AE170}"/>
          </ac:picMkLst>
        </pc:picChg>
      </pc:sldChg>
      <pc:sldChg chg="addSp delSp modSp addAnim delAnim">
        <pc:chgData name="Carly Pettiona" userId="S::carly.pettiona@healingfoundation.org.au::8cfcf547-e567-4a67-ae5f-7d6e6196302b" providerId="AD" clId="Web-{DEE38A32-CA60-770E-7783-803DCC2779BA}" dt="2023-09-08T03:13:01.804" v="93" actId="1076"/>
        <pc:sldMkLst>
          <pc:docMk/>
          <pc:sldMk cId="3168794488" sldId="457"/>
        </pc:sldMkLst>
        <pc:spChg chg="mod">
          <ac:chgData name="Carly Pettiona" userId="S::carly.pettiona@healingfoundation.org.au::8cfcf547-e567-4a67-ae5f-7d6e6196302b" providerId="AD" clId="Web-{DEE38A32-CA60-770E-7783-803DCC2779BA}" dt="2023-09-08T03:12:56.695" v="92" actId="1076"/>
          <ac:spMkLst>
            <pc:docMk/>
            <pc:sldMk cId="3168794488" sldId="457"/>
            <ac:spMk id="7" creationId="{DFFE0D03-559F-4FB2-49F5-7BDCA86A8AE0}"/>
          </ac:spMkLst>
        </pc:spChg>
        <pc:spChg chg="mod">
          <ac:chgData name="Carly Pettiona" userId="S::carly.pettiona@healingfoundation.org.au::8cfcf547-e567-4a67-ae5f-7d6e6196302b" providerId="AD" clId="Web-{DEE38A32-CA60-770E-7783-803DCC2779BA}" dt="2023-09-08T03:13:01.804" v="93" actId="1076"/>
          <ac:spMkLst>
            <pc:docMk/>
            <pc:sldMk cId="3168794488" sldId="457"/>
            <ac:spMk id="12" creationId="{933CD767-90FF-B3FC-257B-BFAAC9EB5C45}"/>
          </ac:spMkLst>
        </pc:spChg>
        <pc:spChg chg="add del mod topLvl">
          <ac:chgData name="Carly Pettiona" userId="S::carly.pettiona@healingfoundation.org.au::8cfcf547-e567-4a67-ae5f-7d6e6196302b" providerId="AD" clId="Web-{DEE38A32-CA60-770E-7783-803DCC2779BA}" dt="2023-09-08T03:12:44.195" v="87"/>
          <ac:spMkLst>
            <pc:docMk/>
            <pc:sldMk cId="3168794488" sldId="457"/>
            <ac:spMk id="14" creationId="{060450AA-4C39-FEAF-5A5C-E6E1711559BD}"/>
          </ac:spMkLst>
        </pc:spChg>
        <pc:spChg chg="add del mod topLvl">
          <ac:chgData name="Carly Pettiona" userId="S::carly.pettiona@healingfoundation.org.au::8cfcf547-e567-4a67-ae5f-7d6e6196302b" providerId="AD" clId="Web-{DEE38A32-CA60-770E-7783-803DCC2779BA}" dt="2023-09-08T03:12:36.819" v="85" actId="1076"/>
          <ac:spMkLst>
            <pc:docMk/>
            <pc:sldMk cId="3168794488" sldId="457"/>
            <ac:spMk id="15" creationId="{432068F2-AB01-AFCA-CDE2-5F4CFF11DB41}"/>
          </ac:spMkLst>
        </pc:spChg>
        <pc:grpChg chg="add del">
          <ac:chgData name="Carly Pettiona" userId="S::carly.pettiona@healingfoundation.org.au::8cfcf547-e567-4a67-ae5f-7d6e6196302b" providerId="AD" clId="Web-{DEE38A32-CA60-770E-7783-803DCC2779BA}" dt="2023-09-08T03:12:27.819" v="82"/>
          <ac:grpSpMkLst>
            <pc:docMk/>
            <pc:sldMk cId="3168794488" sldId="457"/>
            <ac:grpSpMk id="16" creationId="{31ABD14F-3AA0-4502-7BC5-3C2CC57EA056}"/>
          </ac:grpSpMkLst>
        </pc:grpChg>
        <pc:picChg chg="add del mod">
          <ac:chgData name="Carly Pettiona" userId="S::carly.pettiona@healingfoundation.org.au::8cfcf547-e567-4a67-ae5f-7d6e6196302b" providerId="AD" clId="Web-{DEE38A32-CA60-770E-7783-803DCC2779BA}" dt="2023-09-08T03:12:21.335" v="79"/>
          <ac:picMkLst>
            <pc:docMk/>
            <pc:sldMk cId="3168794488" sldId="457"/>
            <ac:picMk id="6" creationId="{657E4415-E6FF-C472-3C49-0D3024C4DEC1}"/>
          </ac:picMkLst>
        </pc:picChg>
        <pc:picChg chg="add mod">
          <ac:chgData name="Carly Pettiona" userId="S::carly.pettiona@healingfoundation.org.au::8cfcf547-e567-4a67-ae5f-7d6e6196302b" providerId="AD" clId="Web-{DEE38A32-CA60-770E-7783-803DCC2779BA}" dt="2023-09-08T03:12:53.710" v="91" actId="1076"/>
          <ac:picMkLst>
            <pc:docMk/>
            <pc:sldMk cId="3168794488" sldId="457"/>
            <ac:picMk id="9" creationId="{ADD00C8F-D2A0-68DF-8F57-12314EA79D7F}"/>
          </ac:picMkLst>
        </pc:picChg>
      </pc:sldChg>
      <pc:sldChg chg="add replId">
        <pc:chgData name="Carly Pettiona" userId="S::carly.pettiona@healingfoundation.org.au::8cfcf547-e567-4a67-ae5f-7d6e6196302b" providerId="AD" clId="Web-{DEE38A32-CA60-770E-7783-803DCC2779BA}" dt="2023-09-08T03:11:47.084" v="72"/>
        <pc:sldMkLst>
          <pc:docMk/>
          <pc:sldMk cId="2122773166" sldId="462"/>
        </pc:sldMkLst>
      </pc:sldChg>
    </pc:docChg>
  </pc:docChgLst>
  <pc:docChgLst>
    <pc:chgData name="Carly Pettiona" userId="S::carly.pettiona@healingfoundation.org.au::8cfcf547-e567-4a67-ae5f-7d6e6196302b" providerId="AD" clId="Web-{F0739DD4-76D5-160B-9E20-4813A3CC3C10}"/>
    <pc:docChg chg="addSld delSld modSld sldOrd">
      <pc:chgData name="Carly Pettiona" userId="S::carly.pettiona@healingfoundation.org.au::8cfcf547-e567-4a67-ae5f-7d6e6196302b" providerId="AD" clId="Web-{F0739DD4-76D5-160B-9E20-4813A3CC3C10}" dt="2023-09-11T04:14:26.892" v="231" actId="20577"/>
      <pc:docMkLst>
        <pc:docMk/>
      </pc:docMkLst>
      <pc:sldChg chg="del">
        <pc:chgData name="Carly Pettiona" userId="S::carly.pettiona@healingfoundation.org.au::8cfcf547-e567-4a67-ae5f-7d6e6196302b" providerId="AD" clId="Web-{F0739DD4-76D5-160B-9E20-4813A3CC3C10}" dt="2023-09-11T03:54:26.906" v="8"/>
        <pc:sldMkLst>
          <pc:docMk/>
          <pc:sldMk cId="82815138" sldId="446"/>
        </pc:sldMkLst>
      </pc:sldChg>
      <pc:sldChg chg="del">
        <pc:chgData name="Carly Pettiona" userId="S::carly.pettiona@healingfoundation.org.au::8cfcf547-e567-4a67-ae5f-7d6e6196302b" providerId="AD" clId="Web-{F0739DD4-76D5-160B-9E20-4813A3CC3C10}" dt="2023-09-11T03:54:26.906" v="7"/>
        <pc:sldMkLst>
          <pc:docMk/>
          <pc:sldMk cId="2141523346" sldId="447"/>
        </pc:sldMkLst>
      </pc:sldChg>
      <pc:sldChg chg="del">
        <pc:chgData name="Carly Pettiona" userId="S::carly.pettiona@healingfoundation.org.au::8cfcf547-e567-4a67-ae5f-7d6e6196302b" providerId="AD" clId="Web-{F0739DD4-76D5-160B-9E20-4813A3CC3C10}" dt="2023-09-11T03:54:26.906" v="6"/>
        <pc:sldMkLst>
          <pc:docMk/>
          <pc:sldMk cId="8970409" sldId="448"/>
        </pc:sldMkLst>
      </pc:sldChg>
      <pc:sldChg chg="del">
        <pc:chgData name="Carly Pettiona" userId="S::carly.pettiona@healingfoundation.org.au::8cfcf547-e567-4a67-ae5f-7d6e6196302b" providerId="AD" clId="Web-{F0739DD4-76D5-160B-9E20-4813A3CC3C10}" dt="2023-09-11T03:54:26.906" v="5"/>
        <pc:sldMkLst>
          <pc:docMk/>
          <pc:sldMk cId="1166577620" sldId="449"/>
        </pc:sldMkLst>
      </pc:sldChg>
      <pc:sldChg chg="del">
        <pc:chgData name="Carly Pettiona" userId="S::carly.pettiona@healingfoundation.org.au::8cfcf547-e567-4a67-ae5f-7d6e6196302b" providerId="AD" clId="Web-{F0739DD4-76D5-160B-9E20-4813A3CC3C10}" dt="2023-09-11T03:54:26.891" v="4"/>
        <pc:sldMkLst>
          <pc:docMk/>
          <pc:sldMk cId="621265043" sldId="450"/>
        </pc:sldMkLst>
      </pc:sldChg>
      <pc:sldChg chg="modSp">
        <pc:chgData name="Carly Pettiona" userId="S::carly.pettiona@healingfoundation.org.au::8cfcf547-e567-4a67-ae5f-7d6e6196302b" providerId="AD" clId="Web-{F0739DD4-76D5-160B-9E20-4813A3CC3C10}" dt="2023-09-11T04:10:25.932" v="188" actId="20577"/>
        <pc:sldMkLst>
          <pc:docMk/>
          <pc:sldMk cId="1434699194" sldId="452"/>
        </pc:sldMkLst>
        <pc:spChg chg="mod">
          <ac:chgData name="Carly Pettiona" userId="S::carly.pettiona@healingfoundation.org.au::8cfcf547-e567-4a67-ae5f-7d6e6196302b" providerId="AD" clId="Web-{F0739DD4-76D5-160B-9E20-4813A3CC3C10}" dt="2023-09-11T04:10:25.932" v="188"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F0739DD4-76D5-160B-9E20-4813A3CC3C10}" dt="2023-09-11T04:10:30.995" v="195"/>
        <pc:sldMkLst>
          <pc:docMk/>
          <pc:sldMk cId="376789496" sldId="453"/>
        </pc:sldMkLst>
      </pc:sldChg>
      <pc:sldChg chg="del">
        <pc:chgData name="Carly Pettiona" userId="S::carly.pettiona@healingfoundation.org.au::8cfcf547-e567-4a67-ae5f-7d6e6196302b" providerId="AD" clId="Web-{F0739DD4-76D5-160B-9E20-4813A3CC3C10}" dt="2023-09-11T04:10:30.995" v="194"/>
        <pc:sldMkLst>
          <pc:docMk/>
          <pc:sldMk cId="2518558719" sldId="454"/>
        </pc:sldMkLst>
      </pc:sldChg>
      <pc:sldChg chg="del">
        <pc:chgData name="Carly Pettiona" userId="S::carly.pettiona@healingfoundation.org.au::8cfcf547-e567-4a67-ae5f-7d6e6196302b" providerId="AD" clId="Web-{F0739DD4-76D5-160B-9E20-4813A3CC3C10}" dt="2023-09-11T04:10:30.979" v="192"/>
        <pc:sldMkLst>
          <pc:docMk/>
          <pc:sldMk cId="1149178659" sldId="455"/>
        </pc:sldMkLst>
      </pc:sldChg>
      <pc:sldChg chg="del">
        <pc:chgData name="Carly Pettiona" userId="S::carly.pettiona@healingfoundation.org.au::8cfcf547-e567-4a67-ae5f-7d6e6196302b" providerId="AD" clId="Web-{F0739DD4-76D5-160B-9E20-4813A3CC3C10}" dt="2023-09-11T04:10:30.995" v="193"/>
        <pc:sldMkLst>
          <pc:docMk/>
          <pc:sldMk cId="3025152918" sldId="456"/>
        </pc:sldMkLst>
      </pc:sldChg>
      <pc:sldChg chg="del">
        <pc:chgData name="Carly Pettiona" userId="S::carly.pettiona@healingfoundation.org.au::8cfcf547-e567-4a67-ae5f-7d6e6196302b" providerId="AD" clId="Web-{F0739DD4-76D5-160B-9E20-4813A3CC3C10}" dt="2023-09-11T04:10:30.979" v="191"/>
        <pc:sldMkLst>
          <pc:docMk/>
          <pc:sldMk cId="3168794488" sldId="457"/>
        </pc:sldMkLst>
      </pc:sldChg>
      <pc:sldChg chg="del">
        <pc:chgData name="Carly Pettiona" userId="S::carly.pettiona@healingfoundation.org.au::8cfcf547-e567-4a67-ae5f-7d6e6196302b" providerId="AD" clId="Web-{F0739DD4-76D5-160B-9E20-4813A3CC3C10}" dt="2023-09-11T04:10:30.979" v="190"/>
        <pc:sldMkLst>
          <pc:docMk/>
          <pc:sldMk cId="3939416105" sldId="458"/>
        </pc:sldMkLst>
      </pc:sldChg>
      <pc:sldChg chg="del">
        <pc:chgData name="Carly Pettiona" userId="S::carly.pettiona@healingfoundation.org.au::8cfcf547-e567-4a67-ae5f-7d6e6196302b" providerId="AD" clId="Web-{F0739DD4-76D5-160B-9E20-4813A3CC3C10}" dt="2023-09-11T04:10:30.979" v="189"/>
        <pc:sldMkLst>
          <pc:docMk/>
          <pc:sldMk cId="1196560059" sldId="459"/>
        </pc:sldMkLst>
      </pc:sldChg>
      <pc:sldChg chg="addSp new">
        <pc:chgData name="Carly Pettiona" userId="S::carly.pettiona@healingfoundation.org.au::8cfcf547-e567-4a67-ae5f-7d6e6196302b" providerId="AD" clId="Web-{F0739DD4-76D5-160B-9E20-4813A3CC3C10}" dt="2023-09-11T03:53:52.124" v="1"/>
        <pc:sldMkLst>
          <pc:docMk/>
          <pc:sldMk cId="1205859116" sldId="470"/>
        </pc:sldMkLst>
        <pc:spChg chg="add">
          <ac:chgData name="Carly Pettiona" userId="S::carly.pettiona@healingfoundation.org.au::8cfcf547-e567-4a67-ae5f-7d6e6196302b" providerId="AD" clId="Web-{F0739DD4-76D5-160B-9E20-4813A3CC3C10}" dt="2023-09-11T03:53:52.124" v="1"/>
          <ac:spMkLst>
            <pc:docMk/>
            <pc:sldMk cId="1205859116" sldId="470"/>
            <ac:spMk id="2" creationId="{9522E150-A5DE-313D-935B-44255B37988B}"/>
          </ac:spMkLst>
        </pc:spChg>
        <pc:picChg chg="add">
          <ac:chgData name="Carly Pettiona" userId="S::carly.pettiona@healingfoundation.org.au::8cfcf547-e567-4a67-ae5f-7d6e6196302b" providerId="AD" clId="Web-{F0739DD4-76D5-160B-9E20-4813A3CC3C10}" dt="2023-09-11T03:53:52.124" v="1"/>
          <ac:picMkLst>
            <pc:docMk/>
            <pc:sldMk cId="1205859116" sldId="470"/>
            <ac:picMk id="3" creationId="{BCC97E9F-80A4-9C06-D26A-5D9F2A97DB15}"/>
          </ac:picMkLst>
        </pc:picChg>
        <pc:picChg chg="add">
          <ac:chgData name="Carly Pettiona" userId="S::carly.pettiona@healingfoundation.org.au::8cfcf547-e567-4a67-ae5f-7d6e6196302b" providerId="AD" clId="Web-{F0739DD4-76D5-160B-9E20-4813A3CC3C10}" dt="2023-09-11T03:53:52.124" v="1"/>
          <ac:picMkLst>
            <pc:docMk/>
            <pc:sldMk cId="1205859116" sldId="470"/>
            <ac:picMk id="4" creationId="{43E888BE-3934-A6C9-4655-0E3C917035D9}"/>
          </ac:picMkLst>
        </pc:picChg>
      </pc:sldChg>
      <pc:sldChg chg="addSp new">
        <pc:chgData name="Carly Pettiona" userId="S::carly.pettiona@healingfoundation.org.au::8cfcf547-e567-4a67-ae5f-7d6e6196302b" providerId="AD" clId="Web-{F0739DD4-76D5-160B-9E20-4813A3CC3C10}" dt="2023-09-11T03:54:09.609" v="3"/>
        <pc:sldMkLst>
          <pc:docMk/>
          <pc:sldMk cId="3792852810" sldId="471"/>
        </pc:sldMkLst>
        <pc:spChg chg="add">
          <ac:chgData name="Carly Pettiona" userId="S::carly.pettiona@healingfoundation.org.au::8cfcf547-e567-4a67-ae5f-7d6e6196302b" providerId="AD" clId="Web-{F0739DD4-76D5-160B-9E20-4813A3CC3C10}" dt="2023-09-11T03:54:09.609" v="3"/>
          <ac:spMkLst>
            <pc:docMk/>
            <pc:sldMk cId="3792852810" sldId="471"/>
            <ac:spMk id="3" creationId="{11A60978-1A45-3AA7-DA59-234CF9B23890}"/>
          </ac:spMkLst>
        </pc:spChg>
        <pc:picChg chg="add">
          <ac:chgData name="Carly Pettiona" userId="S::carly.pettiona@healingfoundation.org.au::8cfcf547-e567-4a67-ae5f-7d6e6196302b" providerId="AD" clId="Web-{F0739DD4-76D5-160B-9E20-4813A3CC3C10}" dt="2023-09-11T03:54:09.609" v="3"/>
          <ac:picMkLst>
            <pc:docMk/>
            <pc:sldMk cId="3792852810" sldId="471"/>
            <ac:picMk id="2" creationId="{AF3E4FE2-88F0-B8F6-C636-D89FFF8D26AD}"/>
          </ac:picMkLst>
        </pc:picChg>
      </pc:sldChg>
      <pc:sldChg chg="addSp delSp modSp new modNotes">
        <pc:chgData name="Carly Pettiona" userId="S::carly.pettiona@healingfoundation.org.au::8cfcf547-e567-4a67-ae5f-7d6e6196302b" providerId="AD" clId="Web-{F0739DD4-76D5-160B-9E20-4813A3CC3C10}" dt="2023-09-11T03:59:35.821" v="71"/>
        <pc:sldMkLst>
          <pc:docMk/>
          <pc:sldMk cId="4035189996" sldId="472"/>
        </pc:sldMkLst>
        <pc:spChg chg="add mod">
          <ac:chgData name="Carly Pettiona" userId="S::carly.pettiona@healingfoundation.org.au::8cfcf547-e567-4a67-ae5f-7d6e6196302b" providerId="AD" clId="Web-{F0739DD4-76D5-160B-9E20-4813A3CC3C10}" dt="2023-09-11T03:59:03.664" v="67" actId="20577"/>
          <ac:spMkLst>
            <pc:docMk/>
            <pc:sldMk cId="4035189996" sldId="472"/>
            <ac:spMk id="2" creationId="{4E1E9B98-6A96-E38E-5ED9-2ADAF1BF1210}"/>
          </ac:spMkLst>
        </pc:spChg>
        <pc:spChg chg="add del mod">
          <ac:chgData name="Carly Pettiona" userId="S::carly.pettiona@healingfoundation.org.au::8cfcf547-e567-4a67-ae5f-7d6e6196302b" providerId="AD" clId="Web-{F0739DD4-76D5-160B-9E20-4813A3CC3C10}" dt="2023-09-11T03:57:45.271" v="60"/>
          <ac:spMkLst>
            <pc:docMk/>
            <pc:sldMk cId="4035189996" sldId="472"/>
            <ac:spMk id="3" creationId="{D4A8256C-31AB-6F01-4788-4B5199CC7849}"/>
          </ac:spMkLst>
        </pc:spChg>
        <pc:spChg chg="add del">
          <ac:chgData name="Carly Pettiona" userId="S::carly.pettiona@healingfoundation.org.au::8cfcf547-e567-4a67-ae5f-7d6e6196302b" providerId="AD" clId="Web-{F0739DD4-76D5-160B-9E20-4813A3CC3C10}" dt="2023-09-11T03:56:36.832" v="22"/>
          <ac:spMkLst>
            <pc:docMk/>
            <pc:sldMk cId="4035189996" sldId="472"/>
            <ac:spMk id="5" creationId="{4E1E9B98-6A96-E38E-5ED9-2ADAF1BF1210}"/>
          </ac:spMkLst>
        </pc:spChg>
        <pc:spChg chg="add del">
          <ac:chgData name="Carly Pettiona" userId="S::carly.pettiona@healingfoundation.org.au::8cfcf547-e567-4a67-ae5f-7d6e6196302b" providerId="AD" clId="Web-{F0739DD4-76D5-160B-9E20-4813A3CC3C10}" dt="2023-09-11T03:56:36.832" v="22"/>
          <ac:spMkLst>
            <pc:docMk/>
            <pc:sldMk cId="4035189996" sldId="472"/>
            <ac:spMk id="6" creationId="{D4A8256C-31AB-6F01-4788-4B5199CC7849}"/>
          </ac:spMkLst>
        </pc:spChg>
        <pc:picChg chg="add mod">
          <ac:chgData name="Carly Pettiona" userId="S::carly.pettiona@healingfoundation.org.au::8cfcf547-e567-4a67-ae5f-7d6e6196302b" providerId="AD" clId="Web-{F0739DD4-76D5-160B-9E20-4813A3CC3C10}" dt="2023-09-11T03:58:57.757" v="65" actId="1076"/>
          <ac:picMkLst>
            <pc:docMk/>
            <pc:sldMk cId="4035189996" sldId="472"/>
            <ac:picMk id="4" creationId="{1FF96867-5384-AB90-024A-A45AA38B6D0D}"/>
          </ac:picMkLst>
        </pc:picChg>
        <pc:picChg chg="add del">
          <ac:chgData name="Carly Pettiona" userId="S::carly.pettiona@healingfoundation.org.au::8cfcf547-e567-4a67-ae5f-7d6e6196302b" providerId="AD" clId="Web-{F0739DD4-76D5-160B-9E20-4813A3CC3C10}" dt="2023-09-11T03:56:36.832" v="22"/>
          <ac:picMkLst>
            <pc:docMk/>
            <pc:sldMk cId="4035189996" sldId="472"/>
            <ac:picMk id="7" creationId="{1FF96867-5384-AB90-024A-A45AA38B6D0D}"/>
          </ac:picMkLst>
        </pc:picChg>
      </pc:sldChg>
      <pc:sldChg chg="addSp modSp new modNotes">
        <pc:chgData name="Carly Pettiona" userId="S::carly.pettiona@healingfoundation.org.au::8cfcf547-e567-4a67-ae5f-7d6e6196302b" providerId="AD" clId="Web-{F0739DD4-76D5-160B-9E20-4813A3CC3C10}" dt="2023-09-11T04:00:42.245" v="91" actId="1076"/>
        <pc:sldMkLst>
          <pc:docMk/>
          <pc:sldMk cId="697968502" sldId="473"/>
        </pc:sldMkLst>
        <pc:spChg chg="add">
          <ac:chgData name="Carly Pettiona" userId="S::carly.pettiona@healingfoundation.org.au::8cfcf547-e567-4a67-ae5f-7d6e6196302b" providerId="AD" clId="Web-{F0739DD4-76D5-160B-9E20-4813A3CC3C10}" dt="2023-09-11T03:59:47.634" v="72"/>
          <ac:spMkLst>
            <pc:docMk/>
            <pc:sldMk cId="697968502" sldId="473"/>
            <ac:spMk id="2" creationId="{04B45E67-C872-7DAA-4CB5-A213D2CB3893}"/>
          </ac:spMkLst>
        </pc:spChg>
        <pc:picChg chg="add mod">
          <ac:chgData name="Carly Pettiona" userId="S::carly.pettiona@healingfoundation.org.au::8cfcf547-e567-4a67-ae5f-7d6e6196302b" providerId="AD" clId="Web-{F0739DD4-76D5-160B-9E20-4813A3CC3C10}" dt="2023-09-11T04:00:42.245" v="91" actId="1076"/>
          <ac:picMkLst>
            <pc:docMk/>
            <pc:sldMk cId="697968502" sldId="473"/>
            <ac:picMk id="3" creationId="{718D8225-ADBD-DDE1-4E23-30191886EAF8}"/>
          </ac:picMkLst>
        </pc:picChg>
      </pc:sldChg>
      <pc:sldChg chg="addSp new ord modNotes">
        <pc:chgData name="Carly Pettiona" userId="S::carly.pettiona@healingfoundation.org.au::8cfcf547-e567-4a67-ae5f-7d6e6196302b" providerId="AD" clId="Web-{F0739DD4-76D5-160B-9E20-4813A3CC3C10}" dt="2023-09-11T03:56:34.379" v="19"/>
        <pc:sldMkLst>
          <pc:docMk/>
          <pc:sldMk cId="2959762619" sldId="474"/>
        </pc:sldMkLst>
        <pc:spChg chg="add">
          <ac:chgData name="Carly Pettiona" userId="S::carly.pettiona@healingfoundation.org.au::8cfcf547-e567-4a67-ae5f-7d6e6196302b" providerId="AD" clId="Web-{F0739DD4-76D5-160B-9E20-4813A3CC3C10}" dt="2023-09-11T03:54:39.532" v="12"/>
          <ac:spMkLst>
            <pc:docMk/>
            <pc:sldMk cId="2959762619" sldId="474"/>
            <ac:spMk id="2" creationId="{4F4A0B02-76C1-2721-B823-B590D0259EF6}"/>
          </ac:spMkLst>
        </pc:spChg>
        <pc:picChg chg="add">
          <ac:chgData name="Carly Pettiona" userId="S::carly.pettiona@healingfoundation.org.au::8cfcf547-e567-4a67-ae5f-7d6e6196302b" providerId="AD" clId="Web-{F0739DD4-76D5-160B-9E20-4813A3CC3C10}" dt="2023-09-11T03:54:39.532" v="12"/>
          <ac:picMkLst>
            <pc:docMk/>
            <pc:sldMk cId="2959762619" sldId="474"/>
            <ac:picMk id="3" creationId="{ABCAAFE0-13DE-BACB-7E71-D30F63F1DC32}"/>
          </ac:picMkLst>
        </pc:picChg>
        <pc:picChg chg="add">
          <ac:chgData name="Carly Pettiona" userId="S::carly.pettiona@healingfoundation.org.au::8cfcf547-e567-4a67-ae5f-7d6e6196302b" providerId="AD" clId="Web-{F0739DD4-76D5-160B-9E20-4813A3CC3C10}" dt="2023-09-11T03:54:39.532" v="12"/>
          <ac:picMkLst>
            <pc:docMk/>
            <pc:sldMk cId="2959762619" sldId="474"/>
            <ac:picMk id="4" creationId="{7E43E124-2E8A-83D1-6CFB-7295D33B63E2}"/>
          </ac:picMkLst>
        </pc:picChg>
      </pc:sldChg>
      <pc:sldChg chg="addSp new">
        <pc:chgData name="Carly Pettiona" userId="S::carly.pettiona@healingfoundation.org.au::8cfcf547-e567-4a67-ae5f-7d6e6196302b" providerId="AD" clId="Web-{F0739DD4-76D5-160B-9E20-4813A3CC3C10}" dt="2023-09-11T04:01:02.886" v="93"/>
        <pc:sldMkLst>
          <pc:docMk/>
          <pc:sldMk cId="3020299491" sldId="475"/>
        </pc:sldMkLst>
        <pc:spChg chg="add">
          <ac:chgData name="Carly Pettiona" userId="S::carly.pettiona@healingfoundation.org.au::8cfcf547-e567-4a67-ae5f-7d6e6196302b" providerId="AD" clId="Web-{F0739DD4-76D5-160B-9E20-4813A3CC3C10}" dt="2023-09-11T04:01:02.886" v="93"/>
          <ac:spMkLst>
            <pc:docMk/>
            <pc:sldMk cId="3020299491" sldId="475"/>
            <ac:spMk id="2" creationId="{B9DE8CDD-DD32-167B-9371-E36C0C175E27}"/>
          </ac:spMkLst>
        </pc:spChg>
        <pc:picChg chg="add">
          <ac:chgData name="Carly Pettiona" userId="S::carly.pettiona@healingfoundation.org.au::8cfcf547-e567-4a67-ae5f-7d6e6196302b" providerId="AD" clId="Web-{F0739DD4-76D5-160B-9E20-4813A3CC3C10}" dt="2023-09-11T04:01:02.886" v="93"/>
          <ac:picMkLst>
            <pc:docMk/>
            <pc:sldMk cId="3020299491" sldId="475"/>
            <ac:picMk id="3" creationId="{158ED74A-A00E-CEDD-66A5-17DD9B5AB630}"/>
          </ac:picMkLst>
        </pc:picChg>
        <pc:picChg chg="add">
          <ac:chgData name="Carly Pettiona" userId="S::carly.pettiona@healingfoundation.org.au::8cfcf547-e567-4a67-ae5f-7d6e6196302b" providerId="AD" clId="Web-{F0739DD4-76D5-160B-9E20-4813A3CC3C10}" dt="2023-09-11T04:01:02.886" v="93"/>
          <ac:picMkLst>
            <pc:docMk/>
            <pc:sldMk cId="3020299491" sldId="475"/>
            <ac:picMk id="4" creationId="{310DCA80-A29C-2CC8-B590-6D9A528E4F06}"/>
          </ac:picMkLst>
        </pc:picChg>
      </pc:sldChg>
      <pc:sldChg chg="addSp modSp new modNotes">
        <pc:chgData name="Carly Pettiona" userId="S::carly.pettiona@healingfoundation.org.au::8cfcf547-e567-4a67-ae5f-7d6e6196302b" providerId="AD" clId="Web-{F0739DD4-76D5-160B-9E20-4813A3CC3C10}" dt="2023-09-11T04:09:56.338" v="179" actId="1076"/>
        <pc:sldMkLst>
          <pc:docMk/>
          <pc:sldMk cId="2153310366" sldId="476"/>
        </pc:sldMkLst>
        <pc:spChg chg="add">
          <ac:chgData name="Carly Pettiona" userId="S::carly.pettiona@healingfoundation.org.au::8cfcf547-e567-4a67-ae5f-7d6e6196302b" providerId="AD" clId="Web-{F0739DD4-76D5-160B-9E20-4813A3CC3C10}" dt="2023-09-11T04:01:26.308" v="95"/>
          <ac:spMkLst>
            <pc:docMk/>
            <pc:sldMk cId="2153310366" sldId="476"/>
            <ac:spMk id="2" creationId="{3CE9B9E9-7364-E318-3651-B03862356824}"/>
          </ac:spMkLst>
        </pc:spChg>
        <pc:spChg chg="add">
          <ac:chgData name="Carly Pettiona" userId="S::carly.pettiona@healingfoundation.org.au::8cfcf547-e567-4a67-ae5f-7d6e6196302b" providerId="AD" clId="Web-{F0739DD4-76D5-160B-9E20-4813A3CC3C10}" dt="2023-09-11T04:01:26.308" v="95"/>
          <ac:spMkLst>
            <pc:docMk/>
            <pc:sldMk cId="2153310366" sldId="476"/>
            <ac:spMk id="3" creationId="{2E33E43F-4047-D02E-5A20-5DE515C7D2F8}"/>
          </ac:spMkLst>
        </pc:spChg>
        <pc:picChg chg="add mod">
          <ac:chgData name="Carly Pettiona" userId="S::carly.pettiona@healingfoundation.org.au::8cfcf547-e567-4a67-ae5f-7d6e6196302b" providerId="AD" clId="Web-{F0739DD4-76D5-160B-9E20-4813A3CC3C10}" dt="2023-09-11T04:09:56.338" v="179" actId="1076"/>
          <ac:picMkLst>
            <pc:docMk/>
            <pc:sldMk cId="2153310366" sldId="476"/>
            <ac:picMk id="4" creationId="{FBAA6DDF-45FB-BCD9-0EDF-4A1D157183B4}"/>
          </ac:picMkLst>
        </pc:picChg>
      </pc:sldChg>
      <pc:sldChg chg="addSp new">
        <pc:chgData name="Carly Pettiona" userId="S::carly.pettiona@healingfoundation.org.au::8cfcf547-e567-4a67-ae5f-7d6e6196302b" providerId="AD" clId="Web-{F0739DD4-76D5-160B-9E20-4813A3CC3C10}" dt="2023-09-11T04:10:14.088" v="181"/>
        <pc:sldMkLst>
          <pc:docMk/>
          <pc:sldMk cId="1971825690" sldId="477"/>
        </pc:sldMkLst>
        <pc:spChg chg="add">
          <ac:chgData name="Carly Pettiona" userId="S::carly.pettiona@healingfoundation.org.au::8cfcf547-e567-4a67-ae5f-7d6e6196302b" providerId="AD" clId="Web-{F0739DD4-76D5-160B-9E20-4813A3CC3C10}" dt="2023-09-11T04:10:14.088" v="181"/>
          <ac:spMkLst>
            <pc:docMk/>
            <pc:sldMk cId="1971825690" sldId="477"/>
            <ac:spMk id="3" creationId="{CD3D5907-0370-05FB-32A6-1DB30AFF148D}"/>
          </ac:spMkLst>
        </pc:spChg>
        <pc:picChg chg="add">
          <ac:chgData name="Carly Pettiona" userId="S::carly.pettiona@healingfoundation.org.au::8cfcf547-e567-4a67-ae5f-7d6e6196302b" providerId="AD" clId="Web-{F0739DD4-76D5-160B-9E20-4813A3CC3C10}" dt="2023-09-11T04:10:14.088" v="181"/>
          <ac:picMkLst>
            <pc:docMk/>
            <pc:sldMk cId="1971825690" sldId="477"/>
            <ac:picMk id="2" creationId="{D81501DD-04D6-2F30-0A36-E676D5DE964D}"/>
          </ac:picMkLst>
        </pc:picChg>
      </pc:sldChg>
      <pc:sldChg chg="addSp new modNotes">
        <pc:chgData name="Carly Pettiona" userId="S::carly.pettiona@healingfoundation.org.au::8cfcf547-e567-4a67-ae5f-7d6e6196302b" providerId="AD" clId="Web-{F0739DD4-76D5-160B-9E20-4813A3CC3C10}" dt="2023-09-11T04:11:21.105" v="213"/>
        <pc:sldMkLst>
          <pc:docMk/>
          <pc:sldMk cId="1643110533" sldId="478"/>
        </pc:sldMkLst>
        <pc:spChg chg="add">
          <ac:chgData name="Carly Pettiona" userId="S::carly.pettiona@healingfoundation.org.au::8cfcf547-e567-4a67-ae5f-7d6e6196302b" providerId="AD" clId="Web-{F0739DD4-76D5-160B-9E20-4813A3CC3C10}" dt="2023-09-11T04:10:45.370" v="197"/>
          <ac:spMkLst>
            <pc:docMk/>
            <pc:sldMk cId="1643110533" sldId="478"/>
            <ac:spMk id="2" creationId="{BCF27110-EF0F-5A46-25AB-98146CCB850D}"/>
          </ac:spMkLst>
        </pc:spChg>
        <pc:picChg chg="add">
          <ac:chgData name="Carly Pettiona" userId="S::carly.pettiona@healingfoundation.org.au::8cfcf547-e567-4a67-ae5f-7d6e6196302b" providerId="AD" clId="Web-{F0739DD4-76D5-160B-9E20-4813A3CC3C10}" dt="2023-09-11T04:10:45.370" v="197"/>
          <ac:picMkLst>
            <pc:docMk/>
            <pc:sldMk cId="1643110533" sldId="478"/>
            <ac:picMk id="3" creationId="{AEA7B134-CB3B-776B-7AEA-714EC71DAA59}"/>
          </ac:picMkLst>
        </pc:picChg>
      </pc:sldChg>
      <pc:sldChg chg="addSp modSp new modNotes">
        <pc:chgData name="Carly Pettiona" userId="S::carly.pettiona@healingfoundation.org.au::8cfcf547-e567-4a67-ae5f-7d6e6196302b" providerId="AD" clId="Web-{F0739DD4-76D5-160B-9E20-4813A3CC3C10}" dt="2023-09-11T04:11:45.325" v="218"/>
        <pc:sldMkLst>
          <pc:docMk/>
          <pc:sldMk cId="4120211620" sldId="479"/>
        </pc:sldMkLst>
        <pc:spChg chg="add mod">
          <ac:chgData name="Carly Pettiona" userId="S::carly.pettiona@healingfoundation.org.au::8cfcf547-e567-4a67-ae5f-7d6e6196302b" providerId="AD" clId="Web-{F0739DD4-76D5-160B-9E20-4813A3CC3C10}" dt="2023-09-11T04:11:36.356" v="216" actId="1076"/>
          <ac:spMkLst>
            <pc:docMk/>
            <pc:sldMk cId="4120211620" sldId="479"/>
            <ac:spMk id="2" creationId="{FC6F2D5A-923E-E114-FFC2-335AEB667FF3}"/>
          </ac:spMkLst>
        </pc:spChg>
      </pc:sldChg>
      <pc:sldChg chg="addSp new modNotes">
        <pc:chgData name="Carly Pettiona" userId="S::carly.pettiona@healingfoundation.org.au::8cfcf547-e567-4a67-ae5f-7d6e6196302b" providerId="AD" clId="Web-{F0739DD4-76D5-160B-9E20-4813A3CC3C10}" dt="2023-09-11T04:12:34.076" v="228"/>
        <pc:sldMkLst>
          <pc:docMk/>
          <pc:sldMk cId="2901213512" sldId="480"/>
        </pc:sldMkLst>
        <pc:spChg chg="add">
          <ac:chgData name="Carly Pettiona" userId="S::carly.pettiona@healingfoundation.org.au::8cfcf547-e567-4a67-ae5f-7d6e6196302b" providerId="AD" clId="Web-{F0739DD4-76D5-160B-9E20-4813A3CC3C10}" dt="2023-09-11T04:11:56.497" v="220"/>
          <ac:spMkLst>
            <pc:docMk/>
            <pc:sldMk cId="2901213512" sldId="480"/>
            <ac:spMk id="2" creationId="{52A3E99A-F3B0-BC53-7EEB-882393EC53BF}"/>
          </ac:spMkLst>
        </pc:spChg>
        <pc:picChg chg="add">
          <ac:chgData name="Carly Pettiona" userId="S::carly.pettiona@healingfoundation.org.au::8cfcf547-e567-4a67-ae5f-7d6e6196302b" providerId="AD" clId="Web-{F0739DD4-76D5-160B-9E20-4813A3CC3C10}" dt="2023-09-11T04:11:56.497" v="220"/>
          <ac:picMkLst>
            <pc:docMk/>
            <pc:sldMk cId="2901213512" sldId="480"/>
            <ac:picMk id="3" creationId="{853B9067-B721-0EDC-F9C7-746143AD10DF}"/>
          </ac:picMkLst>
        </pc:picChg>
        <pc:picChg chg="add">
          <ac:chgData name="Carly Pettiona" userId="S::carly.pettiona@healingfoundation.org.au::8cfcf547-e567-4a67-ae5f-7d6e6196302b" providerId="AD" clId="Web-{F0739DD4-76D5-160B-9E20-4813A3CC3C10}" dt="2023-09-11T04:11:56.497" v="220"/>
          <ac:picMkLst>
            <pc:docMk/>
            <pc:sldMk cId="2901213512" sldId="480"/>
            <ac:picMk id="4" creationId="{E82376BC-A330-96FA-E1C8-3C58B87BD1D8}"/>
          </ac:picMkLst>
        </pc:picChg>
        <pc:picChg chg="add">
          <ac:chgData name="Carly Pettiona" userId="S::carly.pettiona@healingfoundation.org.au::8cfcf547-e567-4a67-ae5f-7d6e6196302b" providerId="AD" clId="Web-{F0739DD4-76D5-160B-9E20-4813A3CC3C10}" dt="2023-09-11T04:11:56.497" v="220"/>
          <ac:picMkLst>
            <pc:docMk/>
            <pc:sldMk cId="2901213512" sldId="480"/>
            <ac:picMk id="5" creationId="{9357BFF0-D369-FD77-189C-36F7A08BFA00}"/>
          </ac:picMkLst>
        </pc:picChg>
      </pc:sldChg>
      <pc:sldChg chg="modSp add replId">
        <pc:chgData name="Carly Pettiona" userId="S::carly.pettiona@healingfoundation.org.au::8cfcf547-e567-4a67-ae5f-7d6e6196302b" providerId="AD" clId="Web-{F0739DD4-76D5-160B-9E20-4813A3CC3C10}" dt="2023-09-11T04:14:26.892" v="231" actId="20577"/>
        <pc:sldMkLst>
          <pc:docMk/>
          <pc:sldMk cId="1992268774" sldId="481"/>
        </pc:sldMkLst>
        <pc:spChg chg="mod">
          <ac:chgData name="Carly Pettiona" userId="S::carly.pettiona@healingfoundation.org.au::8cfcf547-e567-4a67-ae5f-7d6e6196302b" providerId="AD" clId="Web-{F0739DD4-76D5-160B-9E20-4813A3CC3C10}" dt="2023-09-11T04:14:26.892" v="231" actId="20577"/>
          <ac:spMkLst>
            <pc:docMk/>
            <pc:sldMk cId="1992268774" sldId="481"/>
            <ac:spMk id="3" creationId="{CD3D5907-0370-05FB-32A6-1DB30AFF148D}"/>
          </ac:spMkLst>
        </pc:spChg>
      </pc:sldChg>
    </pc:docChg>
  </pc:docChgLst>
  <pc:docChgLst>
    <pc:chgData name="Carly Pettiona" userId="S::carly.pettiona@healingfoundation.org.au::8cfcf547-e567-4a67-ae5f-7d6e6196302b" providerId="AD" clId="Web-{62550B90-B7B4-9734-62C5-BA0966E8894F}"/>
    <pc:docChg chg="addSld delSld modSld">
      <pc:chgData name="Carly Pettiona" userId="S::carly.pettiona@healingfoundation.org.au::8cfcf547-e567-4a67-ae5f-7d6e6196302b" providerId="AD" clId="Web-{62550B90-B7B4-9734-62C5-BA0966E8894F}" dt="2023-07-25T02:52:11.739" v="1857"/>
      <pc:docMkLst>
        <pc:docMk/>
      </pc:docMkLst>
      <pc:sldChg chg="modSp">
        <pc:chgData name="Carly Pettiona" userId="S::carly.pettiona@healingfoundation.org.au::8cfcf547-e567-4a67-ae5f-7d6e6196302b" providerId="AD" clId="Web-{62550B90-B7B4-9734-62C5-BA0966E8894F}" dt="2023-07-25T00:58:05.347" v="1" actId="20577"/>
        <pc:sldMkLst>
          <pc:docMk/>
          <pc:sldMk cId="243803033" sldId="341"/>
        </pc:sldMkLst>
        <pc:spChg chg="mod">
          <ac:chgData name="Carly Pettiona" userId="S::carly.pettiona@healingfoundation.org.au::8cfcf547-e567-4a67-ae5f-7d6e6196302b" providerId="AD" clId="Web-{62550B90-B7B4-9734-62C5-BA0966E8894F}" dt="2023-07-25T00:58:05.3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62550B90-B7B4-9734-62C5-BA0966E8894F}" dt="2023-07-25T01:09:01.284" v="478" actId="20577"/>
        <pc:sldMkLst>
          <pc:docMk/>
          <pc:sldMk cId="3474476569" sldId="346"/>
        </pc:sldMkLst>
        <pc:spChg chg="mod">
          <ac:chgData name="Carly Pettiona" userId="S::carly.pettiona@healingfoundation.org.au::8cfcf547-e567-4a67-ae5f-7d6e6196302b" providerId="AD" clId="Web-{62550B90-B7B4-9734-62C5-BA0966E8894F}" dt="2023-07-25T01:09:01.284" v="478" actId="20577"/>
          <ac:spMkLst>
            <pc:docMk/>
            <pc:sldMk cId="3474476569" sldId="346"/>
            <ac:spMk id="6" creationId="{0525F5B9-8593-EEAA-F5E4-2CE07BF18483}"/>
          </ac:spMkLst>
        </pc:spChg>
      </pc:sldChg>
      <pc:sldChg chg="addSp delSp modSp mod setBg setClrOvrMap modNotes">
        <pc:chgData name="Carly Pettiona" userId="S::carly.pettiona@healingfoundation.org.au::8cfcf547-e567-4a67-ae5f-7d6e6196302b" providerId="AD" clId="Web-{62550B90-B7B4-9734-62C5-BA0966E8894F}" dt="2023-07-25T02:06:51.016" v="922"/>
        <pc:sldMkLst>
          <pc:docMk/>
          <pc:sldMk cId="4090891799" sldId="355"/>
        </pc:sldMkLst>
        <pc:spChg chg="del">
          <ac:chgData name="Carly Pettiona" userId="S::carly.pettiona@healingfoundation.org.au::8cfcf547-e567-4a67-ae5f-7d6e6196302b" providerId="AD" clId="Web-{62550B90-B7B4-9734-62C5-BA0966E8894F}" dt="2023-07-25T01:16:43.264" v="574"/>
          <ac:spMkLst>
            <pc:docMk/>
            <pc:sldMk cId="4090891799" sldId="355"/>
            <ac:spMk id="4" creationId="{EE32F98A-CAF5-7597-C298-257EF27AFFAA}"/>
          </ac:spMkLst>
        </pc:spChg>
        <pc:spChg chg="mod">
          <ac:chgData name="Carly Pettiona" userId="S::carly.pettiona@healingfoundation.org.au::8cfcf547-e567-4a67-ae5f-7d6e6196302b" providerId="AD" clId="Web-{62550B90-B7B4-9734-62C5-BA0966E8894F}" dt="2023-07-25T02:06:46.891" v="918"/>
          <ac:spMkLst>
            <pc:docMk/>
            <pc:sldMk cId="4090891799" sldId="355"/>
            <ac:spMk id="5" creationId="{166C9648-FC28-7275-F297-FB016F2CBF1A}"/>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5" creationId="{2E2D6188-24E5-426A-BB2A-3FA2D6B9C3E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7" creationId="{F6E384F5-137A-40B1-97F0-694CC6ECD59C}"/>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9" creationId="{9DBC4630-03DA-474F-BBCB-BA3AE6B317A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1" creationId="{1208BC59-C84F-483F-80CD-FAEC74229B97}"/>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3" creationId="{A1DABD52-05DF-4F31-AFB9-B330D8BE46FD}"/>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5" creationId="{78418A25-6EAC-4140-BFE6-284E1925B5EE}"/>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7" creationId="{6B9D64DB-4D5C-4A91-B45F-F301E3174F9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9" creationId="{8E4F04B5-4D4A-4F70-8549-384AF535134B}"/>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1" creationId="{0D14DB62-3EB3-452E-89EE-30B0CDB0C8F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3" creationId="{CB14CE1B-4BC5-4EF2-BE3D-05E4F580B3DB}"/>
          </ac:spMkLst>
        </pc:spChg>
        <pc:picChg chg="add del mod ord">
          <ac:chgData name="Carly Pettiona" userId="S::carly.pettiona@healingfoundation.org.au::8cfcf547-e567-4a67-ae5f-7d6e6196302b" providerId="AD" clId="Web-{62550B90-B7B4-9734-62C5-BA0966E8894F}" dt="2023-07-25T02:06:51.016" v="922"/>
          <ac:picMkLst>
            <pc:docMk/>
            <pc:sldMk cId="4090891799" sldId="355"/>
            <ac:picMk id="3" creationId="{721F616A-C90D-7487-2B53-663F2FC3CC30}"/>
          </ac:picMkLst>
        </pc:picChg>
        <pc:picChg chg="add del mod ord">
          <ac:chgData name="Carly Pettiona" userId="S::carly.pettiona@healingfoundation.org.au::8cfcf547-e567-4a67-ae5f-7d6e6196302b" providerId="AD" clId="Web-{62550B90-B7B4-9734-62C5-BA0966E8894F}" dt="2023-07-25T02:06:51.016" v="921"/>
          <ac:picMkLst>
            <pc:docMk/>
            <pc:sldMk cId="4090891799" sldId="355"/>
            <ac:picMk id="6" creationId="{76091C3C-3BA7-C70B-6BC2-352AEA75F587}"/>
          </ac:picMkLst>
        </pc:picChg>
        <pc:picChg chg="ord">
          <ac:chgData name="Carly Pettiona" userId="S::carly.pettiona@healingfoundation.org.au::8cfcf547-e567-4a67-ae5f-7d6e6196302b" providerId="AD" clId="Web-{62550B90-B7B4-9734-62C5-BA0966E8894F}" dt="2023-07-25T02:06:46.891" v="918"/>
          <ac:picMkLst>
            <pc:docMk/>
            <pc:sldMk cId="4090891799" sldId="355"/>
            <ac:picMk id="8" creationId="{183B7DA9-9A75-D8B8-0FB6-123A845FB4B9}"/>
          </ac:picMkLst>
        </pc:picChg>
        <pc:picChg chg="add del mod ord">
          <ac:chgData name="Carly Pettiona" userId="S::carly.pettiona@healingfoundation.org.au::8cfcf547-e567-4a67-ae5f-7d6e6196302b" providerId="AD" clId="Web-{62550B90-B7B4-9734-62C5-BA0966E8894F}" dt="2023-07-25T02:06:51.016" v="920"/>
          <ac:picMkLst>
            <pc:docMk/>
            <pc:sldMk cId="4090891799" sldId="355"/>
            <ac:picMk id="9" creationId="{29918C52-6258-689A-9567-CF9334C2149B}"/>
          </ac:picMkLst>
        </pc:picChg>
        <pc:picChg chg="add del mod">
          <ac:chgData name="Carly Pettiona" userId="S::carly.pettiona@healingfoundation.org.au::8cfcf547-e567-4a67-ae5f-7d6e6196302b" providerId="AD" clId="Web-{62550B90-B7B4-9734-62C5-BA0966E8894F}" dt="2023-07-25T02:06:51.016" v="919"/>
          <ac:picMkLst>
            <pc:docMk/>
            <pc:sldMk cId="4090891799" sldId="355"/>
            <ac:picMk id="11" creationId="{527AEB80-DA5F-B4EF-9C72-9CC2887C1296}"/>
          </ac:picMkLst>
        </pc:picChg>
        <pc:picChg chg="mod ord">
          <ac:chgData name="Carly Pettiona" userId="S::carly.pettiona@healingfoundation.org.au::8cfcf547-e567-4a67-ae5f-7d6e6196302b" providerId="AD" clId="Web-{62550B90-B7B4-9734-62C5-BA0966E8894F}" dt="2023-07-25T02:06:46.891" v="918"/>
          <ac:picMkLst>
            <pc:docMk/>
            <pc:sldMk cId="4090891799" sldId="355"/>
            <ac:picMk id="20" creationId="{E91ACB26-13AE-B6F0-DE4D-E89FD78D20F4}"/>
          </ac:picMkLst>
        </pc:picChg>
      </pc:sldChg>
      <pc:sldChg chg="addSp delSp modSp modNotes">
        <pc:chgData name="Carly Pettiona" userId="S::carly.pettiona@healingfoundation.org.au::8cfcf547-e567-4a67-ae5f-7d6e6196302b" providerId="AD" clId="Web-{62550B90-B7B4-9734-62C5-BA0966E8894F}" dt="2023-07-25T01:15:18.090" v="572"/>
        <pc:sldMkLst>
          <pc:docMk/>
          <pc:sldMk cId="336607889" sldId="385"/>
        </pc:sldMkLst>
        <pc:spChg chg="mod">
          <ac:chgData name="Carly Pettiona" userId="S::carly.pettiona@healingfoundation.org.au::8cfcf547-e567-4a67-ae5f-7d6e6196302b" providerId="AD" clId="Web-{62550B90-B7B4-9734-62C5-BA0966E8894F}" dt="2023-07-25T01:15:07.434" v="569" actId="20577"/>
          <ac:spMkLst>
            <pc:docMk/>
            <pc:sldMk cId="336607889" sldId="385"/>
            <ac:spMk id="5" creationId="{1D0DFB20-AC56-A70F-BE57-312821FE351B}"/>
          </ac:spMkLst>
        </pc:spChg>
        <pc:picChg chg="add mod">
          <ac:chgData name="Carly Pettiona" userId="S::carly.pettiona@healingfoundation.org.au::8cfcf547-e567-4a67-ae5f-7d6e6196302b" providerId="AD" clId="Web-{62550B90-B7B4-9734-62C5-BA0966E8894F}" dt="2023-07-25T01:13:00.071" v="555" actId="688"/>
          <ac:picMkLst>
            <pc:docMk/>
            <pc:sldMk cId="336607889" sldId="385"/>
            <ac:picMk id="2" creationId="{DFF703BD-546D-099D-0E30-911429579DCA}"/>
          </ac:picMkLst>
        </pc:picChg>
        <pc:picChg chg="add mod">
          <ac:chgData name="Carly Pettiona" userId="S::carly.pettiona@healingfoundation.org.au::8cfcf547-e567-4a67-ae5f-7d6e6196302b" providerId="AD" clId="Web-{62550B90-B7B4-9734-62C5-BA0966E8894F}" dt="2023-07-25T01:12:44.602" v="548" actId="688"/>
          <ac:picMkLst>
            <pc:docMk/>
            <pc:sldMk cId="336607889" sldId="385"/>
            <ac:picMk id="3" creationId="{6B796EC0-B20D-F19A-38D6-5DAA59EBA1EB}"/>
          </ac:picMkLst>
        </pc:picChg>
        <pc:picChg chg="add mod">
          <ac:chgData name="Carly Pettiona" userId="S::carly.pettiona@healingfoundation.org.au::8cfcf547-e567-4a67-ae5f-7d6e6196302b" providerId="AD" clId="Web-{62550B90-B7B4-9734-62C5-BA0966E8894F}" dt="2023-07-25T01:12:48.227" v="549" actId="688"/>
          <ac:picMkLst>
            <pc:docMk/>
            <pc:sldMk cId="336607889" sldId="385"/>
            <ac:picMk id="4" creationId="{3DC81736-0698-5223-2E71-762B3115EC79}"/>
          </ac:picMkLst>
        </pc:picChg>
        <pc:picChg chg="del">
          <ac:chgData name="Carly Pettiona" userId="S::carly.pettiona@healingfoundation.org.au::8cfcf547-e567-4a67-ae5f-7d6e6196302b" providerId="AD" clId="Web-{62550B90-B7B4-9734-62C5-BA0966E8894F}" dt="2023-07-25T01:09:49.832" v="524"/>
          <ac:picMkLst>
            <pc:docMk/>
            <pc:sldMk cId="336607889" sldId="385"/>
            <ac:picMk id="6" creationId="{8115D826-D05E-D0B1-BCEA-881C8C6DA66A}"/>
          </ac:picMkLst>
        </pc:picChg>
        <pc:picChg chg="add mod">
          <ac:chgData name="Carly Pettiona" userId="S::carly.pettiona@healingfoundation.org.au::8cfcf547-e567-4a67-ae5f-7d6e6196302b" providerId="AD" clId="Web-{62550B90-B7B4-9734-62C5-BA0966E8894F}" dt="2023-07-25T01:12:52.180" v="551" actId="688"/>
          <ac:picMkLst>
            <pc:docMk/>
            <pc:sldMk cId="336607889" sldId="385"/>
            <ac:picMk id="8" creationId="{635B22BF-4AE6-0FAF-D7C0-1D118AF7D69F}"/>
          </ac:picMkLst>
        </pc:picChg>
        <pc:picChg chg="add mod">
          <ac:chgData name="Carly Pettiona" userId="S::carly.pettiona@healingfoundation.org.au::8cfcf547-e567-4a67-ae5f-7d6e6196302b" providerId="AD" clId="Web-{62550B90-B7B4-9734-62C5-BA0966E8894F}" dt="2023-07-25T01:12:59.821" v="554" actId="1076"/>
          <ac:picMkLst>
            <pc:docMk/>
            <pc:sldMk cId="336607889" sldId="385"/>
            <ac:picMk id="9" creationId="{3A1CF6EB-9CE8-CC23-354A-59C8CCBC4C73}"/>
          </ac:picMkLst>
        </pc:picChg>
        <pc:picChg chg="add mod">
          <ac:chgData name="Carly Pettiona" userId="S::carly.pettiona@healingfoundation.org.au::8cfcf547-e567-4a67-ae5f-7d6e6196302b" providerId="AD" clId="Web-{62550B90-B7B4-9734-62C5-BA0966E8894F}" dt="2023-07-25T01:14:01.541" v="560" actId="1076"/>
          <ac:picMkLst>
            <pc:docMk/>
            <pc:sldMk cId="336607889" sldId="385"/>
            <ac:picMk id="11" creationId="{B0EBDE6A-F02D-C380-A429-1E3AF3D3C9BE}"/>
          </ac:picMkLst>
        </pc:picChg>
        <pc:picChg chg="add mod">
          <ac:chgData name="Carly Pettiona" userId="S::carly.pettiona@healingfoundation.org.au::8cfcf547-e567-4a67-ae5f-7d6e6196302b" providerId="AD" clId="Web-{62550B90-B7B4-9734-62C5-BA0966E8894F}" dt="2023-07-25T01:14:41.011" v="565" actId="688"/>
          <ac:picMkLst>
            <pc:docMk/>
            <pc:sldMk cId="336607889" sldId="385"/>
            <ac:picMk id="13" creationId="{2A5C6660-4B50-8065-F2D1-68B6FD5B9AED}"/>
          </ac:picMkLst>
        </pc:picChg>
        <pc:picChg chg="add mod ord">
          <ac:chgData name="Carly Pettiona" userId="S::carly.pettiona@healingfoundation.org.au::8cfcf547-e567-4a67-ae5f-7d6e6196302b" providerId="AD" clId="Web-{62550B90-B7B4-9734-62C5-BA0966E8894F}" dt="2023-07-25T01:15:18.090" v="572"/>
          <ac:picMkLst>
            <pc:docMk/>
            <pc:sldMk cId="336607889" sldId="385"/>
            <ac:picMk id="14" creationId="{FD56468A-9D78-E5E5-5984-E219BEA899C6}"/>
          </ac:picMkLst>
        </pc:picChg>
      </pc:sldChg>
      <pc:sldChg chg="del">
        <pc:chgData name="Carly Pettiona" userId="S::carly.pettiona@healingfoundation.org.au::8cfcf547-e567-4a67-ae5f-7d6e6196302b" providerId="AD" clId="Web-{62550B90-B7B4-9734-62C5-BA0966E8894F}" dt="2023-07-25T02:24:07.678" v="1070"/>
        <pc:sldMkLst>
          <pc:docMk/>
          <pc:sldMk cId="2303734533" sldId="395"/>
        </pc:sldMkLst>
      </pc:sldChg>
      <pc:sldChg chg="del">
        <pc:chgData name="Carly Pettiona" userId="S::carly.pettiona@healingfoundation.org.au::8cfcf547-e567-4a67-ae5f-7d6e6196302b" providerId="AD" clId="Web-{62550B90-B7B4-9734-62C5-BA0966E8894F}" dt="2023-07-25T02:24:07.678" v="1071"/>
        <pc:sldMkLst>
          <pc:docMk/>
          <pc:sldMk cId="4028999980" sldId="396"/>
        </pc:sldMkLst>
      </pc:sldChg>
      <pc:sldChg chg="del">
        <pc:chgData name="Carly Pettiona" userId="S::carly.pettiona@healingfoundation.org.au::8cfcf547-e567-4a67-ae5f-7d6e6196302b" providerId="AD" clId="Web-{62550B90-B7B4-9734-62C5-BA0966E8894F}" dt="2023-07-25T02:24:07.678" v="1069"/>
        <pc:sldMkLst>
          <pc:docMk/>
          <pc:sldMk cId="1685337824" sldId="397"/>
        </pc:sldMkLst>
      </pc:sldChg>
      <pc:sldChg chg="addSp delSp modSp addAnim">
        <pc:chgData name="Carly Pettiona" userId="S::carly.pettiona@healingfoundation.org.au::8cfcf547-e567-4a67-ae5f-7d6e6196302b" providerId="AD" clId="Web-{62550B90-B7B4-9734-62C5-BA0966E8894F}" dt="2023-07-25T02:21:50.111" v="1060"/>
        <pc:sldMkLst>
          <pc:docMk/>
          <pc:sldMk cId="1541366499" sldId="417"/>
        </pc:sldMkLst>
        <pc:spChg chg="add mod ord">
          <ac:chgData name="Carly Pettiona" userId="S::carly.pettiona@healingfoundation.org.au::8cfcf547-e567-4a67-ae5f-7d6e6196302b" providerId="AD" clId="Web-{62550B90-B7B4-9734-62C5-BA0966E8894F}" dt="2023-07-25T02:13:29.218" v="1025" actId="1076"/>
          <ac:spMkLst>
            <pc:docMk/>
            <pc:sldMk cId="1541366499" sldId="417"/>
            <ac:spMk id="2" creationId="{79E27399-617F-D151-3C79-DDBEE6FCD43B}"/>
          </ac:spMkLst>
        </pc:spChg>
        <pc:spChg chg="add mod ord">
          <ac:chgData name="Carly Pettiona" userId="S::carly.pettiona@healingfoundation.org.au::8cfcf547-e567-4a67-ae5f-7d6e6196302b" providerId="AD" clId="Web-{62550B90-B7B4-9734-62C5-BA0966E8894F}" dt="2023-07-25T02:20:06.623" v="1039" actId="1076"/>
          <ac:spMkLst>
            <pc:docMk/>
            <pc:sldMk cId="1541366499" sldId="417"/>
            <ac:spMk id="4" creationId="{1EE6339D-9E9A-84D5-DC59-7F19AF9CFFB5}"/>
          </ac:spMkLst>
        </pc:spChg>
        <pc:spChg chg="add mod ord">
          <ac:chgData name="Carly Pettiona" userId="S::carly.pettiona@healingfoundation.org.au::8cfcf547-e567-4a67-ae5f-7d6e6196302b" providerId="AD" clId="Web-{62550B90-B7B4-9734-62C5-BA0966E8894F}" dt="2023-07-25T02:20:27.717" v="1043"/>
          <ac:spMkLst>
            <pc:docMk/>
            <pc:sldMk cId="1541366499" sldId="417"/>
            <ac:spMk id="5" creationId="{2991391B-D1AD-FE4B-7F7B-5A2F81A4B8C1}"/>
          </ac:spMkLst>
        </pc:spChg>
        <pc:spChg chg="mod">
          <ac:chgData name="Carly Pettiona" userId="S::carly.pettiona@healingfoundation.org.au::8cfcf547-e567-4a67-ae5f-7d6e6196302b" providerId="AD" clId="Web-{62550B90-B7B4-9734-62C5-BA0966E8894F}" dt="2023-07-25T01:21:38.161" v="877"/>
          <ac:spMkLst>
            <pc:docMk/>
            <pc:sldMk cId="1541366499" sldId="417"/>
            <ac:spMk id="6" creationId="{0525F5B9-8593-EEAA-F5E4-2CE07BF18483}"/>
          </ac:spMkLst>
        </pc:spChg>
        <pc:spChg chg="mod">
          <ac:chgData name="Carly Pettiona" userId="S::carly.pettiona@healingfoundation.org.au::8cfcf547-e567-4a67-ae5f-7d6e6196302b" providerId="AD" clId="Web-{62550B90-B7B4-9734-62C5-BA0966E8894F}" dt="2023-07-25T01:17:49.859" v="670" actId="20577"/>
          <ac:spMkLst>
            <pc:docMk/>
            <pc:sldMk cId="1541366499" sldId="417"/>
            <ac:spMk id="7" creationId="{F884C1FE-055D-316A-AE98-6DB52B1148F3}"/>
          </ac:spMkLst>
        </pc:spChg>
        <pc:spChg chg="add mod ord">
          <ac:chgData name="Carly Pettiona" userId="S::carly.pettiona@healingfoundation.org.au::8cfcf547-e567-4a67-ae5f-7d6e6196302b" providerId="AD" clId="Web-{62550B90-B7B4-9734-62C5-BA0966E8894F}" dt="2023-07-25T02:20:41.905" v="1047"/>
          <ac:spMkLst>
            <pc:docMk/>
            <pc:sldMk cId="1541366499" sldId="417"/>
            <ac:spMk id="9" creationId="{F54EE4E2-0C12-E5AF-BE1E-E82B8A267AB7}"/>
          </ac:spMkLst>
        </pc:spChg>
        <pc:spChg chg="add mod ord">
          <ac:chgData name="Carly Pettiona" userId="S::carly.pettiona@healingfoundation.org.au::8cfcf547-e567-4a67-ae5f-7d6e6196302b" providerId="AD" clId="Web-{62550B90-B7B4-9734-62C5-BA0966E8894F}" dt="2023-07-25T02:20:31.373" v="1044"/>
          <ac:spMkLst>
            <pc:docMk/>
            <pc:sldMk cId="1541366499" sldId="417"/>
            <ac:spMk id="10" creationId="{7F3961E6-27D0-11E4-58C9-D818DBDC58E6}"/>
          </ac:spMkLst>
        </pc:spChg>
        <pc:spChg chg="add del">
          <ac:chgData name="Carly Pettiona" userId="S::carly.pettiona@healingfoundation.org.au::8cfcf547-e567-4a67-ae5f-7d6e6196302b" providerId="AD" clId="Web-{62550B90-B7B4-9734-62C5-BA0966E8894F}" dt="2023-07-25T01:22:07.490" v="882"/>
          <ac:spMkLst>
            <pc:docMk/>
            <pc:sldMk cId="1541366499" sldId="417"/>
            <ac:spMk id="11" creationId="{4AB61DA6-3CDA-5AC4-E0B5-8F6BF6EE909D}"/>
          </ac:spMkLst>
        </pc:spChg>
        <pc:spChg chg="add del">
          <ac:chgData name="Carly Pettiona" userId="S::carly.pettiona@healingfoundation.org.au::8cfcf547-e567-4a67-ae5f-7d6e6196302b" providerId="AD" clId="Web-{62550B90-B7B4-9734-62C5-BA0966E8894F}" dt="2023-07-25T02:07:06.313" v="924"/>
          <ac:spMkLst>
            <pc:docMk/>
            <pc:sldMk cId="1541366499" sldId="417"/>
            <ac:spMk id="11" creationId="{6EDF7ABD-8400-410E-5F04-3F49AC2A505B}"/>
          </ac:spMkLst>
        </pc:spChg>
        <pc:spChg chg="add mod">
          <ac:chgData name="Carly Pettiona" userId="S::carly.pettiona@healingfoundation.org.au::8cfcf547-e567-4a67-ae5f-7d6e6196302b" providerId="AD" clId="Web-{62550B90-B7B4-9734-62C5-BA0966E8894F}" dt="2023-07-25T02:13:27.249" v="1024" actId="1076"/>
          <ac:spMkLst>
            <pc:docMk/>
            <pc:sldMk cId="1541366499" sldId="417"/>
            <ac:spMk id="12" creationId="{3DD8B3C2-3D10-26DE-D6D0-4C2E5A17822A}"/>
          </ac:spMkLst>
        </pc:spChg>
        <pc:spChg chg="add mod">
          <ac:chgData name="Carly Pettiona" userId="S::carly.pettiona@healingfoundation.org.au::8cfcf547-e567-4a67-ae5f-7d6e6196302b" providerId="AD" clId="Web-{62550B90-B7B4-9734-62C5-BA0966E8894F}" dt="2023-07-25T02:20:53.015" v="1049" actId="14100"/>
          <ac:spMkLst>
            <pc:docMk/>
            <pc:sldMk cId="1541366499" sldId="417"/>
            <ac:spMk id="13" creationId="{B7485894-AA00-9841-C3E9-5993C1B465CC}"/>
          </ac:spMkLst>
        </pc:spChg>
        <pc:spChg chg="add mod ord">
          <ac:chgData name="Carly Pettiona" userId="S::carly.pettiona@healingfoundation.org.au::8cfcf547-e567-4a67-ae5f-7d6e6196302b" providerId="AD" clId="Web-{62550B90-B7B4-9734-62C5-BA0966E8894F}" dt="2023-07-25T02:20:19.529" v="1041"/>
          <ac:spMkLst>
            <pc:docMk/>
            <pc:sldMk cId="1541366499" sldId="417"/>
            <ac:spMk id="14" creationId="{98EE2CBF-AE05-6B05-D99C-3B82C4D1C352}"/>
          </ac:spMkLst>
        </pc:spChg>
        <pc:spChg chg="add mod ord">
          <ac:chgData name="Carly Pettiona" userId="S::carly.pettiona@healingfoundation.org.au::8cfcf547-e567-4a67-ae5f-7d6e6196302b" providerId="AD" clId="Web-{62550B90-B7B4-9734-62C5-BA0966E8894F}" dt="2023-07-25T02:20:56.781" v="1050" actId="14100"/>
          <ac:spMkLst>
            <pc:docMk/>
            <pc:sldMk cId="1541366499" sldId="417"/>
            <ac:spMk id="15" creationId="{5706191E-62C0-E064-CC9F-7F10974CB22A}"/>
          </ac:spMkLst>
        </pc:spChg>
        <pc:spChg chg="add mod ord">
          <ac:chgData name="Carly Pettiona" userId="S::carly.pettiona@healingfoundation.org.au::8cfcf547-e567-4a67-ae5f-7d6e6196302b" providerId="AD" clId="Web-{62550B90-B7B4-9734-62C5-BA0966E8894F}" dt="2023-07-25T02:20:45.827" v="1048"/>
          <ac:spMkLst>
            <pc:docMk/>
            <pc:sldMk cId="1541366499" sldId="417"/>
            <ac:spMk id="16" creationId="{663A5CA7-3D6A-D9A0-11B9-76FB055C6BD8}"/>
          </ac:spMkLst>
        </pc:spChg>
        <pc:grpChg chg="add">
          <ac:chgData name="Carly Pettiona" userId="S::carly.pettiona@healingfoundation.org.au::8cfcf547-e567-4a67-ae5f-7d6e6196302b" providerId="AD" clId="Web-{62550B90-B7B4-9734-62C5-BA0966E8894F}" dt="2023-07-25T02:21:19.188" v="1051"/>
          <ac:grpSpMkLst>
            <pc:docMk/>
            <pc:sldMk cId="1541366499" sldId="417"/>
            <ac:grpSpMk id="17" creationId="{B052DDCE-753B-586E-3D67-6FF0348F6E30}"/>
          </ac:grpSpMkLst>
        </pc:grpChg>
        <pc:grpChg chg="add">
          <ac:chgData name="Carly Pettiona" userId="S::carly.pettiona@healingfoundation.org.au::8cfcf547-e567-4a67-ae5f-7d6e6196302b" providerId="AD" clId="Web-{62550B90-B7B4-9734-62C5-BA0966E8894F}" dt="2023-07-25T02:21:23.782" v="1052"/>
          <ac:grpSpMkLst>
            <pc:docMk/>
            <pc:sldMk cId="1541366499" sldId="417"/>
            <ac:grpSpMk id="18" creationId="{7C783195-B81A-D6F7-39E8-4CBAD38F17F8}"/>
          </ac:grpSpMkLst>
        </pc:grpChg>
        <pc:grpChg chg="add">
          <ac:chgData name="Carly Pettiona" userId="S::carly.pettiona@healingfoundation.org.au::8cfcf547-e567-4a67-ae5f-7d6e6196302b" providerId="AD" clId="Web-{62550B90-B7B4-9734-62C5-BA0966E8894F}" dt="2023-07-25T02:21:27.485" v="1053"/>
          <ac:grpSpMkLst>
            <pc:docMk/>
            <pc:sldMk cId="1541366499" sldId="417"/>
            <ac:grpSpMk id="19" creationId="{2138BD79-5470-AE65-3BFA-F35CE70B5984}"/>
          </ac:grpSpMkLst>
        </pc:grpChg>
        <pc:grpChg chg="add">
          <ac:chgData name="Carly Pettiona" userId="S::carly.pettiona@healingfoundation.org.au::8cfcf547-e567-4a67-ae5f-7d6e6196302b" providerId="AD" clId="Web-{62550B90-B7B4-9734-62C5-BA0966E8894F}" dt="2023-07-25T02:21:31.548" v="1054"/>
          <ac:grpSpMkLst>
            <pc:docMk/>
            <pc:sldMk cId="1541366499" sldId="417"/>
            <ac:grpSpMk id="21" creationId="{8C3913F9-1CFE-7E9E-4F08-D0A6CA997E29}"/>
          </ac:grpSpMkLst>
        </pc:grpChg>
        <pc:grpChg chg="add">
          <ac:chgData name="Carly Pettiona" userId="S::carly.pettiona@healingfoundation.org.au::8cfcf547-e567-4a67-ae5f-7d6e6196302b" providerId="AD" clId="Web-{62550B90-B7B4-9734-62C5-BA0966E8894F}" dt="2023-07-25T02:21:35.220" v="1055"/>
          <ac:grpSpMkLst>
            <pc:docMk/>
            <pc:sldMk cId="1541366499" sldId="417"/>
            <ac:grpSpMk id="22" creationId="{27077F49-018B-5A25-6317-161796E9F94B}"/>
          </ac:grpSpMkLst>
        </pc:grpChg>
        <pc:picChg chg="del">
          <ac:chgData name="Carly Pettiona" userId="S::carly.pettiona@healingfoundation.org.au::8cfcf547-e567-4a67-ae5f-7d6e6196302b" providerId="AD" clId="Web-{62550B90-B7B4-9734-62C5-BA0966E8894F}" dt="2023-07-25T01:17:52.953" v="671"/>
          <ac:picMkLst>
            <pc:docMk/>
            <pc:sldMk cId="1541366499" sldId="417"/>
            <ac:picMk id="3" creationId="{492FFEB2-BD2F-56C9-4C26-455054E07372}"/>
          </ac:picMkLst>
        </pc:picChg>
        <pc:picChg chg="add del mod ord">
          <ac:chgData name="Carly Pettiona" userId="S::carly.pettiona@healingfoundation.org.au::8cfcf547-e567-4a67-ae5f-7d6e6196302b" providerId="AD" clId="Web-{62550B90-B7B4-9734-62C5-BA0966E8894F}" dt="2023-07-25T02:05:44.451" v="909"/>
          <ac:picMkLst>
            <pc:docMk/>
            <pc:sldMk cId="1541366499" sldId="417"/>
            <ac:picMk id="3" creationId="{8675AEE1-2169-DFD9-8858-69CE2676ADAD}"/>
          </ac:picMkLst>
        </pc:picChg>
      </pc:sldChg>
      <pc:sldChg chg="del">
        <pc:chgData name="Carly Pettiona" userId="S::carly.pettiona@healingfoundation.org.au::8cfcf547-e567-4a67-ae5f-7d6e6196302b" providerId="AD" clId="Web-{62550B90-B7B4-9734-62C5-BA0966E8894F}" dt="2023-07-25T02:24:07.663" v="1068"/>
        <pc:sldMkLst>
          <pc:docMk/>
          <pc:sldMk cId="1497443700" sldId="418"/>
        </pc:sldMkLst>
      </pc:sldChg>
      <pc:sldChg chg="del">
        <pc:chgData name="Carly Pettiona" userId="S::carly.pettiona@healingfoundation.org.au::8cfcf547-e567-4a67-ae5f-7d6e6196302b" providerId="AD" clId="Web-{62550B90-B7B4-9734-62C5-BA0966E8894F}" dt="2023-07-25T02:24:07.663" v="1067"/>
        <pc:sldMkLst>
          <pc:docMk/>
          <pc:sldMk cId="1359616049" sldId="419"/>
        </pc:sldMkLst>
      </pc:sldChg>
      <pc:sldChg chg="del">
        <pc:chgData name="Carly Pettiona" userId="S::carly.pettiona@healingfoundation.org.au::8cfcf547-e567-4a67-ae5f-7d6e6196302b" providerId="AD" clId="Web-{62550B90-B7B4-9734-62C5-BA0966E8894F}" dt="2023-07-25T02:24:07.663" v="1066"/>
        <pc:sldMkLst>
          <pc:docMk/>
          <pc:sldMk cId="3741425408" sldId="420"/>
        </pc:sldMkLst>
      </pc:sldChg>
      <pc:sldChg chg="del">
        <pc:chgData name="Carly Pettiona" userId="S::carly.pettiona@healingfoundation.org.au::8cfcf547-e567-4a67-ae5f-7d6e6196302b" providerId="AD" clId="Web-{62550B90-B7B4-9734-62C5-BA0966E8894F}" dt="2023-07-25T02:24:07.663" v="1065"/>
        <pc:sldMkLst>
          <pc:docMk/>
          <pc:sldMk cId="401943908" sldId="421"/>
        </pc:sldMkLst>
      </pc:sldChg>
      <pc:sldChg chg="del">
        <pc:chgData name="Carly Pettiona" userId="S::carly.pettiona@healingfoundation.org.au::8cfcf547-e567-4a67-ae5f-7d6e6196302b" providerId="AD" clId="Web-{62550B90-B7B4-9734-62C5-BA0966E8894F}" dt="2023-07-25T02:24:07.663" v="1064"/>
        <pc:sldMkLst>
          <pc:docMk/>
          <pc:sldMk cId="987595282" sldId="422"/>
        </pc:sldMkLst>
      </pc:sldChg>
      <pc:sldChg chg="del">
        <pc:chgData name="Carly Pettiona" userId="S::carly.pettiona@healingfoundation.org.au::8cfcf547-e567-4a67-ae5f-7d6e6196302b" providerId="AD" clId="Web-{62550B90-B7B4-9734-62C5-BA0966E8894F}" dt="2023-07-25T02:24:07.663" v="1063"/>
        <pc:sldMkLst>
          <pc:docMk/>
          <pc:sldMk cId="2114137976" sldId="423"/>
        </pc:sldMkLst>
      </pc:sldChg>
      <pc:sldChg chg="del">
        <pc:chgData name="Carly Pettiona" userId="S::carly.pettiona@healingfoundation.org.au::8cfcf547-e567-4a67-ae5f-7d6e6196302b" providerId="AD" clId="Web-{62550B90-B7B4-9734-62C5-BA0966E8894F}" dt="2023-07-25T02:24:07.663" v="1062"/>
        <pc:sldMkLst>
          <pc:docMk/>
          <pc:sldMk cId="357813919" sldId="424"/>
        </pc:sldMkLst>
      </pc:sldChg>
      <pc:sldChg chg="del">
        <pc:chgData name="Carly Pettiona" userId="S::carly.pettiona@healingfoundation.org.au::8cfcf547-e567-4a67-ae5f-7d6e6196302b" providerId="AD" clId="Web-{62550B90-B7B4-9734-62C5-BA0966E8894F}" dt="2023-07-25T02:24:07.663" v="1061"/>
        <pc:sldMkLst>
          <pc:docMk/>
          <pc:sldMk cId="2705930445" sldId="425"/>
        </pc:sldMkLst>
      </pc:sldChg>
      <pc:sldChg chg="add replId">
        <pc:chgData name="Carly Pettiona" userId="S::carly.pettiona@healingfoundation.org.au::8cfcf547-e567-4a67-ae5f-7d6e6196302b" providerId="AD" clId="Web-{62550B90-B7B4-9734-62C5-BA0966E8894F}" dt="2023-07-25T01:16:39.889" v="573"/>
        <pc:sldMkLst>
          <pc:docMk/>
          <pc:sldMk cId="2340121306" sldId="426"/>
        </pc:sldMkLst>
      </pc:sldChg>
      <pc:sldChg chg="modSp add replId addAnim modAnim modNotes">
        <pc:chgData name="Carly Pettiona" userId="S::carly.pettiona@healingfoundation.org.au::8cfcf547-e567-4a67-ae5f-7d6e6196302b" providerId="AD" clId="Web-{62550B90-B7B4-9734-62C5-BA0966E8894F}" dt="2023-07-25T02:32:00.555" v="1269"/>
        <pc:sldMkLst>
          <pc:docMk/>
          <pc:sldMk cId="2016420535" sldId="427"/>
        </pc:sldMkLst>
        <pc:spChg chg="mod">
          <ac:chgData name="Carly Pettiona" userId="S::carly.pettiona@healingfoundation.org.au::8cfcf547-e567-4a67-ae5f-7d6e6196302b" providerId="AD" clId="Web-{62550B90-B7B4-9734-62C5-BA0966E8894F}" dt="2023-07-25T02:25:24.962" v="1120" actId="20577"/>
          <ac:spMkLst>
            <pc:docMk/>
            <pc:sldMk cId="2016420535" sldId="427"/>
            <ac:spMk id="4" creationId="{EE32F98A-CAF5-7597-C298-257EF27AFFAA}"/>
          </ac:spMkLst>
        </pc:spChg>
        <pc:spChg chg="mod">
          <ac:chgData name="Carly Pettiona" userId="S::carly.pettiona@healingfoundation.org.au::8cfcf547-e567-4a67-ae5f-7d6e6196302b" providerId="AD" clId="Web-{62550B90-B7B4-9734-62C5-BA0966E8894F}" dt="2023-07-25T02:29:40.753" v="1184"/>
          <ac:spMkLst>
            <pc:docMk/>
            <pc:sldMk cId="2016420535" sldId="427"/>
            <ac:spMk id="5" creationId="{166C9648-FC28-7275-F297-FB016F2CBF1A}"/>
          </ac:spMkLst>
        </pc:spChg>
      </pc:sldChg>
      <pc:sldChg chg="addSp modSp add replId addAnim modNotes">
        <pc:chgData name="Carly Pettiona" userId="S::carly.pettiona@healingfoundation.org.au::8cfcf547-e567-4a67-ae5f-7d6e6196302b" providerId="AD" clId="Web-{62550B90-B7B4-9734-62C5-BA0966E8894F}" dt="2023-07-25T02:32:20.258" v="1274"/>
        <pc:sldMkLst>
          <pc:docMk/>
          <pc:sldMk cId="2675790936" sldId="428"/>
        </pc:sldMkLst>
        <pc:spChg chg="add mod">
          <ac:chgData name="Carly Pettiona" userId="S::carly.pettiona@healingfoundation.org.au::8cfcf547-e567-4a67-ae5f-7d6e6196302b" providerId="AD" clId="Web-{62550B90-B7B4-9734-62C5-BA0966E8894F}" dt="2023-07-25T02:30:04.863" v="1187"/>
          <ac:spMkLst>
            <pc:docMk/>
            <pc:sldMk cId="2675790936" sldId="428"/>
            <ac:spMk id="2" creationId="{B0FAEA6B-40B8-CAD3-0600-889CC8C49A35}"/>
          </ac:spMkLst>
        </pc:spChg>
        <pc:spChg chg="add mod">
          <ac:chgData name="Carly Pettiona" userId="S::carly.pettiona@healingfoundation.org.au::8cfcf547-e567-4a67-ae5f-7d6e6196302b" providerId="AD" clId="Web-{62550B90-B7B4-9734-62C5-BA0966E8894F}" dt="2023-07-25T02:30:12.098" v="1188" actId="20577"/>
          <ac:spMkLst>
            <pc:docMk/>
            <pc:sldMk cId="2675790936" sldId="428"/>
            <ac:spMk id="3" creationId="{9D523C6F-88DD-36C2-1504-1B80707FFB73}"/>
          </ac:spMkLst>
        </pc:spChg>
        <pc:spChg chg="mod">
          <ac:chgData name="Carly Pettiona" userId="S::carly.pettiona@healingfoundation.org.au::8cfcf547-e567-4a67-ae5f-7d6e6196302b" providerId="AD" clId="Web-{62550B90-B7B4-9734-62C5-BA0966E8894F}" dt="2023-07-25T02:30:18.957" v="1190" actId="1076"/>
          <ac:spMkLst>
            <pc:docMk/>
            <pc:sldMk cId="2675790936" sldId="428"/>
            <ac:spMk id="4" creationId="{EE32F98A-CAF5-7597-C298-257EF27AFFAA}"/>
          </ac:spMkLst>
        </pc:spChg>
        <pc:spChg chg="mod">
          <ac:chgData name="Carly Pettiona" userId="S::carly.pettiona@healingfoundation.org.au::8cfcf547-e567-4a67-ae5f-7d6e6196302b" providerId="AD" clId="Web-{62550B90-B7B4-9734-62C5-BA0966E8894F}" dt="2023-07-25T02:29:56.363" v="1185"/>
          <ac:spMkLst>
            <pc:docMk/>
            <pc:sldMk cId="2675790936" sldId="428"/>
            <ac:spMk id="5" creationId="{166C9648-FC28-7275-F297-FB016F2CBF1A}"/>
          </ac:spMkLst>
        </pc:spChg>
        <pc:spChg chg="add mod">
          <ac:chgData name="Carly Pettiona" userId="S::carly.pettiona@healingfoundation.org.au::8cfcf547-e567-4a67-ae5f-7d6e6196302b" providerId="AD" clId="Web-{62550B90-B7B4-9734-62C5-BA0966E8894F}" dt="2023-07-25T02:30:48.099" v="1197" actId="688"/>
          <ac:spMkLst>
            <pc:docMk/>
            <pc:sldMk cId="2675790936" sldId="428"/>
            <ac:spMk id="6" creationId="{0C3CEF2D-1DE7-8AAB-7203-A62DB9BE25C7}"/>
          </ac:spMkLst>
        </pc:spChg>
        <pc:spChg chg="add mod">
          <ac:chgData name="Carly Pettiona" userId="S::carly.pettiona@healingfoundation.org.au::8cfcf547-e567-4a67-ae5f-7d6e6196302b" providerId="AD" clId="Web-{62550B90-B7B4-9734-62C5-BA0966E8894F}" dt="2023-07-25T02:30:38.864" v="1194" actId="1076"/>
          <ac:spMkLst>
            <pc:docMk/>
            <pc:sldMk cId="2675790936" sldId="428"/>
            <ac:spMk id="7" creationId="{A2501829-3050-6C35-6D97-04C18689E766}"/>
          </ac:spMkLst>
        </pc:spChg>
        <pc:grpChg chg="add">
          <ac:chgData name="Carly Pettiona" userId="S::carly.pettiona@healingfoundation.org.au::8cfcf547-e567-4a67-ae5f-7d6e6196302b" providerId="AD" clId="Web-{62550B90-B7B4-9734-62C5-BA0966E8894F}" dt="2023-07-25T02:32:18.415" v="1273"/>
          <ac:grpSpMkLst>
            <pc:docMk/>
            <pc:sldMk cId="2675790936" sldId="428"/>
            <ac:grpSpMk id="9" creationId="{BCA3C3A5-86F4-B06B-EA43-84C4CE5C20A2}"/>
          </ac:grpSpMkLst>
        </pc:grpChg>
      </pc:sldChg>
      <pc:sldChg chg="addSp delSp modSp add replId delAnim modNotes">
        <pc:chgData name="Carly Pettiona" userId="S::carly.pettiona@healingfoundation.org.au::8cfcf547-e567-4a67-ae5f-7d6e6196302b" providerId="AD" clId="Web-{62550B90-B7B4-9734-62C5-BA0966E8894F}" dt="2023-07-25T02:47:26.666" v="1758"/>
        <pc:sldMkLst>
          <pc:docMk/>
          <pc:sldMk cId="1162014786" sldId="429"/>
        </pc:sldMkLst>
        <pc:spChg chg="del">
          <ac:chgData name="Carly Pettiona" userId="S::carly.pettiona@healingfoundation.org.au::8cfcf547-e567-4a67-ae5f-7d6e6196302b" providerId="AD" clId="Web-{62550B90-B7B4-9734-62C5-BA0966E8894F}" dt="2023-07-25T02:33:24.729" v="1302"/>
          <ac:spMkLst>
            <pc:docMk/>
            <pc:sldMk cId="1162014786" sldId="429"/>
            <ac:spMk id="4" creationId="{EE32F98A-CAF5-7597-C298-257EF27AFFAA}"/>
          </ac:spMkLst>
        </pc:spChg>
        <pc:spChg chg="mod">
          <ac:chgData name="Carly Pettiona" userId="S::carly.pettiona@healingfoundation.org.au::8cfcf547-e567-4a67-ae5f-7d6e6196302b" providerId="AD" clId="Web-{62550B90-B7B4-9734-62C5-BA0966E8894F}" dt="2023-07-25T02:33:22.026" v="1301" actId="1076"/>
          <ac:spMkLst>
            <pc:docMk/>
            <pc:sldMk cId="1162014786" sldId="429"/>
            <ac:spMk id="5" creationId="{166C9648-FC28-7275-F297-FB016F2CBF1A}"/>
          </ac:spMkLst>
        </pc:spChg>
        <pc:picChg chg="add mod">
          <ac:chgData name="Carly Pettiona" userId="S::carly.pettiona@healingfoundation.org.au::8cfcf547-e567-4a67-ae5f-7d6e6196302b" providerId="AD" clId="Web-{62550B90-B7B4-9734-62C5-BA0966E8894F}" dt="2023-07-25T02:33:59.059" v="1315" actId="1076"/>
          <ac:picMkLst>
            <pc:docMk/>
            <pc:sldMk cId="1162014786" sldId="429"/>
            <ac:picMk id="2" creationId="{444D17D7-7ABF-48D9-2552-8BF50DB6BDB2}"/>
          </ac:picMkLst>
        </pc:picChg>
      </pc:sldChg>
      <pc:sldChg chg="addSp delSp modSp add replId modNotes">
        <pc:chgData name="Carly Pettiona" userId="S::carly.pettiona@healingfoundation.org.au::8cfcf547-e567-4a67-ae5f-7d6e6196302b" providerId="AD" clId="Web-{62550B90-B7B4-9734-62C5-BA0966E8894F}" dt="2023-07-25T02:46:34.789" v="1705"/>
        <pc:sldMkLst>
          <pc:docMk/>
          <pc:sldMk cId="2259046914" sldId="430"/>
        </pc:sldMkLst>
        <pc:spChg chg="mod">
          <ac:chgData name="Carly Pettiona" userId="S::carly.pettiona@healingfoundation.org.au::8cfcf547-e567-4a67-ae5f-7d6e6196302b" providerId="AD" clId="Web-{62550B90-B7B4-9734-62C5-BA0966E8894F}" dt="2023-07-25T02:34:52.654" v="1325" actId="20577"/>
          <ac:spMkLst>
            <pc:docMk/>
            <pc:sldMk cId="2259046914" sldId="430"/>
            <ac:spMk id="5" creationId="{166C9648-FC28-7275-F297-FB016F2CBF1A}"/>
          </ac:spMkLst>
        </pc:spChg>
        <pc:picChg chg="del">
          <ac:chgData name="Carly Pettiona" userId="S::carly.pettiona@healingfoundation.org.au::8cfcf547-e567-4a67-ae5f-7d6e6196302b" providerId="AD" clId="Web-{62550B90-B7B4-9734-62C5-BA0966E8894F}" dt="2023-07-25T02:35:07.561" v="1332"/>
          <ac:picMkLst>
            <pc:docMk/>
            <pc:sldMk cId="2259046914" sldId="430"/>
            <ac:picMk id="2" creationId="{444D17D7-7ABF-48D9-2552-8BF50DB6BDB2}"/>
          </ac:picMkLst>
        </pc:picChg>
        <pc:picChg chg="add mod">
          <ac:chgData name="Carly Pettiona" userId="S::carly.pettiona@healingfoundation.org.au::8cfcf547-e567-4a67-ae5f-7d6e6196302b" providerId="AD" clId="Web-{62550B90-B7B4-9734-62C5-BA0966E8894F}" dt="2023-07-25T02:35:22.327" v="1336" actId="1076"/>
          <ac:picMkLst>
            <pc:docMk/>
            <pc:sldMk cId="2259046914" sldId="430"/>
            <ac:picMk id="3" creationId="{D18C9F4B-B60B-72E0-1176-25CF2F81308C}"/>
          </ac:picMkLst>
        </pc:picChg>
      </pc:sldChg>
      <pc:sldChg chg="addSp delSp modSp add replId modNotes">
        <pc:chgData name="Carly Pettiona" userId="S::carly.pettiona@healingfoundation.org.au::8cfcf547-e567-4a67-ae5f-7d6e6196302b" providerId="AD" clId="Web-{62550B90-B7B4-9734-62C5-BA0966E8894F}" dt="2023-07-25T02:46:58.009" v="1709"/>
        <pc:sldMkLst>
          <pc:docMk/>
          <pc:sldMk cId="3178444192" sldId="431"/>
        </pc:sldMkLst>
        <pc:spChg chg="add del mod">
          <ac:chgData name="Carly Pettiona" userId="S::carly.pettiona@healingfoundation.org.au::8cfcf547-e567-4a67-ae5f-7d6e6196302b" providerId="AD" clId="Web-{62550B90-B7B4-9734-62C5-BA0966E8894F}" dt="2023-07-25T02:35:56.157" v="1344"/>
          <ac:spMkLst>
            <pc:docMk/>
            <pc:sldMk cId="3178444192" sldId="431"/>
            <ac:spMk id="3" creationId="{9BDF90D9-0223-FB9D-7DB7-8878F2D81DBC}"/>
          </ac:spMkLst>
        </pc:spChg>
        <pc:spChg chg="mod">
          <ac:chgData name="Carly Pettiona" userId="S::carly.pettiona@healingfoundation.org.au::8cfcf547-e567-4a67-ae5f-7d6e6196302b" providerId="AD" clId="Web-{62550B90-B7B4-9734-62C5-BA0966E8894F}" dt="2023-07-25T02:35:36.672" v="1339" actId="20577"/>
          <ac:spMkLst>
            <pc:docMk/>
            <pc:sldMk cId="3178444192" sldId="431"/>
            <ac:spMk id="5" creationId="{166C9648-FC28-7275-F297-FB016F2CBF1A}"/>
          </ac:spMkLst>
        </pc:spChg>
        <pc:picChg chg="del">
          <ac:chgData name="Carly Pettiona" userId="S::carly.pettiona@healingfoundation.org.au::8cfcf547-e567-4a67-ae5f-7d6e6196302b" providerId="AD" clId="Web-{62550B90-B7B4-9734-62C5-BA0966E8894F}" dt="2023-07-25T02:35:37.765" v="1340"/>
          <ac:picMkLst>
            <pc:docMk/>
            <pc:sldMk cId="3178444192" sldId="431"/>
            <ac:picMk id="2" creationId="{444D17D7-7ABF-48D9-2552-8BF50DB6BDB2}"/>
          </ac:picMkLst>
        </pc:picChg>
        <pc:picChg chg="add mod">
          <ac:chgData name="Carly Pettiona" userId="S::carly.pettiona@healingfoundation.org.au::8cfcf547-e567-4a67-ae5f-7d6e6196302b" providerId="AD" clId="Web-{62550B90-B7B4-9734-62C5-BA0966E8894F}" dt="2023-07-25T02:36:26.736" v="1353" actId="14100"/>
          <ac:picMkLst>
            <pc:docMk/>
            <pc:sldMk cId="3178444192" sldId="431"/>
            <ac:picMk id="4" creationId="{CB83F9B9-A231-BBBE-7BFB-74A398BF56DB}"/>
          </ac:picMkLst>
        </pc:picChg>
      </pc:sldChg>
      <pc:sldChg chg="addSp delSp modSp add replId addAnim modAnim modNotes">
        <pc:chgData name="Carly Pettiona" userId="S::carly.pettiona@healingfoundation.org.au::8cfcf547-e567-4a67-ae5f-7d6e6196302b" providerId="AD" clId="Web-{62550B90-B7B4-9734-62C5-BA0966E8894F}" dt="2023-07-25T02:42:28.077" v="1623"/>
        <pc:sldMkLst>
          <pc:docMk/>
          <pc:sldMk cId="3970492126" sldId="432"/>
        </pc:sldMkLst>
        <pc:spChg chg="add mod">
          <ac:chgData name="Carly Pettiona" userId="S::carly.pettiona@healingfoundation.org.au::8cfcf547-e567-4a67-ae5f-7d6e6196302b" providerId="AD" clId="Web-{62550B90-B7B4-9734-62C5-BA0966E8894F}" dt="2023-07-25T02:42:19.186" v="1621" actId="20577"/>
          <ac:spMkLst>
            <pc:docMk/>
            <pc:sldMk cId="3970492126" sldId="432"/>
            <ac:spMk id="3" creationId="{D5077412-EDC6-D259-CA6C-9089B7700087}"/>
          </ac:spMkLst>
        </pc:spChg>
        <pc:spChg chg="mod">
          <ac:chgData name="Carly Pettiona" userId="S::carly.pettiona@healingfoundation.org.au::8cfcf547-e567-4a67-ae5f-7d6e6196302b" providerId="AD" clId="Web-{62550B90-B7B4-9734-62C5-BA0966E8894F}" dt="2023-07-25T02:39:27.930" v="1495" actId="14100"/>
          <ac:spMkLst>
            <pc:docMk/>
            <pc:sldMk cId="3970492126" sldId="432"/>
            <ac:spMk id="5" creationId="{166C9648-FC28-7275-F297-FB016F2CBF1A}"/>
          </ac:spMkLst>
        </pc:spChg>
        <pc:spChg chg="add del">
          <ac:chgData name="Carly Pettiona" userId="S::carly.pettiona@healingfoundation.org.au::8cfcf547-e567-4a67-ae5f-7d6e6196302b" providerId="AD" clId="Web-{62550B90-B7B4-9734-62C5-BA0966E8894F}" dt="2023-07-25T02:38:39.397" v="1457"/>
          <ac:spMkLst>
            <pc:docMk/>
            <pc:sldMk cId="3970492126" sldId="432"/>
            <ac:spMk id="7" creationId="{C8AEA4F8-1D83-825E-AB3C-930BF2C49A2F}"/>
          </ac:spMkLst>
        </pc:spChg>
        <pc:picChg chg="del">
          <ac:chgData name="Carly Pettiona" userId="S::carly.pettiona@healingfoundation.org.au::8cfcf547-e567-4a67-ae5f-7d6e6196302b" providerId="AD" clId="Web-{62550B90-B7B4-9734-62C5-BA0966E8894F}" dt="2023-07-25T02:37:18.003" v="1357"/>
          <ac:picMkLst>
            <pc:docMk/>
            <pc:sldMk cId="3970492126" sldId="432"/>
            <ac:picMk id="4" creationId="{CB83F9B9-A231-BBBE-7BFB-74A398BF56DB}"/>
          </ac:picMkLst>
        </pc:picChg>
        <pc:picChg chg="add mod">
          <ac:chgData name="Carly Pettiona" userId="S::carly.pettiona@healingfoundation.org.au::8cfcf547-e567-4a67-ae5f-7d6e6196302b" providerId="AD" clId="Web-{62550B90-B7B4-9734-62C5-BA0966E8894F}" dt="2023-07-25T02:39:30.008" v="1496" actId="1076"/>
          <ac:picMkLst>
            <pc:docMk/>
            <pc:sldMk cId="3970492126" sldId="432"/>
            <ac:picMk id="10" creationId="{C67BC7DF-18F6-72CA-14E7-9A83AD88CA7B}"/>
          </ac:picMkLst>
        </pc:picChg>
        <pc:picChg chg="add mod">
          <ac:chgData name="Carly Pettiona" userId="S::carly.pettiona@healingfoundation.org.au::8cfcf547-e567-4a67-ae5f-7d6e6196302b" providerId="AD" clId="Web-{62550B90-B7B4-9734-62C5-BA0966E8894F}" dt="2023-07-25T02:41:43.544" v="1602" actId="1076"/>
          <ac:picMkLst>
            <pc:docMk/>
            <pc:sldMk cId="3970492126" sldId="432"/>
            <ac:picMk id="12" creationId="{C7438D1F-E8A4-9DA2-5865-58E4D81A587C}"/>
          </ac:picMkLst>
        </pc:picChg>
        <pc:picChg chg="add mod">
          <ac:chgData name="Carly Pettiona" userId="S::carly.pettiona@healingfoundation.org.au::8cfcf547-e567-4a67-ae5f-7d6e6196302b" providerId="AD" clId="Web-{62550B90-B7B4-9734-62C5-BA0966E8894F}" dt="2023-07-25T02:42:01.483" v="1613" actId="1076"/>
          <ac:picMkLst>
            <pc:docMk/>
            <pc:sldMk cId="3970492126" sldId="432"/>
            <ac:picMk id="14" creationId="{A365D14E-436D-6EAF-E692-FB591AEE1AAC}"/>
          </ac:picMkLst>
        </pc:picChg>
        <pc:picChg chg="add mod">
          <ac:chgData name="Carly Pettiona" userId="S::carly.pettiona@healingfoundation.org.au::8cfcf547-e567-4a67-ae5f-7d6e6196302b" providerId="AD" clId="Web-{62550B90-B7B4-9734-62C5-BA0966E8894F}" dt="2023-07-25T02:41:47.451" v="1605" actId="1076"/>
          <ac:picMkLst>
            <pc:docMk/>
            <pc:sldMk cId="3970492126" sldId="432"/>
            <ac:picMk id="16" creationId="{74CE6ABC-A131-4C60-7395-1019295736A1}"/>
          </ac:picMkLst>
        </pc:picChg>
        <pc:picChg chg="add mod">
          <ac:chgData name="Carly Pettiona" userId="S::carly.pettiona@healingfoundation.org.au::8cfcf547-e567-4a67-ae5f-7d6e6196302b" providerId="AD" clId="Web-{62550B90-B7B4-9734-62C5-BA0966E8894F}" dt="2023-07-25T02:41:57.654" v="1611" actId="1076"/>
          <ac:picMkLst>
            <pc:docMk/>
            <pc:sldMk cId="3970492126" sldId="432"/>
            <ac:picMk id="18" creationId="{E7C38A63-1787-9B8F-9B0A-FF2DD18A095E}"/>
          </ac:picMkLst>
        </pc:picChg>
        <pc:picChg chg="add mod">
          <ac:chgData name="Carly Pettiona" userId="S::carly.pettiona@healingfoundation.org.au::8cfcf547-e567-4a67-ae5f-7d6e6196302b" providerId="AD" clId="Web-{62550B90-B7B4-9734-62C5-BA0966E8894F}" dt="2023-07-25T02:41:44.904" v="1603" actId="1076"/>
          <ac:picMkLst>
            <pc:docMk/>
            <pc:sldMk cId="3970492126" sldId="432"/>
            <ac:picMk id="21" creationId="{A3A124F2-B029-50BE-7B96-01743BC69C70}"/>
          </ac:picMkLst>
        </pc:picChg>
        <pc:picChg chg="add mod">
          <ac:chgData name="Carly Pettiona" userId="S::carly.pettiona@healingfoundation.org.au::8cfcf547-e567-4a67-ae5f-7d6e6196302b" providerId="AD" clId="Web-{62550B90-B7B4-9734-62C5-BA0966E8894F}" dt="2023-07-25T02:41:45.810" v="1604" actId="1076"/>
          <ac:picMkLst>
            <pc:docMk/>
            <pc:sldMk cId="3970492126" sldId="432"/>
            <ac:picMk id="23" creationId="{D5F0AD02-6E6D-6C2E-8809-1463CAB9FD38}"/>
          </ac:picMkLst>
        </pc:picChg>
        <pc:picChg chg="add mod">
          <ac:chgData name="Carly Pettiona" userId="S::carly.pettiona@healingfoundation.org.au::8cfcf547-e567-4a67-ae5f-7d6e6196302b" providerId="AD" clId="Web-{62550B90-B7B4-9734-62C5-BA0966E8894F}" dt="2023-07-25T02:42:03.061" v="1614" actId="1076"/>
          <ac:picMkLst>
            <pc:docMk/>
            <pc:sldMk cId="3970492126" sldId="432"/>
            <ac:picMk id="25" creationId="{CB08B5B3-2CC8-932B-8A41-257C64696D63}"/>
          </ac:picMkLst>
        </pc:picChg>
      </pc:sldChg>
      <pc:sldChg chg="modSp add replId modNotes">
        <pc:chgData name="Carly Pettiona" userId="S::carly.pettiona@healingfoundation.org.au::8cfcf547-e567-4a67-ae5f-7d6e6196302b" providerId="AD" clId="Web-{62550B90-B7B4-9734-62C5-BA0966E8894F}" dt="2023-07-25T02:45:22.958" v="1677"/>
        <pc:sldMkLst>
          <pc:docMk/>
          <pc:sldMk cId="643977357" sldId="433"/>
        </pc:sldMkLst>
        <pc:spChg chg="mod">
          <ac:chgData name="Carly Pettiona" userId="S::carly.pettiona@healingfoundation.org.au::8cfcf547-e567-4a67-ae5f-7d6e6196302b" providerId="AD" clId="Web-{62550B90-B7B4-9734-62C5-BA0966E8894F}" dt="2023-07-25T02:44:52.598" v="1631" actId="20577"/>
          <ac:spMkLst>
            <pc:docMk/>
            <pc:sldMk cId="643977357" sldId="433"/>
            <ac:spMk id="3" creationId="{D5077412-EDC6-D259-CA6C-9089B7700087}"/>
          </ac:spMkLst>
        </pc:spChg>
      </pc:sldChg>
      <pc:sldChg chg="new del">
        <pc:chgData name="Carly Pettiona" userId="S::carly.pettiona@healingfoundation.org.au::8cfcf547-e567-4a67-ae5f-7d6e6196302b" providerId="AD" clId="Web-{62550B90-B7B4-9734-62C5-BA0966E8894F}" dt="2023-07-25T02:47:43.463" v="1760"/>
        <pc:sldMkLst>
          <pc:docMk/>
          <pc:sldMk cId="1291491828" sldId="434"/>
        </pc:sldMkLst>
      </pc:sldChg>
      <pc:sldChg chg="addSp delSp modSp add replId addAnim delAnim modNotes">
        <pc:chgData name="Carly Pettiona" userId="S::carly.pettiona@healingfoundation.org.au::8cfcf547-e567-4a67-ae5f-7d6e6196302b" providerId="AD" clId="Web-{62550B90-B7B4-9734-62C5-BA0966E8894F}" dt="2023-07-25T02:51:53.910" v="1850"/>
        <pc:sldMkLst>
          <pc:docMk/>
          <pc:sldMk cId="2542080215" sldId="434"/>
        </pc:sldMkLst>
        <pc:spChg chg="add mod">
          <ac:chgData name="Carly Pettiona" userId="S::carly.pettiona@healingfoundation.org.au::8cfcf547-e567-4a67-ae5f-7d6e6196302b" providerId="AD" clId="Web-{62550B90-B7B4-9734-62C5-BA0966E8894F}" dt="2023-07-25T02:49:06.420" v="1798" actId="20577"/>
          <ac:spMkLst>
            <pc:docMk/>
            <pc:sldMk cId="2542080215" sldId="434"/>
            <ac:spMk id="4" creationId="{93B717E6-C6B1-4A7E-61C3-BB74B26D1158}"/>
          </ac:spMkLst>
        </pc:spChg>
        <pc:picChg chg="del">
          <ac:chgData name="Carly Pettiona" userId="S::carly.pettiona@healingfoundation.org.au::8cfcf547-e567-4a67-ae5f-7d6e6196302b" providerId="AD" clId="Web-{62550B90-B7B4-9734-62C5-BA0966E8894F}" dt="2023-07-25T02:47:48.761" v="1762"/>
          <ac:picMkLst>
            <pc:docMk/>
            <pc:sldMk cId="2542080215" sldId="434"/>
            <ac:picMk id="2" creationId="{444D17D7-7ABF-48D9-2552-8BF50DB6BDB2}"/>
          </ac:picMkLst>
        </pc:picChg>
        <pc:picChg chg="add mod">
          <ac:chgData name="Carly Pettiona" userId="S::carly.pettiona@healingfoundation.org.au::8cfcf547-e567-4a67-ae5f-7d6e6196302b" providerId="AD" clId="Web-{62550B90-B7B4-9734-62C5-BA0966E8894F}" dt="2023-07-25T02:51:13.721" v="1826" actId="1076"/>
          <ac:picMkLst>
            <pc:docMk/>
            <pc:sldMk cId="2542080215" sldId="434"/>
            <ac:picMk id="6" creationId="{F25C379C-23AD-02DC-51B0-CE7EB094A90A}"/>
          </ac:picMkLst>
        </pc:picChg>
      </pc:sldChg>
      <pc:sldChg chg="addSp delSp modSp add replId modNotes">
        <pc:chgData name="Carly Pettiona" userId="S::carly.pettiona@healingfoundation.org.au::8cfcf547-e567-4a67-ae5f-7d6e6196302b" providerId="AD" clId="Web-{62550B90-B7B4-9734-62C5-BA0966E8894F}" dt="2023-07-25T02:51:56.457" v="1853"/>
        <pc:sldMkLst>
          <pc:docMk/>
          <pc:sldMk cId="3068190160" sldId="435"/>
        </pc:sldMkLst>
        <pc:spChg chg="add mod">
          <ac:chgData name="Carly Pettiona" userId="S::carly.pettiona@healingfoundation.org.au::8cfcf547-e567-4a67-ae5f-7d6e6196302b" providerId="AD" clId="Web-{62550B90-B7B4-9734-62C5-BA0966E8894F}" dt="2023-07-25T02:49:33.702" v="1805" actId="20577"/>
          <ac:spMkLst>
            <pc:docMk/>
            <pc:sldMk cId="3068190160" sldId="435"/>
            <ac:spMk id="4" creationId="{1B325AE2-BCA7-FD16-F146-1B37EB48997F}"/>
          </ac:spMkLst>
        </pc:spChg>
        <pc:picChg chg="del">
          <ac:chgData name="Carly Pettiona" userId="S::carly.pettiona@healingfoundation.org.au::8cfcf547-e567-4a67-ae5f-7d6e6196302b" providerId="AD" clId="Web-{62550B90-B7B4-9734-62C5-BA0966E8894F}" dt="2023-07-25T02:48:55.685" v="1796"/>
          <ac:picMkLst>
            <pc:docMk/>
            <pc:sldMk cId="3068190160" sldId="435"/>
            <ac:picMk id="3" creationId="{D18C9F4B-B60B-72E0-1176-25CF2F81308C}"/>
          </ac:picMkLst>
        </pc:picChg>
        <pc:picChg chg="add mod">
          <ac:chgData name="Carly Pettiona" userId="S::carly.pettiona@healingfoundation.org.au::8cfcf547-e567-4a67-ae5f-7d6e6196302b" providerId="AD" clId="Web-{62550B90-B7B4-9734-62C5-BA0966E8894F}" dt="2023-07-25T02:49:41.765" v="1809" actId="1076"/>
          <ac:picMkLst>
            <pc:docMk/>
            <pc:sldMk cId="3068190160" sldId="435"/>
            <ac:picMk id="6" creationId="{196468EC-065F-DF0B-80D2-34A3CB19202F}"/>
          </ac:picMkLst>
        </pc:picChg>
      </pc:sldChg>
      <pc:sldChg chg="addSp delSp modSp add replId modNotes">
        <pc:chgData name="Carly Pettiona" userId="S::carly.pettiona@healingfoundation.org.au::8cfcf547-e567-4a67-ae5f-7d6e6196302b" providerId="AD" clId="Web-{62550B90-B7B4-9734-62C5-BA0966E8894F}" dt="2023-07-25T02:52:11.739" v="1857"/>
        <pc:sldMkLst>
          <pc:docMk/>
          <pc:sldMk cId="4088599361" sldId="436"/>
        </pc:sldMkLst>
        <pc:spChg chg="add mod">
          <ac:chgData name="Carly Pettiona" userId="S::carly.pettiona@healingfoundation.org.au::8cfcf547-e567-4a67-ae5f-7d6e6196302b" providerId="AD" clId="Web-{62550B90-B7B4-9734-62C5-BA0966E8894F}" dt="2023-07-25T02:50:42.064" v="1819" actId="20577"/>
          <ac:spMkLst>
            <pc:docMk/>
            <pc:sldMk cId="4088599361" sldId="436"/>
            <ac:spMk id="3" creationId="{CA28E235-ACFC-6A1B-B415-2DBBF044A328}"/>
          </ac:spMkLst>
        </pc:spChg>
        <pc:picChg chg="del">
          <ac:chgData name="Carly Pettiona" userId="S::carly.pettiona@healingfoundation.org.au::8cfcf547-e567-4a67-ae5f-7d6e6196302b" providerId="AD" clId="Web-{62550B90-B7B4-9734-62C5-BA0966E8894F}" dt="2023-07-25T02:49:55.171" v="1811"/>
          <ac:picMkLst>
            <pc:docMk/>
            <pc:sldMk cId="4088599361" sldId="436"/>
            <ac:picMk id="4" creationId="{CB83F9B9-A231-BBBE-7BFB-74A398BF56DB}"/>
          </ac:picMkLst>
        </pc:picChg>
        <pc:picChg chg="add mod">
          <ac:chgData name="Carly Pettiona" userId="S::carly.pettiona@healingfoundation.org.au::8cfcf547-e567-4a67-ae5f-7d6e6196302b" providerId="AD" clId="Web-{62550B90-B7B4-9734-62C5-BA0966E8894F}" dt="2023-07-25T02:50:53.533" v="1823" actId="1076"/>
          <ac:picMkLst>
            <pc:docMk/>
            <pc:sldMk cId="4088599361" sldId="436"/>
            <ac:picMk id="6" creationId="{336BFA50-16A2-E728-1E57-2F3259B601FA}"/>
          </ac:picMkLst>
        </pc:picChg>
      </pc:sldChg>
    </pc:docChg>
  </pc:docChgLst>
  <pc:docChgLst>
    <pc:chgData name="Royden Fagan" userId="a4d35845-c5fa-4528-b98c-babffdfe54f6" providerId="ADAL" clId="{A1B5EB97-E7FC-4F11-B04C-8682C3BD12A1}"/>
    <pc:docChg chg="modSld sldOrd">
      <pc:chgData name="Royden Fagan" userId="a4d35845-c5fa-4528-b98c-babffdfe54f6" providerId="ADAL" clId="{A1B5EB97-E7FC-4F11-B04C-8682C3BD12A1}" dt="2023-08-01T00:50:36.097" v="1"/>
      <pc:docMkLst>
        <pc:docMk/>
      </pc:docMkLst>
      <pc:sldChg chg="ord">
        <pc:chgData name="Royden Fagan" userId="a4d35845-c5fa-4528-b98c-babffdfe54f6" providerId="ADAL" clId="{A1B5EB97-E7FC-4F11-B04C-8682C3BD12A1}" dt="2023-08-01T00:50:36.097" v="1"/>
        <pc:sldMkLst>
          <pc:docMk/>
          <pc:sldMk cId="2560694536" sldId="342"/>
        </pc:sldMkLst>
      </pc:sldChg>
    </pc:docChg>
  </pc:docChgLst>
  <pc:docChgLst>
    <pc:chgData name="Carly Pettiona" userId="S::carly.pettiona@healingfoundation.org.au::8cfcf547-e567-4a67-ae5f-7d6e6196302b" providerId="AD" clId="Web-{A326F2E1-8EFA-AB5C-B7E9-B076017F0C01}"/>
    <pc:docChg chg="addSld delSld modSld">
      <pc:chgData name="Carly Pettiona" userId="S::carly.pettiona@healingfoundation.org.au::8cfcf547-e567-4a67-ae5f-7d6e6196302b" providerId="AD" clId="Web-{A326F2E1-8EFA-AB5C-B7E9-B076017F0C01}" dt="2023-07-26T01:44:48.602" v="2852"/>
      <pc:docMkLst>
        <pc:docMk/>
      </pc:docMkLst>
      <pc:sldChg chg="addSp delSp modSp addAnim modAnim modNotes">
        <pc:chgData name="Carly Pettiona" userId="S::carly.pettiona@healingfoundation.org.au::8cfcf547-e567-4a67-ae5f-7d6e6196302b" providerId="AD" clId="Web-{A326F2E1-8EFA-AB5C-B7E9-B076017F0C01}" dt="2023-07-26T00:08:41.874" v="129"/>
        <pc:sldMkLst>
          <pc:docMk/>
          <pc:sldMk cId="4169424410" sldId="362"/>
        </pc:sldMkLst>
        <pc:spChg chg="mod">
          <ac:chgData name="Carly Pettiona" userId="S::carly.pettiona@healingfoundation.org.au::8cfcf547-e567-4a67-ae5f-7d6e6196302b" providerId="AD" clId="Web-{A326F2E1-8EFA-AB5C-B7E9-B076017F0C01}" dt="2023-07-25T23:46:25.346" v="1" actId="20577"/>
          <ac:spMkLst>
            <pc:docMk/>
            <pc:sldMk cId="4169424410" sldId="362"/>
            <ac:spMk id="5" creationId="{166C9648-FC28-7275-F297-FB016F2CBF1A}"/>
          </ac:spMkLst>
        </pc:spChg>
        <pc:spChg chg="del mod">
          <ac:chgData name="Carly Pettiona" userId="S::carly.pettiona@healingfoundation.org.au::8cfcf547-e567-4a67-ae5f-7d6e6196302b" providerId="AD" clId="Web-{A326F2E1-8EFA-AB5C-B7E9-B076017F0C01}" dt="2023-07-25T23:54:05.340" v="36"/>
          <ac:spMkLst>
            <pc:docMk/>
            <pc:sldMk cId="4169424410" sldId="362"/>
            <ac:spMk id="6" creationId="{0525F5B9-8593-EEAA-F5E4-2CE07BF18483}"/>
          </ac:spMkLst>
        </pc:spChg>
        <pc:spChg chg="add mod">
          <ac:chgData name="Carly Pettiona" userId="S::carly.pettiona@healingfoundation.org.au::8cfcf547-e567-4a67-ae5f-7d6e6196302b" providerId="AD" clId="Web-{A326F2E1-8EFA-AB5C-B7E9-B076017F0C01}" dt="2023-07-25T23:54:40.028" v="58" actId="1076"/>
          <ac:spMkLst>
            <pc:docMk/>
            <pc:sldMk cId="4169424410" sldId="362"/>
            <ac:spMk id="25" creationId="{0641A1F4-A58A-339F-6A52-648AC9A25DA1}"/>
          </ac:spMkLst>
        </pc:spChg>
        <pc:picChg chg="add mod modCrop">
          <ac:chgData name="Carly Pettiona" userId="S::carly.pettiona@healingfoundation.org.au::8cfcf547-e567-4a67-ae5f-7d6e6196302b" providerId="AD" clId="Web-{A326F2E1-8EFA-AB5C-B7E9-B076017F0C01}" dt="2023-07-25T23:48:54.537" v="6" actId="1076"/>
          <ac:picMkLst>
            <pc:docMk/>
            <pc:sldMk cId="4169424410" sldId="362"/>
            <ac:picMk id="2" creationId="{9AAFF472-187D-E104-836C-2BC0F5596EF7}"/>
          </ac:picMkLst>
        </pc:picChg>
        <pc:picChg chg="add mod">
          <ac:chgData name="Carly Pettiona" userId="S::carly.pettiona@healingfoundation.org.au::8cfcf547-e567-4a67-ae5f-7d6e6196302b" providerId="AD" clId="Web-{A326F2E1-8EFA-AB5C-B7E9-B076017F0C01}" dt="2023-07-25T23:53:52.574" v="33" actId="1076"/>
          <ac:picMkLst>
            <pc:docMk/>
            <pc:sldMk cId="4169424410" sldId="362"/>
            <ac:picMk id="3" creationId="{066341A5-8115-7A68-5368-696FE3BEA2D4}"/>
          </ac:picMkLst>
        </pc:picChg>
        <pc:picChg chg="add mod">
          <ac:chgData name="Carly Pettiona" userId="S::carly.pettiona@healingfoundation.org.au::8cfcf547-e567-4a67-ae5f-7d6e6196302b" providerId="AD" clId="Web-{A326F2E1-8EFA-AB5C-B7E9-B076017F0C01}" dt="2023-07-25T23:52:52.122" v="12" actId="1076"/>
          <ac:picMkLst>
            <pc:docMk/>
            <pc:sldMk cId="4169424410" sldId="362"/>
            <ac:picMk id="4" creationId="{C224567E-9E23-0F72-3EE6-6B2B6821FBFD}"/>
          </ac:picMkLst>
        </pc:picChg>
        <pc:picChg chg="add mod">
          <ac:chgData name="Carly Pettiona" userId="S::carly.pettiona@healingfoundation.org.au::8cfcf547-e567-4a67-ae5f-7d6e6196302b" providerId="AD" clId="Web-{A326F2E1-8EFA-AB5C-B7E9-B076017F0C01}" dt="2023-07-25T23:53:23.433" v="28" actId="1076"/>
          <ac:picMkLst>
            <pc:docMk/>
            <pc:sldMk cId="4169424410" sldId="362"/>
            <ac:picMk id="9" creationId="{F9B69E34-0009-184D-CC36-57ECDA29E975}"/>
          </ac:picMkLst>
        </pc:picChg>
        <pc:picChg chg="add mod">
          <ac:chgData name="Carly Pettiona" userId="S::carly.pettiona@healingfoundation.org.au::8cfcf547-e567-4a67-ae5f-7d6e6196302b" providerId="AD" clId="Web-{A326F2E1-8EFA-AB5C-B7E9-B076017F0C01}" dt="2023-07-25T23:53:28.292" v="30" actId="1076"/>
          <ac:picMkLst>
            <pc:docMk/>
            <pc:sldMk cId="4169424410" sldId="362"/>
            <ac:picMk id="11" creationId="{6F9A6BBB-B47D-C40A-8D66-2885FD9C9ED8}"/>
          </ac:picMkLst>
        </pc:picChg>
        <pc:picChg chg="add mod">
          <ac:chgData name="Carly Pettiona" userId="S::carly.pettiona@healingfoundation.org.au::8cfcf547-e567-4a67-ae5f-7d6e6196302b" providerId="AD" clId="Web-{A326F2E1-8EFA-AB5C-B7E9-B076017F0C01}" dt="2023-07-25T23:53:05.432" v="19" actId="1076"/>
          <ac:picMkLst>
            <pc:docMk/>
            <pc:sldMk cId="4169424410" sldId="362"/>
            <ac:picMk id="13" creationId="{0DACE4FA-7026-1E74-AF97-D005BBA8834D}"/>
          </ac:picMkLst>
        </pc:picChg>
        <pc:picChg chg="add mod">
          <ac:chgData name="Carly Pettiona" userId="S::carly.pettiona@healingfoundation.org.au::8cfcf547-e567-4a67-ae5f-7d6e6196302b" providerId="AD" clId="Web-{A326F2E1-8EFA-AB5C-B7E9-B076017F0C01}" dt="2023-07-25T23:53:28.387" v="31" actId="1076"/>
          <ac:picMkLst>
            <pc:docMk/>
            <pc:sldMk cId="4169424410" sldId="362"/>
            <ac:picMk id="15" creationId="{704DA7EB-5A1D-036C-FF2B-2083C447E0BA}"/>
          </ac:picMkLst>
        </pc:picChg>
        <pc:picChg chg="add mod">
          <ac:chgData name="Carly Pettiona" userId="S::carly.pettiona@healingfoundation.org.au::8cfcf547-e567-4a67-ae5f-7d6e6196302b" providerId="AD" clId="Web-{A326F2E1-8EFA-AB5C-B7E9-B076017F0C01}" dt="2023-07-25T23:53:21.917" v="27" actId="1076"/>
          <ac:picMkLst>
            <pc:docMk/>
            <pc:sldMk cId="4169424410" sldId="362"/>
            <ac:picMk id="17" creationId="{5FAE5229-FAD2-8348-C62F-AC1E319FAFB9}"/>
          </ac:picMkLst>
        </pc:picChg>
        <pc:picChg chg="add mod">
          <ac:chgData name="Carly Pettiona" userId="S::carly.pettiona@healingfoundation.org.au::8cfcf547-e567-4a67-ae5f-7d6e6196302b" providerId="AD" clId="Web-{A326F2E1-8EFA-AB5C-B7E9-B076017F0C01}" dt="2023-07-25T23:53:25.511" v="29" actId="1076"/>
          <ac:picMkLst>
            <pc:docMk/>
            <pc:sldMk cId="4169424410" sldId="362"/>
            <ac:picMk id="19" creationId="{AA5D3C6D-BFC7-0522-51D9-4CB2FFB34102}"/>
          </ac:picMkLst>
        </pc:picChg>
        <pc:picChg chg="add">
          <ac:chgData name="Carly Pettiona" userId="S::carly.pettiona@healingfoundation.org.au::8cfcf547-e567-4a67-ae5f-7d6e6196302b" providerId="AD" clId="Web-{A326F2E1-8EFA-AB5C-B7E9-B076017F0C01}" dt="2023-07-25T23:53:12.339" v="23"/>
          <ac:picMkLst>
            <pc:docMk/>
            <pc:sldMk cId="4169424410" sldId="362"/>
            <ac:picMk id="22" creationId="{7C6D1330-A45A-880C-3D8E-973BBFC226C4}"/>
          </ac:picMkLst>
        </pc:picChg>
        <pc:picChg chg="add mod">
          <ac:chgData name="Carly Pettiona" userId="S::carly.pettiona@healingfoundation.org.au::8cfcf547-e567-4a67-ae5f-7d6e6196302b" providerId="AD" clId="Web-{A326F2E1-8EFA-AB5C-B7E9-B076017F0C01}" dt="2023-07-25T23:53:18.886" v="26" actId="1076"/>
          <ac:picMkLst>
            <pc:docMk/>
            <pc:sldMk cId="4169424410" sldId="362"/>
            <ac:picMk id="24" creationId="{9D88D201-A7AA-4C24-CC42-638BB7B7AF53}"/>
          </ac:picMkLst>
        </pc:picChg>
      </pc:sldChg>
      <pc:sldChg chg="modNotes">
        <pc:chgData name="Carly Pettiona" userId="S::carly.pettiona@healingfoundation.org.au::8cfcf547-e567-4a67-ae5f-7d6e6196302b" providerId="AD" clId="Web-{A326F2E1-8EFA-AB5C-B7E9-B076017F0C01}" dt="2023-07-26T01:08:45.808" v="1981"/>
        <pc:sldMkLst>
          <pc:docMk/>
          <pc:sldMk cId="3970492126" sldId="432"/>
        </pc:sldMkLst>
      </pc:sldChg>
      <pc:sldChg chg="add replId">
        <pc:chgData name="Carly Pettiona" userId="S::carly.pettiona@healingfoundation.org.au::8cfcf547-e567-4a67-ae5f-7d6e6196302b" providerId="AD" clId="Web-{A326F2E1-8EFA-AB5C-B7E9-B076017F0C01}" dt="2023-07-25T23:55:18.170" v="62"/>
        <pc:sldMkLst>
          <pc:docMk/>
          <pc:sldMk cId="2791048713" sldId="437"/>
        </pc:sldMkLst>
      </pc:sldChg>
      <pc:sldChg chg="addSp delSp modSp add replId delAnim modNotes">
        <pc:chgData name="Carly Pettiona" userId="S::carly.pettiona@healingfoundation.org.au::8cfcf547-e567-4a67-ae5f-7d6e6196302b" providerId="AD" clId="Web-{A326F2E1-8EFA-AB5C-B7E9-B076017F0C01}" dt="2023-07-26T00:19:32.528" v="495"/>
        <pc:sldMkLst>
          <pc:docMk/>
          <pc:sldMk cId="615622512" sldId="438"/>
        </pc:sldMkLst>
        <pc:spChg chg="del">
          <ac:chgData name="Carly Pettiona" userId="S::carly.pettiona@healingfoundation.org.au::8cfcf547-e567-4a67-ae5f-7d6e6196302b" providerId="AD" clId="Web-{A326F2E1-8EFA-AB5C-B7E9-B076017F0C01}" dt="2023-07-25T23:55:45.686" v="67"/>
          <ac:spMkLst>
            <pc:docMk/>
            <pc:sldMk cId="615622512" sldId="438"/>
            <ac:spMk id="2" creationId="{B0FAEA6B-40B8-CAD3-0600-889CC8C49A35}"/>
          </ac:spMkLst>
        </pc:spChg>
        <pc:spChg chg="del">
          <ac:chgData name="Carly Pettiona" userId="S::carly.pettiona@healingfoundation.org.au::8cfcf547-e567-4a67-ae5f-7d6e6196302b" providerId="AD" clId="Web-{A326F2E1-8EFA-AB5C-B7E9-B076017F0C01}" dt="2023-07-25T23:55:45.686" v="66"/>
          <ac:spMkLst>
            <pc:docMk/>
            <pc:sldMk cId="615622512" sldId="438"/>
            <ac:spMk id="3" creationId="{9D523C6F-88DD-36C2-1504-1B80707FFB73}"/>
          </ac:spMkLst>
        </pc:spChg>
        <pc:spChg chg="del">
          <ac:chgData name="Carly Pettiona" userId="S::carly.pettiona@healingfoundation.org.au::8cfcf547-e567-4a67-ae5f-7d6e6196302b" providerId="AD" clId="Web-{A326F2E1-8EFA-AB5C-B7E9-B076017F0C01}" dt="2023-07-25T23:55:45.701" v="68"/>
          <ac:spMkLst>
            <pc:docMk/>
            <pc:sldMk cId="615622512" sldId="438"/>
            <ac:spMk id="4" creationId="{EE32F98A-CAF5-7597-C298-257EF27AFFAA}"/>
          </ac:spMkLst>
        </pc:spChg>
        <pc:spChg chg="mod">
          <ac:chgData name="Carly Pettiona" userId="S::carly.pettiona@healingfoundation.org.au::8cfcf547-e567-4a67-ae5f-7d6e6196302b" providerId="AD" clId="Web-{A326F2E1-8EFA-AB5C-B7E9-B076017F0C01}" dt="2023-07-25T23:55:39.654" v="64" actId="20577"/>
          <ac:spMkLst>
            <pc:docMk/>
            <pc:sldMk cId="615622512" sldId="438"/>
            <ac:spMk id="5" creationId="{166C9648-FC28-7275-F297-FB016F2CBF1A}"/>
          </ac:spMkLst>
        </pc:spChg>
        <pc:spChg chg="add mod">
          <ac:chgData name="Carly Pettiona" userId="S::carly.pettiona@healingfoundation.org.au::8cfcf547-e567-4a67-ae5f-7d6e6196302b" providerId="AD" clId="Web-{A326F2E1-8EFA-AB5C-B7E9-B076017F0C01}" dt="2023-07-26T00:18:00.573" v="376" actId="1076"/>
          <ac:spMkLst>
            <pc:docMk/>
            <pc:sldMk cId="615622512" sldId="438"/>
            <ac:spMk id="11" creationId="{61BB758D-5AA2-8F78-7287-7662F186E732}"/>
          </ac:spMkLst>
        </pc:spChg>
        <pc:grpChg chg="del">
          <ac:chgData name="Carly Pettiona" userId="S::carly.pettiona@healingfoundation.org.au::8cfcf547-e567-4a67-ae5f-7d6e6196302b" providerId="AD" clId="Web-{A326F2E1-8EFA-AB5C-B7E9-B076017F0C01}" dt="2023-07-25T23:55:45.686" v="65"/>
          <ac:grpSpMkLst>
            <pc:docMk/>
            <pc:sldMk cId="615622512" sldId="438"/>
            <ac:grpSpMk id="9" creationId="{BCA3C3A5-86F4-B06B-EA43-84C4CE5C20A2}"/>
          </ac:grpSpMkLst>
        </pc:grpChg>
        <pc:picChg chg="add mod modCrop">
          <ac:chgData name="Carly Pettiona" userId="S::carly.pettiona@healingfoundation.org.au::8cfcf547-e567-4a67-ae5f-7d6e6196302b" providerId="AD" clId="Web-{A326F2E1-8EFA-AB5C-B7E9-B076017F0C01}" dt="2023-07-26T00:17:54.744" v="374" actId="1076"/>
          <ac:picMkLst>
            <pc:docMk/>
            <pc:sldMk cId="615622512" sldId="438"/>
            <ac:picMk id="10" creationId="{0290663B-D0B3-7E47-C542-12A4A4E89EE7}"/>
          </ac:picMkLst>
        </pc:picChg>
      </pc:sldChg>
      <pc:sldChg chg="addSp delSp modSp add replId addAnim delAnim modNotes">
        <pc:chgData name="Carly Pettiona" userId="S::carly.pettiona@healingfoundation.org.au::8cfcf547-e567-4a67-ae5f-7d6e6196302b" providerId="AD" clId="Web-{A326F2E1-8EFA-AB5C-B7E9-B076017F0C01}" dt="2023-07-26T00:13:07.254" v="358" actId="1076"/>
        <pc:sldMkLst>
          <pc:docMk/>
          <pc:sldMk cId="3360876596" sldId="439"/>
        </pc:sldMkLst>
        <pc:spChg chg="add mod">
          <ac:chgData name="Carly Pettiona" userId="S::carly.pettiona@healingfoundation.org.au::8cfcf547-e567-4a67-ae5f-7d6e6196302b" providerId="AD" clId="Web-{A326F2E1-8EFA-AB5C-B7E9-B076017F0C01}" dt="2023-07-26T00:13:07.254" v="358" actId="1076"/>
          <ac:spMkLst>
            <pc:docMk/>
            <pc:sldMk cId="3360876596" sldId="439"/>
            <ac:spMk id="3" creationId="{4D82323C-AC41-E64B-D876-074926EF5EF6}"/>
          </ac:spMkLst>
        </pc:spChg>
        <pc:spChg chg="add mod">
          <ac:chgData name="Carly Pettiona" userId="S::carly.pettiona@healingfoundation.org.au::8cfcf547-e567-4a67-ae5f-7d6e6196302b" providerId="AD" clId="Web-{A326F2E1-8EFA-AB5C-B7E9-B076017F0C01}" dt="2023-07-26T00:10:50.361" v="289" actId="1076"/>
          <ac:spMkLst>
            <pc:docMk/>
            <pc:sldMk cId="3360876596" sldId="439"/>
            <ac:spMk id="4" creationId="{DCEB1A54-E4BD-8083-2C2E-E696D1FFD588}"/>
          </ac:spMkLst>
        </pc:spChg>
        <pc:spChg chg="mod">
          <ac:chgData name="Carly Pettiona" userId="S::carly.pettiona@healingfoundation.org.au::8cfcf547-e567-4a67-ae5f-7d6e6196302b" providerId="AD" clId="Web-{A326F2E1-8EFA-AB5C-B7E9-B076017F0C01}" dt="2023-07-26T00:07:40.810" v="82" actId="1076"/>
          <ac:spMkLst>
            <pc:docMk/>
            <pc:sldMk cId="3360876596" sldId="439"/>
            <ac:spMk id="5" creationId="{166C9648-FC28-7275-F297-FB016F2CBF1A}"/>
          </ac:spMkLst>
        </pc:spChg>
        <pc:spChg chg="add mod">
          <ac:chgData name="Carly Pettiona" userId="S::carly.pettiona@healingfoundation.org.au::8cfcf547-e567-4a67-ae5f-7d6e6196302b" providerId="AD" clId="Web-{A326F2E1-8EFA-AB5C-B7E9-B076017F0C01}" dt="2023-07-26T00:12:58.582" v="356" actId="14100"/>
          <ac:spMkLst>
            <pc:docMk/>
            <pc:sldMk cId="3360876596" sldId="439"/>
            <ac:spMk id="7" creationId="{2A3FD640-9272-503B-0FF4-35248B2881FD}"/>
          </ac:spMkLst>
        </pc:spChg>
        <pc:picChg chg="del">
          <ac:chgData name="Carly Pettiona" userId="S::carly.pettiona@healingfoundation.org.au::8cfcf547-e567-4a67-ae5f-7d6e6196302b" providerId="AD" clId="Web-{A326F2E1-8EFA-AB5C-B7E9-B076017F0C01}" dt="2023-07-26T00:07:38.091" v="81"/>
          <ac:picMkLst>
            <pc:docMk/>
            <pc:sldMk cId="3360876596" sldId="439"/>
            <ac:picMk id="10" creationId="{0290663B-D0B3-7E47-C542-12A4A4E89EE7}"/>
          </ac:picMkLst>
        </pc:picChg>
        <pc:picChg chg="mod">
          <ac:chgData name="Carly Pettiona" userId="S::carly.pettiona@healingfoundation.org.au::8cfcf547-e567-4a67-ae5f-7d6e6196302b" providerId="AD" clId="Web-{A326F2E1-8EFA-AB5C-B7E9-B076017F0C01}" dt="2023-07-26T00:12:41.847" v="351" actId="1076"/>
          <ac:picMkLst>
            <pc:docMk/>
            <pc:sldMk cId="3360876596" sldId="439"/>
            <ac:picMk id="20" creationId="{E91ACB26-13AE-B6F0-DE4D-E89FD78D20F4}"/>
          </ac:picMkLst>
        </pc:picChg>
      </pc:sldChg>
      <pc:sldChg chg="addSp delSp modSp add replId modNotes">
        <pc:chgData name="Carly Pettiona" userId="S::carly.pettiona@healingfoundation.org.au::8cfcf547-e567-4a67-ae5f-7d6e6196302b" providerId="AD" clId="Web-{A326F2E1-8EFA-AB5C-B7E9-B076017F0C01}" dt="2023-07-26T00:35:29.001" v="844"/>
        <pc:sldMkLst>
          <pc:docMk/>
          <pc:sldMk cId="905306341" sldId="440"/>
        </pc:sldMkLst>
        <pc:spChg chg="add mod">
          <ac:chgData name="Carly Pettiona" userId="S::carly.pettiona@healingfoundation.org.au::8cfcf547-e567-4a67-ae5f-7d6e6196302b" providerId="AD" clId="Web-{A326F2E1-8EFA-AB5C-B7E9-B076017F0C01}" dt="2023-07-26T00:34:48.359" v="837" actId="14100"/>
          <ac:spMkLst>
            <pc:docMk/>
            <pc:sldMk cId="905306341" sldId="440"/>
            <ac:spMk id="4" creationId="{E99AB36F-CF2E-BADA-AB9E-12C50FBB969C}"/>
          </ac:spMkLst>
        </pc:spChg>
        <pc:spChg chg="mod">
          <ac:chgData name="Carly Pettiona" userId="S::carly.pettiona@healingfoundation.org.au::8cfcf547-e567-4a67-ae5f-7d6e6196302b" providerId="AD" clId="Web-{A326F2E1-8EFA-AB5C-B7E9-B076017F0C01}" dt="2023-07-26T00:19:49.434" v="501" actId="20577"/>
          <ac:spMkLst>
            <pc:docMk/>
            <pc:sldMk cId="905306341" sldId="440"/>
            <ac:spMk id="5" creationId="{166C9648-FC28-7275-F297-FB016F2CBF1A}"/>
          </ac:spMkLst>
        </pc:spChg>
        <pc:spChg chg="mod">
          <ac:chgData name="Carly Pettiona" userId="S::carly.pettiona@healingfoundation.org.au::8cfcf547-e567-4a67-ae5f-7d6e6196302b" providerId="AD" clId="Web-{A326F2E1-8EFA-AB5C-B7E9-B076017F0C01}" dt="2023-07-26T00:31:14.417" v="611" actId="20577"/>
          <ac:spMkLst>
            <pc:docMk/>
            <pc:sldMk cId="905306341" sldId="440"/>
            <ac:spMk id="11" creationId="{61BB758D-5AA2-8F78-7287-7662F186E732}"/>
          </ac:spMkLst>
        </pc:spChg>
        <pc:picChg chg="add mod">
          <ac:chgData name="Carly Pettiona" userId="S::carly.pettiona@healingfoundation.org.au::8cfcf547-e567-4a67-ae5f-7d6e6196302b" providerId="AD" clId="Web-{A326F2E1-8EFA-AB5C-B7E9-B076017F0C01}" dt="2023-07-26T00:31:03.776" v="607" actId="1076"/>
          <ac:picMkLst>
            <pc:docMk/>
            <pc:sldMk cId="905306341" sldId="440"/>
            <ac:picMk id="2" creationId="{6E02F6F6-0741-8BA4-39DA-C36EC6B2A07F}"/>
          </ac:picMkLst>
        </pc:picChg>
        <pc:picChg chg="del">
          <ac:chgData name="Carly Pettiona" userId="S::carly.pettiona@healingfoundation.org.au::8cfcf547-e567-4a67-ae5f-7d6e6196302b" providerId="AD" clId="Web-{A326F2E1-8EFA-AB5C-B7E9-B076017F0C01}" dt="2023-07-26T00:19:50.263" v="502"/>
          <ac:picMkLst>
            <pc:docMk/>
            <pc:sldMk cId="905306341" sldId="440"/>
            <ac:picMk id="10" creationId="{0290663B-D0B3-7E47-C542-12A4A4E89EE7}"/>
          </ac:picMkLst>
        </pc:picChg>
        <pc:picChg chg="mod">
          <ac:chgData name="Carly Pettiona" userId="S::carly.pettiona@healingfoundation.org.au::8cfcf547-e567-4a67-ae5f-7d6e6196302b" providerId="AD" clId="Web-{A326F2E1-8EFA-AB5C-B7E9-B076017F0C01}" dt="2023-07-26T00:31:06.433" v="609" actId="1076"/>
          <ac:picMkLst>
            <pc:docMk/>
            <pc:sldMk cId="905306341" sldId="440"/>
            <ac:picMk id="20" creationId="{E91ACB26-13AE-B6F0-DE4D-E89FD78D20F4}"/>
          </ac:picMkLst>
        </pc:picChg>
      </pc:sldChg>
      <pc:sldChg chg="addSp delSp modSp add replId addAnim modAnim modNotes">
        <pc:chgData name="Carly Pettiona" userId="S::carly.pettiona@healingfoundation.org.au::8cfcf547-e567-4a67-ae5f-7d6e6196302b" providerId="AD" clId="Web-{A326F2E1-8EFA-AB5C-B7E9-B076017F0C01}" dt="2023-07-26T00:45:55.045" v="1105"/>
        <pc:sldMkLst>
          <pc:docMk/>
          <pc:sldMk cId="3836900098" sldId="441"/>
        </pc:sldMkLst>
        <pc:spChg chg="add mod">
          <ac:chgData name="Carly Pettiona" userId="S::carly.pettiona@healingfoundation.org.au::8cfcf547-e567-4a67-ae5f-7d6e6196302b" providerId="AD" clId="Web-{A326F2E1-8EFA-AB5C-B7E9-B076017F0C01}" dt="2023-07-26T00:45:44.779" v="1103" actId="1076"/>
          <ac:spMkLst>
            <pc:docMk/>
            <pc:sldMk cId="3836900098" sldId="441"/>
            <ac:spMk id="2" creationId="{F8057AE3-E522-84DB-E9AB-3EC2C0024CA1}"/>
          </ac:spMkLst>
        </pc:spChg>
        <pc:spChg chg="mod">
          <ac:chgData name="Carly Pettiona" userId="S::carly.pettiona@healingfoundation.org.au::8cfcf547-e567-4a67-ae5f-7d6e6196302b" providerId="AD" clId="Web-{A326F2E1-8EFA-AB5C-B7E9-B076017F0C01}" dt="2023-07-26T00:35:33.282" v="856" actId="20577"/>
          <ac:spMkLst>
            <pc:docMk/>
            <pc:sldMk cId="3836900098" sldId="441"/>
            <ac:spMk id="5" creationId="{166C9648-FC28-7275-F297-FB016F2CBF1A}"/>
          </ac:spMkLst>
        </pc:spChg>
        <pc:spChg chg="mod">
          <ac:chgData name="Carly Pettiona" userId="S::carly.pettiona@healingfoundation.org.au::8cfcf547-e567-4a67-ae5f-7d6e6196302b" providerId="AD" clId="Web-{A326F2E1-8EFA-AB5C-B7E9-B076017F0C01}" dt="2023-07-26T00:45:11.169" v="1096" actId="14100"/>
          <ac:spMkLst>
            <pc:docMk/>
            <pc:sldMk cId="3836900098" sldId="441"/>
            <ac:spMk id="11" creationId="{61BB758D-5AA2-8F78-7287-7662F186E732}"/>
          </ac:spMkLst>
        </pc:spChg>
        <pc:picChg chg="del">
          <ac:chgData name="Carly Pettiona" userId="S::carly.pettiona@healingfoundation.org.au::8cfcf547-e567-4a67-ae5f-7d6e6196302b" providerId="AD" clId="Web-{A326F2E1-8EFA-AB5C-B7E9-B076017F0C01}" dt="2023-07-26T00:35:35.845" v="857"/>
          <ac:picMkLst>
            <pc:docMk/>
            <pc:sldMk cId="3836900098" sldId="441"/>
            <ac:picMk id="10" creationId="{0290663B-D0B3-7E47-C542-12A4A4E89EE7}"/>
          </ac:picMkLst>
        </pc:picChg>
        <pc:picChg chg="mod">
          <ac:chgData name="Carly Pettiona" userId="S::carly.pettiona@healingfoundation.org.au::8cfcf547-e567-4a67-ae5f-7d6e6196302b" providerId="AD" clId="Web-{A326F2E1-8EFA-AB5C-B7E9-B076017F0C01}" dt="2023-07-26T00:45:04.169" v="1094" actId="1076"/>
          <ac:picMkLst>
            <pc:docMk/>
            <pc:sldMk cId="3836900098" sldId="441"/>
            <ac:picMk id="20" creationId="{E91ACB26-13AE-B6F0-DE4D-E89FD78D20F4}"/>
          </ac:picMkLst>
        </pc:picChg>
      </pc:sldChg>
      <pc:sldChg chg="addSp modSp add replId delAnim">
        <pc:chgData name="Carly Pettiona" userId="S::carly.pettiona@healingfoundation.org.au::8cfcf547-e567-4a67-ae5f-7d6e6196302b" providerId="AD" clId="Web-{A326F2E1-8EFA-AB5C-B7E9-B076017F0C01}" dt="2023-07-26T01:10:34.716" v="2056"/>
        <pc:sldMkLst>
          <pc:docMk/>
          <pc:sldMk cId="497364271" sldId="442"/>
        </pc:sldMkLst>
        <pc:spChg chg="mod">
          <ac:chgData name="Carly Pettiona" userId="S::carly.pettiona@healingfoundation.org.au::8cfcf547-e567-4a67-ae5f-7d6e6196302b" providerId="AD" clId="Web-{A326F2E1-8EFA-AB5C-B7E9-B076017F0C01}" dt="2023-07-26T01:09:39.528" v="1986" actId="1076"/>
          <ac:spMkLst>
            <pc:docMk/>
            <pc:sldMk cId="497364271" sldId="442"/>
            <ac:spMk id="2" creationId="{F8057AE3-E522-84DB-E9AB-3EC2C0024CA1}"/>
          </ac:spMkLst>
        </pc:spChg>
        <pc:spChg chg="mod">
          <ac:chgData name="Carly Pettiona" userId="S::carly.pettiona@healingfoundation.org.au::8cfcf547-e567-4a67-ae5f-7d6e6196302b" providerId="AD" clId="Web-{A326F2E1-8EFA-AB5C-B7E9-B076017F0C01}" dt="2023-07-26T01:09:37.465" v="1985" actId="1076"/>
          <ac:spMkLst>
            <pc:docMk/>
            <pc:sldMk cId="497364271" sldId="442"/>
            <ac:spMk id="5" creationId="{166C9648-FC28-7275-F297-FB016F2CBF1A}"/>
          </ac:spMkLst>
        </pc:spChg>
        <pc:spChg chg="mod">
          <ac:chgData name="Carly Pettiona" userId="S::carly.pettiona@healingfoundation.org.au::8cfcf547-e567-4a67-ae5f-7d6e6196302b" providerId="AD" clId="Web-{A326F2E1-8EFA-AB5C-B7E9-B076017F0C01}" dt="2023-07-26T01:10:12.560" v="2055" actId="1076"/>
          <ac:spMkLst>
            <pc:docMk/>
            <pc:sldMk cId="497364271" sldId="442"/>
            <ac:spMk id="11" creationId="{61BB758D-5AA2-8F78-7287-7662F186E732}"/>
          </ac:spMkLst>
        </pc:spChg>
        <pc:picChg chg="add mod">
          <ac:chgData name="Carly Pettiona" userId="S::carly.pettiona@healingfoundation.org.au::8cfcf547-e567-4a67-ae5f-7d6e6196302b" providerId="AD" clId="Web-{A326F2E1-8EFA-AB5C-B7E9-B076017F0C01}" dt="2023-07-26T01:09:32.981" v="1984" actId="14100"/>
          <ac:picMkLst>
            <pc:docMk/>
            <pc:sldMk cId="497364271" sldId="442"/>
            <ac:picMk id="3" creationId="{CC663021-9B51-C721-451A-65D1EE2CAEA1}"/>
          </ac:picMkLst>
        </pc:picChg>
      </pc:sldChg>
      <pc:sldChg chg="addSp modSp add replId addAnim delAnim">
        <pc:chgData name="Carly Pettiona" userId="S::carly.pettiona@healingfoundation.org.au::8cfcf547-e567-4a67-ae5f-7d6e6196302b" providerId="AD" clId="Web-{A326F2E1-8EFA-AB5C-B7E9-B076017F0C01}" dt="2023-07-26T00:50:19.582" v="1274" actId="1076"/>
        <pc:sldMkLst>
          <pc:docMk/>
          <pc:sldMk cId="3731646021" sldId="443"/>
        </pc:sldMkLst>
        <pc:spChg chg="mod">
          <ac:chgData name="Carly Pettiona" userId="S::carly.pettiona@healingfoundation.org.au::8cfcf547-e567-4a67-ae5f-7d6e6196302b" providerId="AD" clId="Web-{A326F2E1-8EFA-AB5C-B7E9-B076017F0C01}" dt="2023-07-26T00:46:57.984" v="1151" actId="20577"/>
          <ac:spMkLst>
            <pc:docMk/>
            <pc:sldMk cId="3731646021" sldId="443"/>
            <ac:spMk id="2" creationId="{F8057AE3-E522-84DB-E9AB-3EC2C0024CA1}"/>
          </ac:spMkLst>
        </pc:spChg>
        <pc:spChg chg="mod">
          <ac:chgData name="Carly Pettiona" userId="S::carly.pettiona@healingfoundation.org.au::8cfcf547-e567-4a67-ae5f-7d6e6196302b" providerId="AD" clId="Web-{A326F2E1-8EFA-AB5C-B7E9-B076017F0C01}" dt="2023-07-26T00:50:16.191" v="1273"/>
          <ac:spMkLst>
            <pc:docMk/>
            <pc:sldMk cId="3731646021" sldId="443"/>
            <ac:spMk id="11" creationId="{61BB758D-5AA2-8F78-7287-7662F186E732}"/>
          </ac:spMkLst>
        </pc:spChg>
        <pc:picChg chg="add mod">
          <ac:chgData name="Carly Pettiona" userId="S::carly.pettiona@healingfoundation.org.au::8cfcf547-e567-4a67-ae5f-7d6e6196302b" providerId="AD" clId="Web-{A326F2E1-8EFA-AB5C-B7E9-B076017F0C01}" dt="2023-07-26T00:50:19.582" v="1274" actId="1076"/>
          <ac:picMkLst>
            <pc:docMk/>
            <pc:sldMk cId="3731646021" sldId="443"/>
            <ac:picMk id="4" creationId="{F289EAD3-E70C-0D30-BC2E-9E993C559EA8}"/>
          </ac:picMkLst>
        </pc:picChg>
      </pc:sldChg>
      <pc:sldChg chg="new del">
        <pc:chgData name="Carly Pettiona" userId="S::carly.pettiona@healingfoundation.org.au::8cfcf547-e567-4a67-ae5f-7d6e6196302b" providerId="AD" clId="Web-{A326F2E1-8EFA-AB5C-B7E9-B076017F0C01}" dt="2023-07-26T00:50:25.441" v="1276"/>
        <pc:sldMkLst>
          <pc:docMk/>
          <pc:sldMk cId="1408849269" sldId="444"/>
        </pc:sldMkLst>
      </pc:sldChg>
      <pc:sldChg chg="modSp add replId">
        <pc:chgData name="Carly Pettiona" userId="S::carly.pettiona@healingfoundation.org.au::8cfcf547-e567-4a67-ae5f-7d6e6196302b" providerId="AD" clId="Web-{A326F2E1-8EFA-AB5C-B7E9-B076017F0C01}" dt="2023-07-26T00:54:21.774" v="1753"/>
        <pc:sldMkLst>
          <pc:docMk/>
          <pc:sldMk cId="4200085638" sldId="444"/>
        </pc:sldMkLst>
        <pc:spChg chg="mod">
          <ac:chgData name="Carly Pettiona" userId="S::carly.pettiona@healingfoundation.org.au::8cfcf547-e567-4a67-ae5f-7d6e6196302b" providerId="AD" clId="Web-{A326F2E1-8EFA-AB5C-B7E9-B076017F0C01}" dt="2023-07-26T00:50:57.973" v="1288" actId="20577"/>
          <ac:spMkLst>
            <pc:docMk/>
            <pc:sldMk cId="4200085638" sldId="444"/>
            <ac:spMk id="2" creationId="{F8057AE3-E522-84DB-E9AB-3EC2C0024CA1}"/>
          </ac:spMkLst>
        </pc:spChg>
        <pc:spChg chg="mod">
          <ac:chgData name="Carly Pettiona" userId="S::carly.pettiona@healingfoundation.org.au::8cfcf547-e567-4a67-ae5f-7d6e6196302b" providerId="AD" clId="Web-{A326F2E1-8EFA-AB5C-B7E9-B076017F0C01}" dt="2023-07-26T00:54:21.774" v="1753"/>
          <ac:spMkLst>
            <pc:docMk/>
            <pc:sldMk cId="4200085638" sldId="444"/>
            <ac:spMk id="11" creationId="{61BB758D-5AA2-8F78-7287-7662F186E732}"/>
          </ac:spMkLst>
        </pc:spChg>
      </pc:sldChg>
      <pc:sldChg chg="modSp add replId modNotes">
        <pc:chgData name="Carly Pettiona" userId="S::carly.pettiona@healingfoundation.org.au::8cfcf547-e567-4a67-ae5f-7d6e6196302b" providerId="AD" clId="Web-{A326F2E1-8EFA-AB5C-B7E9-B076017F0C01}" dt="2023-07-26T01:00:20.782" v="1933"/>
        <pc:sldMkLst>
          <pc:docMk/>
          <pc:sldMk cId="215944812" sldId="445"/>
        </pc:sldMkLst>
        <pc:spChg chg="mod">
          <ac:chgData name="Carly Pettiona" userId="S::carly.pettiona@healingfoundation.org.au::8cfcf547-e567-4a67-ae5f-7d6e6196302b" providerId="AD" clId="Web-{A326F2E1-8EFA-AB5C-B7E9-B076017F0C01}" dt="2023-07-26T00:58:48.639" v="1808" actId="20577"/>
          <ac:spMkLst>
            <pc:docMk/>
            <pc:sldMk cId="215944812" sldId="445"/>
            <ac:spMk id="2" creationId="{F8057AE3-E522-84DB-E9AB-3EC2C0024CA1}"/>
          </ac:spMkLst>
        </pc:spChg>
        <pc:spChg chg="mod">
          <ac:chgData name="Carly Pettiona" userId="S::carly.pettiona@healingfoundation.org.au::8cfcf547-e567-4a67-ae5f-7d6e6196302b" providerId="AD" clId="Web-{A326F2E1-8EFA-AB5C-B7E9-B076017F0C01}" dt="2023-07-26T00:52:40.163" v="1496" actId="20577"/>
          <ac:spMkLst>
            <pc:docMk/>
            <pc:sldMk cId="215944812" sldId="445"/>
            <ac:spMk id="11" creationId="{61BB758D-5AA2-8F78-7287-7662F186E732}"/>
          </ac:spMkLst>
        </pc:spChg>
      </pc:sldChg>
      <pc:sldChg chg="addSp delSp modSp add">
        <pc:chgData name="Carly Pettiona" userId="S::carly.pettiona@healingfoundation.org.au::8cfcf547-e567-4a67-ae5f-7d6e6196302b" providerId="AD" clId="Web-{A326F2E1-8EFA-AB5C-B7E9-B076017F0C01}" dt="2023-07-26T01:21:28.699" v="2132" actId="1076"/>
        <pc:sldMkLst>
          <pc:docMk/>
          <pc:sldMk cId="82815138" sldId="446"/>
        </pc:sldMkLst>
        <pc:spChg chg="mod">
          <ac:chgData name="Carly Pettiona" userId="S::carly.pettiona@healingfoundation.org.au::8cfcf547-e567-4a67-ae5f-7d6e6196302b" providerId="AD" clId="Web-{A326F2E1-8EFA-AB5C-B7E9-B076017F0C01}" dt="2023-07-26T01:21:14.809" v="2129" actId="20577"/>
          <ac:spMkLst>
            <pc:docMk/>
            <pc:sldMk cId="82815138" sldId="446"/>
            <ac:spMk id="5" creationId="{1D0DFB20-AC56-A70F-BE57-312821FE351B}"/>
          </ac:spMkLst>
        </pc:spChg>
        <pc:spChg chg="add del">
          <ac:chgData name="Carly Pettiona" userId="S::carly.pettiona@healingfoundation.org.au::8cfcf547-e567-4a67-ae5f-7d6e6196302b" providerId="AD" clId="Web-{A326F2E1-8EFA-AB5C-B7E9-B076017F0C01}" dt="2023-07-26T01:20:34.916" v="2074"/>
          <ac:spMkLst>
            <pc:docMk/>
            <pc:sldMk cId="82815138" sldId="446"/>
            <ac:spMk id="29" creationId="{9089EED9-F54D-4F20-A2C6-949DE4176959}"/>
          </ac:spMkLst>
        </pc:spChg>
        <pc:spChg chg="add del ord">
          <ac:chgData name="Carly Pettiona" userId="S::carly.pettiona@healingfoundation.org.au::8cfcf547-e567-4a67-ae5f-7d6e6196302b" providerId="AD" clId="Web-{A326F2E1-8EFA-AB5C-B7E9-B076017F0C01}" dt="2023-07-26T01:20:34.916" v="2074"/>
          <ac:spMkLst>
            <pc:docMk/>
            <pc:sldMk cId="82815138" sldId="446"/>
            <ac:spMk id="31" creationId="{7E46F721-3785-414D-8697-16AF490E6806}"/>
          </ac:spMkLst>
        </pc:spChg>
        <pc:spChg chg="add del">
          <ac:chgData name="Carly Pettiona" userId="S::carly.pettiona@healingfoundation.org.au::8cfcf547-e567-4a67-ae5f-7d6e6196302b" providerId="AD" clId="Web-{A326F2E1-8EFA-AB5C-B7E9-B076017F0C01}" dt="2023-07-26T01:20:34.901" v="2073"/>
          <ac:spMkLst>
            <pc:docMk/>
            <pc:sldMk cId="82815138" sldId="446"/>
            <ac:spMk id="36" creationId="{0A597D97-203B-498B-95D3-E90DC961039F}"/>
          </ac:spMkLst>
        </pc:spChg>
        <pc:spChg chg="add del">
          <ac:chgData name="Carly Pettiona" userId="S::carly.pettiona@healingfoundation.org.au::8cfcf547-e567-4a67-ae5f-7d6e6196302b" providerId="AD" clId="Web-{A326F2E1-8EFA-AB5C-B7E9-B076017F0C01}" dt="2023-07-26T01:20:34.901" v="2073"/>
          <ac:spMkLst>
            <pc:docMk/>
            <pc:sldMk cId="82815138" sldId="446"/>
            <ac:spMk id="38" creationId="{6A6EF10E-DF41-4BD3-8EB4-6F646531DC26}"/>
          </ac:spMkLst>
        </pc:spChg>
        <pc:spChg chg="add">
          <ac:chgData name="Carly Pettiona" userId="S::carly.pettiona@healingfoundation.org.au::8cfcf547-e567-4a67-ae5f-7d6e6196302b" providerId="AD" clId="Web-{A326F2E1-8EFA-AB5C-B7E9-B076017F0C01}" dt="2023-07-26T01:20:34.916" v="2074"/>
          <ac:spMkLst>
            <pc:docMk/>
            <pc:sldMk cId="82815138" sldId="446"/>
            <ac:spMk id="40" creationId="{FA69AAE0-49D5-4C8B-8BA2-55898C00E05E}"/>
          </ac:spMkLst>
        </pc:spChg>
        <pc:picChg chg="add mod ord">
          <ac:chgData name="Carly Pettiona" userId="S::carly.pettiona@healingfoundation.org.au::8cfcf547-e567-4a67-ae5f-7d6e6196302b" providerId="AD" clId="Web-{A326F2E1-8EFA-AB5C-B7E9-B076017F0C01}" dt="2023-07-26T01:20:34.916" v="2074"/>
          <ac:picMkLst>
            <pc:docMk/>
            <pc:sldMk cId="82815138" sldId="446"/>
            <ac:picMk id="2" creationId="{38A9262C-6137-2C99-4F08-6366E7721B9D}"/>
          </ac:picMkLst>
        </pc:picChg>
        <pc:picChg chg="del">
          <ac:chgData name="Carly Pettiona" userId="S::carly.pettiona@healingfoundation.org.au::8cfcf547-e567-4a67-ae5f-7d6e6196302b" providerId="AD" clId="Web-{A326F2E1-8EFA-AB5C-B7E9-B076017F0C01}" dt="2023-07-26T01:19:22.008" v="2064"/>
          <ac:picMkLst>
            <pc:docMk/>
            <pc:sldMk cId="82815138" sldId="446"/>
            <ac:picMk id="3" creationId="{DD83E3C3-6D56-DF09-07D5-6CAC08E250B5}"/>
          </ac:picMkLst>
        </pc:picChg>
        <pc:picChg chg="add del mod ord">
          <ac:chgData name="Carly Pettiona" userId="S::carly.pettiona@healingfoundation.org.au::8cfcf547-e567-4a67-ae5f-7d6e6196302b" providerId="AD" clId="Web-{A326F2E1-8EFA-AB5C-B7E9-B076017F0C01}" dt="2023-07-26T01:20:34.916" v="2074"/>
          <ac:picMkLst>
            <pc:docMk/>
            <pc:sldMk cId="82815138" sldId="446"/>
            <ac:picMk id="10" creationId="{793BD5FF-3A90-F709-2B58-43C73441EE34}"/>
          </ac:picMkLst>
        </pc:picChg>
        <pc:picChg chg="mod">
          <ac:chgData name="Carly Pettiona" userId="S::carly.pettiona@healingfoundation.org.au::8cfcf547-e567-4a67-ae5f-7d6e6196302b" providerId="AD" clId="Web-{A326F2E1-8EFA-AB5C-B7E9-B076017F0C01}" dt="2023-07-26T01:21:28.699" v="2132" actId="1076"/>
          <ac:picMkLst>
            <pc:docMk/>
            <pc:sldMk cId="82815138" sldId="446"/>
            <ac:picMk id="12" creationId="{8F0DE68A-D688-92B4-BDEE-03F188A9CEC2}"/>
          </ac:picMkLst>
        </pc:picChg>
      </pc:sldChg>
      <pc:sldChg chg="addSp delSp modSp add del mod setBg">
        <pc:chgData name="Carly Pettiona" userId="S::carly.pettiona@healingfoundation.org.au::8cfcf547-e567-4a67-ae5f-7d6e6196302b" providerId="AD" clId="Web-{A326F2E1-8EFA-AB5C-B7E9-B076017F0C01}" dt="2023-07-26T01:19:01.867" v="2062"/>
        <pc:sldMkLst>
          <pc:docMk/>
          <pc:sldMk cId="4242217476" sldId="446"/>
        </pc:sldMkLst>
        <pc:spChg chg="mod">
          <ac:chgData name="Carly Pettiona" userId="S::carly.pettiona@healingfoundation.org.au::8cfcf547-e567-4a67-ae5f-7d6e6196302b" providerId="AD" clId="Web-{A326F2E1-8EFA-AB5C-B7E9-B076017F0C01}" dt="2023-07-26T01:13:54.658" v="2058"/>
          <ac:spMkLst>
            <pc:docMk/>
            <pc:sldMk cId="4242217476" sldId="446"/>
            <ac:spMk id="5" creationId="{1D0DFB20-AC56-A70F-BE57-312821FE351B}"/>
          </ac:spMkLst>
        </pc:spChg>
        <pc:spChg chg="add">
          <ac:chgData name="Carly Pettiona" userId="S::carly.pettiona@healingfoundation.org.au::8cfcf547-e567-4a67-ae5f-7d6e6196302b" providerId="AD" clId="Web-{A326F2E1-8EFA-AB5C-B7E9-B076017F0C01}" dt="2023-07-26T01:13:54.658" v="2058"/>
          <ac:spMkLst>
            <pc:docMk/>
            <pc:sldMk cId="4242217476" sldId="446"/>
            <ac:spMk id="17" creationId="{2172A0AC-3DCE-4672-BCAF-28FEF91F6020}"/>
          </ac:spMkLst>
        </pc:spChg>
        <pc:spChg chg="add">
          <ac:chgData name="Carly Pettiona" userId="S::carly.pettiona@healingfoundation.org.au::8cfcf547-e567-4a67-ae5f-7d6e6196302b" providerId="AD" clId="Web-{A326F2E1-8EFA-AB5C-B7E9-B076017F0C01}" dt="2023-07-26T01:13:54.658" v="2058"/>
          <ac:spMkLst>
            <pc:docMk/>
            <pc:sldMk cId="4242217476" sldId="446"/>
            <ac:spMk id="19" creationId="{AE6F1C77-EDC9-4C5F-8C1C-62DD46BDA3C3}"/>
          </ac:spMkLst>
        </pc:spChg>
        <pc:picChg chg="del mod">
          <ac:chgData name="Carly Pettiona" userId="S::carly.pettiona@healingfoundation.org.au::8cfcf547-e567-4a67-ae5f-7d6e6196302b" providerId="AD" clId="Web-{A326F2E1-8EFA-AB5C-B7E9-B076017F0C01}" dt="2023-07-26T01:18:59.008" v="2061"/>
          <ac:picMkLst>
            <pc:docMk/>
            <pc:sldMk cId="4242217476" sldId="446"/>
            <ac:picMk id="3" creationId="{DD83E3C3-6D56-DF09-07D5-6CAC08E250B5}"/>
          </ac:picMkLst>
        </pc:picChg>
        <pc:picChg chg="mod">
          <ac:chgData name="Carly Pettiona" userId="S::carly.pettiona@healingfoundation.org.au::8cfcf547-e567-4a67-ae5f-7d6e6196302b" providerId="AD" clId="Web-{A326F2E1-8EFA-AB5C-B7E9-B076017F0C01}" dt="2023-07-26T01:13:54.658" v="2058"/>
          <ac:picMkLst>
            <pc:docMk/>
            <pc:sldMk cId="4242217476" sldId="446"/>
            <ac:picMk id="10" creationId="{793BD5FF-3A90-F709-2B58-43C73441EE34}"/>
          </ac:picMkLst>
        </pc:picChg>
      </pc:sldChg>
      <pc:sldChg chg="delSp modSp add replId delAnim">
        <pc:chgData name="Carly Pettiona" userId="S::carly.pettiona@healingfoundation.org.au::8cfcf547-e567-4a67-ae5f-7d6e6196302b" providerId="AD" clId="Web-{A326F2E1-8EFA-AB5C-B7E9-B076017F0C01}" dt="2023-07-26T01:23:39.373" v="2284"/>
        <pc:sldMkLst>
          <pc:docMk/>
          <pc:sldMk cId="2141523346" sldId="447"/>
        </pc:sldMkLst>
        <pc:spChg chg="mod">
          <ac:chgData name="Carly Pettiona" userId="S::carly.pettiona@healingfoundation.org.au::8cfcf547-e567-4a67-ae5f-7d6e6196302b" providerId="AD" clId="Web-{A326F2E1-8EFA-AB5C-B7E9-B076017F0C01}" dt="2023-07-26T01:22:44.966" v="2200" actId="20577"/>
          <ac:spMkLst>
            <pc:docMk/>
            <pc:sldMk cId="2141523346" sldId="447"/>
            <ac:spMk id="2" creationId="{79E27399-617F-D151-3C79-DDBEE6FCD43B}"/>
          </ac:spMkLst>
        </pc:spChg>
        <pc:spChg chg="mod">
          <ac:chgData name="Carly Pettiona" userId="S::carly.pettiona@healingfoundation.org.au::8cfcf547-e567-4a67-ae5f-7d6e6196302b" providerId="AD" clId="Web-{A326F2E1-8EFA-AB5C-B7E9-B076017F0C01}" dt="2023-07-26T01:23:07.216" v="2251" actId="20577"/>
          <ac:spMkLst>
            <pc:docMk/>
            <pc:sldMk cId="2141523346" sldId="447"/>
            <ac:spMk id="4" creationId="{1EE6339D-9E9A-84D5-DC59-7F19AF9CFFB5}"/>
          </ac:spMkLst>
        </pc:spChg>
        <pc:spChg chg="mod">
          <ac:chgData name="Carly Pettiona" userId="S::carly.pettiona@healingfoundation.org.au::8cfcf547-e567-4a67-ae5f-7d6e6196302b" providerId="AD" clId="Web-{A326F2E1-8EFA-AB5C-B7E9-B076017F0C01}" dt="2023-07-26T01:23:15.732" v="2279" actId="20577"/>
          <ac:spMkLst>
            <pc:docMk/>
            <pc:sldMk cId="2141523346" sldId="447"/>
            <ac:spMk id="5" creationId="{2991391B-D1AD-FE4B-7F7B-5A2F81A4B8C1}"/>
          </ac:spMkLst>
        </pc:spChg>
        <pc:spChg chg="mod">
          <ac:chgData name="Carly Pettiona" userId="S::carly.pettiona@healingfoundation.org.au::8cfcf547-e567-4a67-ae5f-7d6e6196302b" providerId="AD" clId="Web-{A326F2E1-8EFA-AB5C-B7E9-B076017F0C01}" dt="2023-07-26T01:22:28.559" v="2160" actId="20577"/>
          <ac:spMkLst>
            <pc:docMk/>
            <pc:sldMk cId="2141523346" sldId="447"/>
            <ac:spMk id="6" creationId="{0525F5B9-8593-EEAA-F5E4-2CE07BF18483}"/>
          </ac:spMkLst>
        </pc:spChg>
        <pc:spChg chg="mod">
          <ac:chgData name="Carly Pettiona" userId="S::carly.pettiona@healingfoundation.org.au::8cfcf547-e567-4a67-ae5f-7d6e6196302b" providerId="AD" clId="Web-{A326F2E1-8EFA-AB5C-B7E9-B076017F0C01}" dt="2023-07-26T01:22:57.513" v="2231" actId="1076"/>
          <ac:spMkLst>
            <pc:docMk/>
            <pc:sldMk cId="2141523346" sldId="447"/>
            <ac:spMk id="9" creationId="{F54EE4E2-0C12-E5AF-BE1E-E82B8A267AB7}"/>
          </ac:spMkLst>
        </pc:spChg>
        <pc:spChg chg="del topLvl">
          <ac:chgData name="Carly Pettiona" userId="S::carly.pettiona@healingfoundation.org.au::8cfcf547-e567-4a67-ae5f-7d6e6196302b" providerId="AD" clId="Web-{A326F2E1-8EFA-AB5C-B7E9-B076017F0C01}" dt="2023-07-26T01:23:18.732" v="2280"/>
          <ac:spMkLst>
            <pc:docMk/>
            <pc:sldMk cId="2141523346" sldId="447"/>
            <ac:spMk id="10" creationId="{7F3961E6-27D0-11E4-58C9-D818DBDC58E6}"/>
          </ac:spMkLst>
        </pc:spChg>
        <pc:spChg chg="del topLvl">
          <ac:chgData name="Carly Pettiona" userId="S::carly.pettiona@healingfoundation.org.au::8cfcf547-e567-4a67-ae5f-7d6e6196302b" providerId="AD" clId="Web-{A326F2E1-8EFA-AB5C-B7E9-B076017F0C01}" dt="2023-07-26T01:23:39.373" v="2284"/>
          <ac:spMkLst>
            <pc:docMk/>
            <pc:sldMk cId="2141523346" sldId="447"/>
            <ac:spMk id="15" creationId="{5706191E-62C0-E064-CC9F-7F10974CB22A}"/>
          </ac:spMkLst>
        </pc:spChg>
        <pc:grpChg chg="mod">
          <ac:chgData name="Carly Pettiona" userId="S::carly.pettiona@healingfoundation.org.au::8cfcf547-e567-4a67-ae5f-7d6e6196302b" providerId="AD" clId="Web-{A326F2E1-8EFA-AB5C-B7E9-B076017F0C01}" dt="2023-07-26T01:23:32.232" v="228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326F2E1-8EFA-AB5C-B7E9-B076017F0C01}" dt="2023-07-26T01:23:28.170" v="2282"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326F2E1-8EFA-AB5C-B7E9-B076017F0C01}" dt="2023-07-26T01:23:25.467" v="2281" actId="1076"/>
          <ac:grpSpMkLst>
            <pc:docMk/>
            <pc:sldMk cId="2141523346" sldId="447"/>
            <ac:grpSpMk id="21" creationId="{8C3913F9-1CFE-7E9E-4F08-D0A6CA997E29}"/>
          </ac:grpSpMkLst>
        </pc:grpChg>
        <pc:grpChg chg="del">
          <ac:chgData name="Carly Pettiona" userId="S::carly.pettiona@healingfoundation.org.au::8cfcf547-e567-4a67-ae5f-7d6e6196302b" providerId="AD" clId="Web-{A326F2E1-8EFA-AB5C-B7E9-B076017F0C01}" dt="2023-07-26T01:23:18.732" v="2280"/>
          <ac:grpSpMkLst>
            <pc:docMk/>
            <pc:sldMk cId="2141523346" sldId="447"/>
            <ac:grpSpMk id="22" creationId="{27077F49-018B-5A25-6317-161796E9F94B}"/>
          </ac:grpSpMkLst>
        </pc:grpChg>
      </pc:sldChg>
      <pc:sldChg chg="addSp delSp modSp add replId modNotes">
        <pc:chgData name="Carly Pettiona" userId="S::carly.pettiona@healingfoundation.org.au::8cfcf547-e567-4a67-ae5f-7d6e6196302b" providerId="AD" clId="Web-{A326F2E1-8EFA-AB5C-B7E9-B076017F0C01}" dt="2023-07-26T01:25:04.047" v="2327" actId="1076"/>
        <pc:sldMkLst>
          <pc:docMk/>
          <pc:sldMk cId="8970409" sldId="448"/>
        </pc:sldMkLst>
        <pc:spChg chg="mod">
          <ac:chgData name="Carly Pettiona" userId="S::carly.pettiona@healingfoundation.org.au::8cfcf547-e567-4a67-ae5f-7d6e6196302b" providerId="AD" clId="Web-{A326F2E1-8EFA-AB5C-B7E9-B076017F0C01}" dt="2023-07-26T01:24:11.343" v="2314" actId="1076"/>
          <ac:spMkLst>
            <pc:docMk/>
            <pc:sldMk cId="8970409" sldId="448"/>
            <ac:spMk id="5" creationId="{166C9648-FC28-7275-F297-FB016F2CBF1A}"/>
          </ac:spMkLst>
        </pc:spChg>
        <pc:spChg chg="del">
          <ac:chgData name="Carly Pettiona" userId="S::carly.pettiona@healingfoundation.org.au::8cfcf547-e567-4a67-ae5f-7d6e6196302b" providerId="AD" clId="Web-{A326F2E1-8EFA-AB5C-B7E9-B076017F0C01}" dt="2023-07-26T01:24:13.436" v="2315"/>
          <ac:spMkLst>
            <pc:docMk/>
            <pc:sldMk cId="8970409" sldId="448"/>
            <ac:spMk id="11" creationId="{61BB758D-5AA2-8F78-7287-7662F186E732}"/>
          </ac:spMkLst>
        </pc:spChg>
        <pc:picChg chg="add mod">
          <ac:chgData name="Carly Pettiona" userId="S::carly.pettiona@healingfoundation.org.au::8cfcf547-e567-4a67-ae5f-7d6e6196302b" providerId="AD" clId="Web-{A326F2E1-8EFA-AB5C-B7E9-B076017F0C01}" dt="2023-07-26T01:25:04.047" v="2327" actId="1076"/>
          <ac:picMkLst>
            <pc:docMk/>
            <pc:sldMk cId="8970409" sldId="448"/>
            <ac:picMk id="2" creationId="{139902DF-CB95-2294-4160-67868ACE44F3}"/>
          </ac:picMkLst>
        </pc:picChg>
        <pc:picChg chg="del">
          <ac:chgData name="Carly Pettiona" userId="S::carly.pettiona@healingfoundation.org.au::8cfcf547-e567-4a67-ae5f-7d6e6196302b" providerId="AD" clId="Web-{A326F2E1-8EFA-AB5C-B7E9-B076017F0C01}" dt="2023-07-26T01:24:13.436" v="2316"/>
          <ac:picMkLst>
            <pc:docMk/>
            <pc:sldMk cId="8970409" sldId="448"/>
            <ac:picMk id="10" creationId="{0290663B-D0B3-7E47-C542-12A4A4E89EE7}"/>
          </ac:picMkLst>
        </pc:picChg>
      </pc:sldChg>
      <pc:sldChg chg="addSp delSp modSp add replId addAnim modAnim modNotes">
        <pc:chgData name="Carly Pettiona" userId="S::carly.pettiona@healingfoundation.org.au::8cfcf547-e567-4a67-ae5f-7d6e6196302b" providerId="AD" clId="Web-{A326F2E1-8EFA-AB5C-B7E9-B076017F0C01}" dt="2023-07-26T01:44:48.602" v="2852"/>
        <pc:sldMkLst>
          <pc:docMk/>
          <pc:sldMk cId="1166577620" sldId="449"/>
        </pc:sldMkLst>
        <pc:spChg chg="add mod">
          <ac:chgData name="Carly Pettiona" userId="S::carly.pettiona@healingfoundation.org.au::8cfcf547-e567-4a67-ae5f-7d6e6196302b" providerId="AD" clId="Web-{A326F2E1-8EFA-AB5C-B7E9-B076017F0C01}" dt="2023-07-26T01:42:24.162" v="2661" actId="20577"/>
          <ac:spMkLst>
            <pc:docMk/>
            <pc:sldMk cId="1166577620" sldId="449"/>
            <ac:spMk id="3" creationId="{F037A6C0-3B11-DB8D-0874-4BC0C20DF5C0}"/>
          </ac:spMkLst>
        </pc:spChg>
        <pc:spChg chg="add mod">
          <ac:chgData name="Carly Pettiona" userId="S::carly.pettiona@healingfoundation.org.au::8cfcf547-e567-4a67-ae5f-7d6e6196302b" providerId="AD" clId="Web-{A326F2E1-8EFA-AB5C-B7E9-B076017F0C01}" dt="2023-07-26T01:43:12.976" v="2767" actId="1076"/>
          <ac:spMkLst>
            <pc:docMk/>
            <pc:sldMk cId="1166577620" sldId="449"/>
            <ac:spMk id="7" creationId="{7CFEA03B-B2AB-DAEE-B25F-3823323C35C0}"/>
          </ac:spMkLst>
        </pc:spChg>
        <pc:picChg chg="del">
          <ac:chgData name="Carly Pettiona" userId="S::carly.pettiona@healingfoundation.org.au::8cfcf547-e567-4a67-ae5f-7d6e6196302b" providerId="AD" clId="Web-{A326F2E1-8EFA-AB5C-B7E9-B076017F0C01}" dt="2023-07-26T01:25:19.078" v="2329"/>
          <ac:picMkLst>
            <pc:docMk/>
            <pc:sldMk cId="1166577620" sldId="449"/>
            <ac:picMk id="2" creationId="{139902DF-CB95-2294-4160-67868ACE44F3}"/>
          </ac:picMkLst>
        </pc:picChg>
        <pc:picChg chg="add del mod">
          <ac:chgData name="Carly Pettiona" userId="S::carly.pettiona@healingfoundation.org.au::8cfcf547-e567-4a67-ae5f-7d6e6196302b" providerId="AD" clId="Web-{A326F2E1-8EFA-AB5C-B7E9-B076017F0C01}" dt="2023-07-26T01:42:09.568" v="2656"/>
          <ac:picMkLst>
            <pc:docMk/>
            <pc:sldMk cId="1166577620" sldId="449"/>
            <ac:picMk id="4" creationId="{E03AD337-FD15-0F00-1A91-747FC5FEA1C3}"/>
          </ac:picMkLst>
        </pc:picChg>
        <pc:picChg chg="mod">
          <ac:chgData name="Carly Pettiona" userId="S::carly.pettiona@healingfoundation.org.au::8cfcf547-e567-4a67-ae5f-7d6e6196302b" providerId="AD" clId="Web-{A326F2E1-8EFA-AB5C-B7E9-B076017F0C01}" dt="2023-07-26T01:42:17.099" v="2659" actId="1076"/>
          <ac:picMkLst>
            <pc:docMk/>
            <pc:sldMk cId="1166577620" sldId="449"/>
            <ac:picMk id="20" creationId="{E91ACB26-13AE-B6F0-DE4D-E89FD78D20F4}"/>
          </ac:picMkLst>
        </pc:picChg>
      </pc:sldChg>
      <pc:sldChg chg="addSp modSp add replId">
        <pc:chgData name="Carly Pettiona" userId="S::carly.pettiona@healingfoundation.org.au::8cfcf547-e567-4a67-ae5f-7d6e6196302b" providerId="AD" clId="Web-{A326F2E1-8EFA-AB5C-B7E9-B076017F0C01}" dt="2023-07-26T01:42:05.365" v="2655" actId="20577"/>
        <pc:sldMkLst>
          <pc:docMk/>
          <pc:sldMk cId="621265043" sldId="450"/>
        </pc:sldMkLst>
        <pc:spChg chg="mod">
          <ac:chgData name="Carly Pettiona" userId="S::carly.pettiona@healingfoundation.org.au::8cfcf547-e567-4a67-ae5f-7d6e6196302b" providerId="AD" clId="Web-{A326F2E1-8EFA-AB5C-B7E9-B076017F0C01}" dt="2023-07-26T01:26:09.329" v="2344" actId="20577"/>
          <ac:spMkLst>
            <pc:docMk/>
            <pc:sldMk cId="621265043" sldId="450"/>
            <ac:spMk id="3" creationId="{F037A6C0-3B11-DB8D-0874-4BC0C20DF5C0}"/>
          </ac:spMkLst>
        </pc:spChg>
        <pc:spChg chg="add mod">
          <ac:chgData name="Carly Pettiona" userId="S::carly.pettiona@healingfoundation.org.au::8cfcf547-e567-4a67-ae5f-7d6e6196302b" providerId="AD" clId="Web-{A326F2E1-8EFA-AB5C-B7E9-B076017F0C01}" dt="2023-07-26T01:42:05.365" v="2655" actId="20577"/>
          <ac:spMkLst>
            <pc:docMk/>
            <pc:sldMk cId="621265043" sldId="450"/>
            <ac:spMk id="4" creationId="{171E049E-176D-E78A-6470-EBC4EECB8D4D}"/>
          </ac:spMkLst>
        </pc:spChg>
        <pc:picChg chg="mod">
          <ac:chgData name="Carly Pettiona" userId="S::carly.pettiona@healingfoundation.org.au::8cfcf547-e567-4a67-ae5f-7d6e6196302b" providerId="AD" clId="Web-{A326F2E1-8EFA-AB5C-B7E9-B076017F0C01}" dt="2023-07-26T01:41:49.005" v="2634" actId="1076"/>
          <ac:picMkLst>
            <pc:docMk/>
            <pc:sldMk cId="621265043" sldId="450"/>
            <ac:picMk id="20" creationId="{E91ACB26-13AE-B6F0-DE4D-E89FD78D20F4}"/>
          </ac:picMkLst>
        </pc:picChg>
      </pc:sldChg>
      <pc:sldChg chg="modSp add replId">
        <pc:chgData name="Carly Pettiona" userId="S::carly.pettiona@healingfoundation.org.au::8cfcf547-e567-4a67-ae5f-7d6e6196302b" providerId="AD" clId="Web-{A326F2E1-8EFA-AB5C-B7E9-B076017F0C01}" dt="2023-07-26T01:29:18.068" v="2348" actId="20577"/>
        <pc:sldMkLst>
          <pc:docMk/>
          <pc:sldMk cId="2298767385" sldId="451"/>
        </pc:sldMkLst>
        <pc:spChg chg="mod">
          <ac:chgData name="Carly Pettiona" userId="S::carly.pettiona@healingfoundation.org.au::8cfcf547-e567-4a67-ae5f-7d6e6196302b" providerId="AD" clId="Web-{A326F2E1-8EFA-AB5C-B7E9-B076017F0C01}" dt="2023-07-26T01:29:18.068" v="2348" actId="20577"/>
          <ac:spMkLst>
            <pc:docMk/>
            <pc:sldMk cId="2298767385" sldId="451"/>
            <ac:spMk id="3" creationId="{F037A6C0-3B11-DB8D-0874-4BC0C20DF5C0}"/>
          </ac:spMkLst>
        </pc:spChg>
      </pc:sldChg>
    </pc:docChg>
  </pc:docChgLst>
  <pc:docChgLst>
    <pc:chgData name="Talia Collins" userId="44d75fa7-65f5-4bb7-ad58-43a99de5a1f1" providerId="ADAL" clId="{BD8BC82A-7C30-449C-B02C-4DBF98AEBAA1}"/>
    <pc:docChg chg="custSel modSld">
      <pc:chgData name="Talia Collins" userId="44d75fa7-65f5-4bb7-ad58-43a99de5a1f1" providerId="ADAL" clId="{BD8BC82A-7C30-449C-B02C-4DBF98AEBAA1}" dt="2023-08-02T00:52:51.228" v="7" actId="20577"/>
      <pc:docMkLst>
        <pc:docMk/>
      </pc:docMkLst>
      <pc:sldChg chg="modSp">
        <pc:chgData name="Talia Collins" userId="44d75fa7-65f5-4bb7-ad58-43a99de5a1f1" providerId="ADAL" clId="{BD8BC82A-7C30-449C-B02C-4DBF98AEBAA1}" dt="2023-08-02T00:47:02.685" v="1" actId="20577"/>
        <pc:sldMkLst>
          <pc:docMk/>
          <pc:sldMk cId="3474476569" sldId="346"/>
        </pc:sldMkLst>
        <pc:spChg chg="mod">
          <ac:chgData name="Talia Collins" userId="44d75fa7-65f5-4bb7-ad58-43a99de5a1f1" providerId="ADAL" clId="{BD8BC82A-7C30-449C-B02C-4DBF98AEBAA1}" dt="2023-08-02T00:47:02.685" v="1" actId="20577"/>
          <ac:spMkLst>
            <pc:docMk/>
            <pc:sldMk cId="3474476569" sldId="346"/>
            <ac:spMk id="6" creationId="{0525F5B9-8593-EEAA-F5E4-2CE07BF18483}"/>
          </ac:spMkLst>
        </pc:spChg>
      </pc:sldChg>
      <pc:sldChg chg="modSp mod">
        <pc:chgData name="Talia Collins" userId="44d75fa7-65f5-4bb7-ad58-43a99de5a1f1" providerId="ADAL" clId="{BD8BC82A-7C30-449C-B02C-4DBF98AEBAA1}" dt="2023-08-02T00:52:51.228" v="7" actId="20577"/>
        <pc:sldMkLst>
          <pc:docMk/>
          <pc:sldMk cId="3168794488" sldId="457"/>
        </pc:sldMkLst>
        <pc:spChg chg="mod">
          <ac:chgData name="Talia Collins" userId="44d75fa7-65f5-4bb7-ad58-43a99de5a1f1" providerId="ADAL" clId="{BD8BC82A-7C30-449C-B02C-4DBF98AEBAA1}" dt="2023-08-02T00:52:51.228" v="7" actId="20577"/>
          <ac:spMkLst>
            <pc:docMk/>
            <pc:sldMk cId="3168794488" sldId="457"/>
            <ac:spMk id="2" creationId="{37CC251A-65BB-FCCD-D450-8282F8101FD5}"/>
          </ac:spMkLst>
        </pc:spChg>
      </pc:sldChg>
    </pc:docChg>
  </pc:docChgLst>
  <pc:docChgLst>
    <pc:chgData name="Carly Pettiona" userId="S::carly.pettiona@healingfoundation.org.au::8cfcf547-e567-4a67-ae5f-7d6e6196302b" providerId="AD" clId="Web-{EDB782BD-4787-B536-5A06-45A77FD42C07}"/>
    <pc:docChg chg="addSld delSld modSld">
      <pc:chgData name="Carly Pettiona" userId="S::carly.pettiona@healingfoundation.org.au::8cfcf547-e567-4a67-ae5f-7d6e6196302b" providerId="AD" clId="Web-{EDB782BD-4787-B536-5A06-45A77FD42C07}" dt="2023-09-14T05:14:31.096" v="757"/>
      <pc:docMkLst>
        <pc:docMk/>
      </pc:docMkLst>
      <pc:sldChg chg="modNotes">
        <pc:chgData name="Carly Pettiona" userId="S::carly.pettiona@healingfoundation.org.au::8cfcf547-e567-4a67-ae5f-7d6e6196302b" providerId="AD" clId="Web-{EDB782BD-4787-B536-5A06-45A77FD42C07}" dt="2023-09-14T04:47:27.293" v="235"/>
        <pc:sldMkLst>
          <pc:docMk/>
          <pc:sldMk cId="4090891799" sldId="355"/>
        </pc:sldMkLst>
      </pc:sldChg>
      <pc:sldChg chg="addSp delSp modSp del">
        <pc:chgData name="Carly Pettiona" userId="S::carly.pettiona@healingfoundation.org.au::8cfcf547-e567-4a67-ae5f-7d6e6196302b" providerId="AD" clId="Web-{EDB782BD-4787-B536-5A06-45A77FD42C07}" dt="2023-09-14T04:51:49.393" v="292"/>
        <pc:sldMkLst>
          <pc:docMk/>
          <pc:sldMk cId="1008212083" sldId="392"/>
        </pc:sldMkLst>
        <pc:spChg chg="mod">
          <ac:chgData name="Carly Pettiona" userId="S::carly.pettiona@healingfoundation.org.au::8cfcf547-e567-4a67-ae5f-7d6e6196302b" providerId="AD" clId="Web-{EDB782BD-4787-B536-5A06-45A77FD42C07}" dt="2023-09-14T04:51:09.516" v="273" actId="14100"/>
          <ac:spMkLst>
            <pc:docMk/>
            <pc:sldMk cId="1008212083" sldId="392"/>
            <ac:spMk id="5" creationId="{1D0DFB20-AC56-A70F-BE57-312821FE351B}"/>
          </ac:spMkLst>
        </pc:spChg>
        <pc:picChg chg="del">
          <ac:chgData name="Carly Pettiona" userId="S::carly.pettiona@healingfoundation.org.au::8cfcf547-e567-4a67-ae5f-7d6e6196302b" providerId="AD" clId="Web-{EDB782BD-4787-B536-5A06-45A77FD42C07}" dt="2023-09-14T04:50:50.907" v="267"/>
          <ac:picMkLst>
            <pc:docMk/>
            <pc:sldMk cId="1008212083" sldId="392"/>
            <ac:picMk id="3" creationId="{4A41CDE1-0126-62A0-9CCE-1BB9704BF1F4}"/>
          </ac:picMkLst>
        </pc:picChg>
        <pc:picChg chg="mod">
          <ac:chgData name="Carly Pettiona" userId="S::carly.pettiona@healingfoundation.org.au::8cfcf547-e567-4a67-ae5f-7d6e6196302b" providerId="AD" clId="Web-{EDB782BD-4787-B536-5A06-45A77FD42C07}" dt="2023-09-14T04:51:03.079" v="271" actId="1076"/>
          <ac:picMkLst>
            <pc:docMk/>
            <pc:sldMk cId="1008212083" sldId="392"/>
            <ac:picMk id="4" creationId="{3A40DA7F-7DA1-7AE9-F20B-DB3A86769940}"/>
          </ac:picMkLst>
        </pc:picChg>
        <pc:picChg chg="add mod ord">
          <ac:chgData name="Carly Pettiona" userId="S::carly.pettiona@healingfoundation.org.au::8cfcf547-e567-4a67-ae5f-7d6e6196302b" providerId="AD" clId="Web-{EDB782BD-4787-B536-5A06-45A77FD42C07}" dt="2023-09-14T04:51:06.016" v="272"/>
          <ac:picMkLst>
            <pc:docMk/>
            <pc:sldMk cId="1008212083" sldId="392"/>
            <ac:picMk id="6" creationId="{066A3BD6-515E-FEA1-BF32-DBEF646E3797}"/>
          </ac:picMkLst>
        </pc:picChg>
        <pc:picChg chg="del">
          <ac:chgData name="Carly Pettiona" userId="S::carly.pettiona@healingfoundation.org.au::8cfcf547-e567-4a67-ae5f-7d6e6196302b" providerId="AD" clId="Web-{EDB782BD-4787-B536-5A06-45A77FD42C07}" dt="2023-09-14T04:51:10.876" v="274"/>
          <ac:picMkLst>
            <pc:docMk/>
            <pc:sldMk cId="1008212083" sldId="392"/>
            <ac:picMk id="11" creationId="{2CB9EA35-0ACD-EA02-64B8-683797D8E250}"/>
          </ac:picMkLst>
        </pc:picChg>
      </pc:sldChg>
      <pc:sldChg chg="modSp modNotes">
        <pc:chgData name="Carly Pettiona" userId="S::carly.pettiona@healingfoundation.org.au::8cfcf547-e567-4a67-ae5f-7d6e6196302b" providerId="AD" clId="Web-{EDB782BD-4787-B536-5A06-45A77FD42C07}" dt="2023-09-14T05:12:54.328" v="701"/>
        <pc:sldMkLst>
          <pc:docMk/>
          <pc:sldMk cId="1434699194" sldId="452"/>
        </pc:sldMkLst>
        <pc:spChg chg="mod">
          <ac:chgData name="Carly Pettiona" userId="S::carly.pettiona@healingfoundation.org.au::8cfcf547-e567-4a67-ae5f-7d6e6196302b" providerId="AD" clId="Web-{EDB782BD-4787-B536-5A06-45A77FD42C07}" dt="2023-09-14T05:10:48.138" v="626" actId="20577"/>
          <ac:spMkLst>
            <pc:docMk/>
            <pc:sldMk cId="1434699194" sldId="452"/>
            <ac:spMk id="5" creationId="{1D0DFB20-AC56-A70F-BE57-312821FE351B}"/>
          </ac:spMkLst>
        </pc:spChg>
      </pc:sldChg>
      <pc:sldChg chg="modNotes">
        <pc:chgData name="Carly Pettiona" userId="S::carly.pettiona@healingfoundation.org.au::8cfcf547-e567-4a67-ae5f-7d6e6196302b" providerId="AD" clId="Web-{EDB782BD-4787-B536-5A06-45A77FD42C07}" dt="2023-09-14T04:17:03.816" v="54"/>
        <pc:sldMkLst>
          <pc:docMk/>
          <pc:sldMk cId="4100747964" sldId="461"/>
        </pc:sldMkLst>
      </pc:sldChg>
      <pc:sldChg chg="modNotes">
        <pc:chgData name="Carly Pettiona" userId="S::carly.pettiona@healingfoundation.org.au::8cfcf547-e567-4a67-ae5f-7d6e6196302b" providerId="AD" clId="Web-{EDB782BD-4787-B536-5A06-45A77FD42C07}" dt="2023-09-14T04:50:19.093" v="265"/>
        <pc:sldMkLst>
          <pc:docMk/>
          <pc:sldMk cId="3443947707" sldId="462"/>
        </pc:sldMkLst>
      </pc:sldChg>
      <pc:sldChg chg="modNotes">
        <pc:chgData name="Carly Pettiona" userId="S::carly.pettiona@healingfoundation.org.au::8cfcf547-e567-4a67-ae5f-7d6e6196302b" providerId="AD" clId="Web-{EDB782BD-4787-B536-5A06-45A77FD42C07}" dt="2023-09-14T04:48:27.622" v="243"/>
        <pc:sldMkLst>
          <pc:docMk/>
          <pc:sldMk cId="2964652027" sldId="463"/>
        </pc:sldMkLst>
      </pc:sldChg>
      <pc:sldChg chg="modSp del">
        <pc:chgData name="Carly Pettiona" userId="S::carly.pettiona@healingfoundation.org.au::8cfcf547-e567-4a67-ae5f-7d6e6196302b" providerId="AD" clId="Web-{EDB782BD-4787-B536-5A06-45A77FD42C07}" dt="2023-09-14T04:48:21.263" v="241"/>
        <pc:sldMkLst>
          <pc:docMk/>
          <pc:sldMk cId="283947354" sldId="464"/>
        </pc:sldMkLst>
        <pc:spChg chg="mod">
          <ac:chgData name="Carly Pettiona" userId="S::carly.pettiona@healingfoundation.org.au::8cfcf547-e567-4a67-ae5f-7d6e6196302b" providerId="AD" clId="Web-{EDB782BD-4787-B536-5A06-45A77FD42C07}" dt="2023-09-14T04:48:14.903" v="236" actId="20577"/>
          <ac:spMkLst>
            <pc:docMk/>
            <pc:sldMk cId="283947354" sldId="464"/>
            <ac:spMk id="3" creationId="{CD785458-81CB-62E4-F513-0FBA8C123B78}"/>
          </ac:spMkLst>
        </pc:spChg>
      </pc:sldChg>
      <pc:sldChg chg="modSp modNotes">
        <pc:chgData name="Carly Pettiona" userId="S::carly.pettiona@healingfoundation.org.au::8cfcf547-e567-4a67-ae5f-7d6e6196302b" providerId="AD" clId="Web-{EDB782BD-4787-B536-5A06-45A77FD42C07}" dt="2023-09-14T04:50:12.562" v="263"/>
        <pc:sldMkLst>
          <pc:docMk/>
          <pc:sldMk cId="4028358284" sldId="466"/>
        </pc:sldMkLst>
        <pc:spChg chg="mod">
          <ac:chgData name="Carly Pettiona" userId="S::carly.pettiona@healingfoundation.org.au::8cfcf547-e567-4a67-ae5f-7d6e6196302b" providerId="AD" clId="Web-{EDB782BD-4787-B536-5A06-45A77FD42C07}" dt="2023-09-14T04:49:36.686" v="256" actId="14100"/>
          <ac:spMkLst>
            <pc:docMk/>
            <pc:sldMk cId="4028358284" sldId="466"/>
            <ac:spMk id="2" creationId="{953DFF0F-CE43-0459-803D-5DDBEFA8CE3B}"/>
          </ac:spMkLst>
        </pc:spChg>
        <pc:spChg chg="mod">
          <ac:chgData name="Carly Pettiona" userId="S::carly.pettiona@healingfoundation.org.au::8cfcf547-e567-4a67-ae5f-7d6e6196302b" providerId="AD" clId="Web-{EDB782BD-4787-B536-5A06-45A77FD42C07}" dt="2023-09-14T04:49:47.811" v="258" actId="1076"/>
          <ac:spMkLst>
            <pc:docMk/>
            <pc:sldMk cId="4028358284" sldId="466"/>
            <ac:spMk id="3" creationId="{8940494E-5AAF-5200-0A12-A78BD27AF066}"/>
          </ac:spMkLst>
        </pc:spChg>
        <pc:spChg chg="mod">
          <ac:chgData name="Carly Pettiona" userId="S::carly.pettiona@healingfoundation.org.au::8cfcf547-e567-4a67-ae5f-7d6e6196302b" providerId="AD" clId="Web-{EDB782BD-4787-B536-5A06-45A77FD42C07}" dt="2023-09-14T04:49:10.061" v="249" actId="1076"/>
          <ac:spMkLst>
            <pc:docMk/>
            <pc:sldMk cId="4028358284" sldId="466"/>
            <ac:spMk id="7" creationId="{7EE2D001-B95B-2531-BA53-A525F378D952}"/>
          </ac:spMkLst>
        </pc:spChg>
        <pc:spChg chg="mod">
          <ac:chgData name="Carly Pettiona" userId="S::carly.pettiona@healingfoundation.org.au::8cfcf547-e567-4a67-ae5f-7d6e6196302b" providerId="AD" clId="Web-{EDB782BD-4787-B536-5A06-45A77FD42C07}" dt="2023-09-14T04:49:54.187" v="260" actId="1076"/>
          <ac:spMkLst>
            <pc:docMk/>
            <pc:sldMk cId="4028358284" sldId="466"/>
            <ac:spMk id="8" creationId="{C1DDEF60-1250-951D-B01C-58B467B818F3}"/>
          </ac:spMkLst>
        </pc:spChg>
        <pc:picChg chg="mod">
          <ac:chgData name="Carly Pettiona" userId="S::carly.pettiona@healingfoundation.org.au::8cfcf547-e567-4a67-ae5f-7d6e6196302b" providerId="AD" clId="Web-{EDB782BD-4787-B536-5A06-45A77FD42C07}" dt="2023-09-14T04:49:50.812" v="259" actId="1076"/>
          <ac:picMkLst>
            <pc:docMk/>
            <pc:sldMk cId="4028358284" sldId="466"/>
            <ac:picMk id="15" creationId="{D5F29004-40E8-9C18-D1F8-AABBD02D19D1}"/>
          </ac:picMkLst>
        </pc:picChg>
        <pc:picChg chg="mod">
          <ac:chgData name="Carly Pettiona" userId="S::carly.pettiona@healingfoundation.org.au::8cfcf547-e567-4a67-ae5f-7d6e6196302b" providerId="AD" clId="Web-{EDB782BD-4787-B536-5A06-45A77FD42C07}" dt="2023-09-14T04:49:27.123" v="254" actId="1076"/>
          <ac:picMkLst>
            <pc:docMk/>
            <pc:sldMk cId="4028358284" sldId="466"/>
            <ac:picMk id="16" creationId="{200B27B8-D11D-B161-FF0D-9B9FB6E4DF0C}"/>
          </ac:picMkLst>
        </pc:picChg>
        <pc:picChg chg="mod">
          <ac:chgData name="Carly Pettiona" userId="S::carly.pettiona@healingfoundation.org.au::8cfcf547-e567-4a67-ae5f-7d6e6196302b" providerId="AD" clId="Web-{EDB782BD-4787-B536-5A06-45A77FD42C07}" dt="2023-09-14T04:49:12.311" v="250" actId="1076"/>
          <ac:picMkLst>
            <pc:docMk/>
            <pc:sldMk cId="4028358284" sldId="466"/>
            <ac:picMk id="18" creationId="{37DECD7F-222E-7EA3-DBF8-E5FDB96F3566}"/>
          </ac:picMkLst>
        </pc:picChg>
      </pc:sldChg>
      <pc:sldChg chg="modNotes">
        <pc:chgData name="Carly Pettiona" userId="S::carly.pettiona@healingfoundation.org.au::8cfcf547-e567-4a67-ae5f-7d6e6196302b" providerId="AD" clId="Web-{EDB782BD-4787-B536-5A06-45A77FD42C07}" dt="2023-09-14T04:54:22.287" v="333"/>
        <pc:sldMkLst>
          <pc:docMk/>
          <pc:sldMk cId="2221519236" sldId="467"/>
        </pc:sldMkLst>
      </pc:sldChg>
      <pc:sldChg chg="modNotes">
        <pc:chgData name="Carly Pettiona" userId="S::carly.pettiona@healingfoundation.org.au::8cfcf547-e567-4a67-ae5f-7d6e6196302b" providerId="AD" clId="Web-{EDB782BD-4787-B536-5A06-45A77FD42C07}" dt="2023-09-14T04:55:54.398" v="392"/>
        <pc:sldMkLst>
          <pc:docMk/>
          <pc:sldMk cId="600532772" sldId="468"/>
        </pc:sldMkLst>
      </pc:sldChg>
      <pc:sldChg chg="modNotes">
        <pc:chgData name="Carly Pettiona" userId="S::carly.pettiona@healingfoundation.org.au::8cfcf547-e567-4a67-ae5f-7d6e6196302b" providerId="AD" clId="Web-{EDB782BD-4787-B536-5A06-45A77FD42C07}" dt="2023-09-14T04:53:29.629" v="321"/>
        <pc:sldMkLst>
          <pc:docMk/>
          <pc:sldMk cId="2988010087" sldId="469"/>
        </pc:sldMkLst>
      </pc:sldChg>
      <pc:sldChg chg="modNotes">
        <pc:chgData name="Carly Pettiona" userId="S::carly.pettiona@healingfoundation.org.au::8cfcf547-e567-4a67-ae5f-7d6e6196302b" providerId="AD" clId="Web-{EDB782BD-4787-B536-5A06-45A77FD42C07}" dt="2023-09-14T04:56:10.102" v="394"/>
        <pc:sldMkLst>
          <pc:docMk/>
          <pc:sldMk cId="1205859116" sldId="470"/>
        </pc:sldMkLst>
      </pc:sldChg>
      <pc:sldChg chg="modSp modNotes">
        <pc:chgData name="Carly Pettiona" userId="S::carly.pettiona@healingfoundation.org.au::8cfcf547-e567-4a67-ae5f-7d6e6196302b" providerId="AD" clId="Web-{EDB782BD-4787-B536-5A06-45A77FD42C07}" dt="2023-09-14T04:57:29.103" v="401"/>
        <pc:sldMkLst>
          <pc:docMk/>
          <pc:sldMk cId="3792852810" sldId="471"/>
        </pc:sldMkLst>
        <pc:spChg chg="mod">
          <ac:chgData name="Carly Pettiona" userId="S::carly.pettiona@healingfoundation.org.au::8cfcf547-e567-4a67-ae5f-7d6e6196302b" providerId="AD" clId="Web-{EDB782BD-4787-B536-5A06-45A77FD42C07}" dt="2023-09-14T04:56:21.149" v="397" actId="20577"/>
          <ac:spMkLst>
            <pc:docMk/>
            <pc:sldMk cId="3792852810" sldId="471"/>
            <ac:spMk id="3" creationId="{11A60978-1A45-3AA7-DA59-234CF9B23890}"/>
          </ac:spMkLst>
        </pc:spChg>
      </pc:sldChg>
      <pc:sldChg chg="modNotes">
        <pc:chgData name="Carly Pettiona" userId="S::carly.pettiona@healingfoundation.org.au::8cfcf547-e567-4a67-ae5f-7d6e6196302b" providerId="AD" clId="Web-{EDB782BD-4787-B536-5A06-45A77FD42C07}" dt="2023-09-14T05:05:38.255" v="456"/>
        <pc:sldMkLst>
          <pc:docMk/>
          <pc:sldMk cId="4035189996" sldId="472"/>
        </pc:sldMkLst>
      </pc:sldChg>
      <pc:sldChg chg="modNotes">
        <pc:chgData name="Carly Pettiona" userId="S::carly.pettiona@healingfoundation.org.au::8cfcf547-e567-4a67-ae5f-7d6e6196302b" providerId="AD" clId="Web-{EDB782BD-4787-B536-5A06-45A77FD42C07}" dt="2023-09-14T05:07:18.820" v="502"/>
        <pc:sldMkLst>
          <pc:docMk/>
          <pc:sldMk cId="697968502" sldId="473"/>
        </pc:sldMkLst>
      </pc:sldChg>
      <pc:sldChg chg="del">
        <pc:chgData name="Carly Pettiona" userId="S::carly.pettiona@healingfoundation.org.au::8cfcf547-e567-4a67-ae5f-7d6e6196302b" providerId="AD" clId="Web-{EDB782BD-4787-B536-5A06-45A77FD42C07}" dt="2023-09-14T04:58:15.808" v="419"/>
        <pc:sldMkLst>
          <pc:docMk/>
          <pc:sldMk cId="2959762619" sldId="474"/>
        </pc:sldMkLst>
      </pc:sldChg>
      <pc:sldChg chg="del">
        <pc:chgData name="Carly Pettiona" userId="S::carly.pettiona@healingfoundation.org.au::8cfcf547-e567-4a67-ae5f-7d6e6196302b" providerId="AD" clId="Web-{EDB782BD-4787-B536-5A06-45A77FD42C07}" dt="2023-09-14T05:07:21.914" v="503"/>
        <pc:sldMkLst>
          <pc:docMk/>
          <pc:sldMk cId="3020299491" sldId="475"/>
        </pc:sldMkLst>
      </pc:sldChg>
      <pc:sldChg chg="modNotes">
        <pc:chgData name="Carly Pettiona" userId="S::carly.pettiona@healingfoundation.org.au::8cfcf547-e567-4a67-ae5f-7d6e6196302b" providerId="AD" clId="Web-{EDB782BD-4787-B536-5A06-45A77FD42C07}" dt="2023-09-14T05:09:52.652" v="594"/>
        <pc:sldMkLst>
          <pc:docMk/>
          <pc:sldMk cId="2153310366" sldId="476"/>
        </pc:sldMkLst>
      </pc:sldChg>
      <pc:sldChg chg="modSp modNotes">
        <pc:chgData name="Carly Pettiona" userId="S::carly.pettiona@healingfoundation.org.au::8cfcf547-e567-4a67-ae5f-7d6e6196302b" providerId="AD" clId="Web-{EDB782BD-4787-B536-5A06-45A77FD42C07}" dt="2023-09-14T05:10:13.184" v="603"/>
        <pc:sldMkLst>
          <pc:docMk/>
          <pc:sldMk cId="1971825690" sldId="477"/>
        </pc:sldMkLst>
        <pc:spChg chg="mod">
          <ac:chgData name="Carly Pettiona" userId="S::carly.pettiona@healingfoundation.org.au::8cfcf547-e567-4a67-ae5f-7d6e6196302b" providerId="AD" clId="Web-{EDB782BD-4787-B536-5A06-45A77FD42C07}" dt="2023-09-14T05:10:03.558" v="597" actId="20577"/>
          <ac:spMkLst>
            <pc:docMk/>
            <pc:sldMk cId="1971825690" sldId="477"/>
            <ac:spMk id="3" creationId="{CD3D5907-0370-05FB-32A6-1DB30AFF148D}"/>
          </ac:spMkLst>
        </pc:spChg>
      </pc:sldChg>
      <pc:sldChg chg="modNotes">
        <pc:chgData name="Carly Pettiona" userId="S::carly.pettiona@healingfoundation.org.au::8cfcf547-e567-4a67-ae5f-7d6e6196302b" providerId="AD" clId="Web-{EDB782BD-4787-B536-5A06-45A77FD42C07}" dt="2023-09-14T05:13:13.235" v="721"/>
        <pc:sldMkLst>
          <pc:docMk/>
          <pc:sldMk cId="4120211620" sldId="479"/>
        </pc:sldMkLst>
      </pc:sldChg>
      <pc:sldChg chg="modNotes">
        <pc:chgData name="Carly Pettiona" userId="S::carly.pettiona@healingfoundation.org.au::8cfcf547-e567-4a67-ae5f-7d6e6196302b" providerId="AD" clId="Web-{EDB782BD-4787-B536-5A06-45A77FD42C07}" dt="2023-09-14T05:13:56.751" v="740"/>
        <pc:sldMkLst>
          <pc:docMk/>
          <pc:sldMk cId="2901213512" sldId="480"/>
        </pc:sldMkLst>
      </pc:sldChg>
      <pc:sldChg chg="modSp modNotes">
        <pc:chgData name="Carly Pettiona" userId="S::carly.pettiona@healingfoundation.org.au::8cfcf547-e567-4a67-ae5f-7d6e6196302b" providerId="AD" clId="Web-{EDB782BD-4787-B536-5A06-45A77FD42C07}" dt="2023-09-14T05:14:31.096" v="757"/>
        <pc:sldMkLst>
          <pc:docMk/>
          <pc:sldMk cId="1992268774" sldId="481"/>
        </pc:sldMkLst>
        <pc:spChg chg="mod">
          <ac:chgData name="Carly Pettiona" userId="S::carly.pettiona@healingfoundation.org.au::8cfcf547-e567-4a67-ae5f-7d6e6196302b" providerId="AD" clId="Web-{EDB782BD-4787-B536-5A06-45A77FD42C07}" dt="2023-09-14T05:14:00.205" v="741" actId="20577"/>
          <ac:spMkLst>
            <pc:docMk/>
            <pc:sldMk cId="1992268774" sldId="481"/>
            <ac:spMk id="3" creationId="{CD3D5907-0370-05FB-32A6-1DB30AFF148D}"/>
          </ac:spMkLst>
        </pc:spChg>
      </pc:sldChg>
      <pc:sldChg chg="addSp delSp modSp add replId modNotes">
        <pc:chgData name="Carly Pettiona" userId="S::carly.pettiona@healingfoundation.org.au::8cfcf547-e567-4a67-ae5f-7d6e6196302b" providerId="AD" clId="Web-{EDB782BD-4787-B536-5A06-45A77FD42C07}" dt="2023-09-14T04:52:56.941" v="316"/>
        <pc:sldMkLst>
          <pc:docMk/>
          <pc:sldMk cId="1599088857" sldId="482"/>
        </pc:sldMkLst>
        <pc:spChg chg="mod">
          <ac:chgData name="Carly Pettiona" userId="S::carly.pettiona@healingfoundation.org.au::8cfcf547-e567-4a67-ae5f-7d6e6196302b" providerId="AD" clId="Web-{EDB782BD-4787-B536-5A06-45A77FD42C07}" dt="2023-09-14T04:51:38.720" v="288" actId="20577"/>
          <ac:spMkLst>
            <pc:docMk/>
            <pc:sldMk cId="1599088857" sldId="482"/>
            <ac:spMk id="9" creationId="{B8D3DB1F-E68F-88A8-112D-0E5D49DD6DB1}"/>
          </ac:spMkLst>
        </pc:spChg>
        <pc:picChg chg="add mod">
          <ac:chgData name="Carly Pettiona" userId="S::carly.pettiona@healingfoundation.org.au::8cfcf547-e567-4a67-ae5f-7d6e6196302b" providerId="AD" clId="Web-{EDB782BD-4787-B536-5A06-45A77FD42C07}" dt="2023-09-14T04:51:46.408" v="291" actId="14100"/>
          <ac:picMkLst>
            <pc:docMk/>
            <pc:sldMk cId="1599088857" sldId="482"/>
            <ac:picMk id="4" creationId="{DD099B1B-2FD3-0389-5848-F38EE6D745A1}"/>
          </ac:picMkLst>
        </pc:picChg>
        <pc:picChg chg="del">
          <ac:chgData name="Carly Pettiona" userId="S::carly.pettiona@healingfoundation.org.au::8cfcf547-e567-4a67-ae5f-7d6e6196302b" providerId="AD" clId="Web-{EDB782BD-4787-B536-5A06-45A77FD42C07}" dt="2023-09-14T04:51:21.892" v="276"/>
          <ac:picMkLst>
            <pc:docMk/>
            <pc:sldMk cId="1599088857" sldId="482"/>
            <ac:picMk id="11" creationId="{D4D797F4-3801-A740-BD4E-53B279E76C84}"/>
          </ac:picMkLst>
        </pc:picChg>
      </pc:sldChg>
      <pc:sldChg chg="addSp delSp modSp add replId modNotes">
        <pc:chgData name="Carly Pettiona" userId="S::carly.pettiona@healingfoundation.org.au::8cfcf547-e567-4a67-ae5f-7d6e6196302b" providerId="AD" clId="Web-{EDB782BD-4787-B536-5A06-45A77FD42C07}" dt="2023-09-14T05:04:52.645" v="420"/>
        <pc:sldMkLst>
          <pc:docMk/>
          <pc:sldMk cId="875441282" sldId="483"/>
        </pc:sldMkLst>
        <pc:spChg chg="add mod">
          <ac:chgData name="Carly Pettiona" userId="S::carly.pettiona@healingfoundation.org.au::8cfcf547-e567-4a67-ae5f-7d6e6196302b" providerId="AD" clId="Web-{EDB782BD-4787-B536-5A06-45A77FD42C07}" dt="2023-09-14T04:57:58.292" v="416" actId="14100"/>
          <ac:spMkLst>
            <pc:docMk/>
            <pc:sldMk cId="875441282" sldId="483"/>
            <ac:spMk id="5" creationId="{CA6C79DB-A25E-84E6-0FC0-0A08B65AD85C}"/>
          </ac:spMkLst>
        </pc:spChg>
        <pc:spChg chg="del">
          <ac:chgData name="Carly Pettiona" userId="S::carly.pettiona@healingfoundation.org.au::8cfcf547-e567-4a67-ae5f-7d6e6196302b" providerId="AD" clId="Web-{EDB782BD-4787-B536-5A06-45A77FD42C07}" dt="2023-09-14T04:57:49.088" v="411"/>
          <ac:spMkLst>
            <pc:docMk/>
            <pc:sldMk cId="875441282" sldId="483"/>
            <ac:spMk id="9" creationId="{B8D3DB1F-E68F-88A8-112D-0E5D49DD6DB1}"/>
          </ac:spMkLst>
        </pc:spChg>
        <pc:picChg chg="del">
          <ac:chgData name="Carly Pettiona" userId="S::carly.pettiona@healingfoundation.org.au::8cfcf547-e567-4a67-ae5f-7d6e6196302b" providerId="AD" clId="Web-{EDB782BD-4787-B536-5A06-45A77FD42C07}" dt="2023-09-14T04:57:38.713" v="403"/>
          <ac:picMkLst>
            <pc:docMk/>
            <pc:sldMk cId="875441282" sldId="483"/>
            <ac:picMk id="4" creationId="{DD099B1B-2FD3-0389-5848-F38EE6D745A1}"/>
          </ac:picMkLst>
        </pc:picChg>
        <pc:picChg chg="add mod">
          <ac:chgData name="Carly Pettiona" userId="S::carly.pettiona@healingfoundation.org.au::8cfcf547-e567-4a67-ae5f-7d6e6196302b" providerId="AD" clId="Web-{EDB782BD-4787-B536-5A06-45A77FD42C07}" dt="2023-09-14T04:57:51.901" v="413" actId="1076"/>
          <ac:picMkLst>
            <pc:docMk/>
            <pc:sldMk cId="875441282" sldId="483"/>
            <ac:picMk id="7" creationId="{1336FE2C-14F4-9E5F-B22A-19161801459E}"/>
          </ac:picMkLst>
        </pc:picChg>
        <pc:picChg chg="del">
          <ac:chgData name="Carly Pettiona" userId="S::carly.pettiona@healingfoundation.org.au::8cfcf547-e567-4a67-ae5f-7d6e6196302b" providerId="AD" clId="Web-{EDB782BD-4787-B536-5A06-45A77FD42C07}" dt="2023-09-14T04:57:43.979" v="404"/>
          <ac:picMkLst>
            <pc:docMk/>
            <pc:sldMk cId="875441282" sldId="483"/>
            <ac:picMk id="10" creationId="{56011B1E-89D7-5F74-1CBB-1C222FCA5B87}"/>
          </ac:picMkLst>
        </pc:picChg>
        <pc:picChg chg="add mod">
          <ac:chgData name="Carly Pettiona" userId="S::carly.pettiona@healingfoundation.org.au::8cfcf547-e567-4a67-ae5f-7d6e6196302b" providerId="AD" clId="Web-{EDB782BD-4787-B536-5A06-45A77FD42C07}" dt="2023-09-14T04:57:51.932" v="414" actId="1076"/>
          <ac:picMkLst>
            <pc:docMk/>
            <pc:sldMk cId="875441282" sldId="483"/>
            <ac:picMk id="11" creationId="{5EF5F958-A3F7-8A10-93E0-7F47A04FAC19}"/>
          </ac:picMkLst>
        </pc:picChg>
      </pc:sldChg>
    </pc:docChg>
  </pc:docChgLst>
  <pc:docChgLst>
    <pc:chgData name="Carly Pettiona" userId="S::carly.pettiona@healingfoundation.org.au::8cfcf547-e567-4a67-ae5f-7d6e6196302b" providerId="AD" clId="Web-{BF973C56-354F-3691-9219-61CA5F28F356}"/>
    <pc:docChg chg="addSld delSld modSld">
      <pc:chgData name="Carly Pettiona" userId="S::carly.pettiona@healingfoundation.org.au::8cfcf547-e567-4a67-ae5f-7d6e6196302b" providerId="AD" clId="Web-{BF973C56-354F-3691-9219-61CA5F28F356}" dt="2023-07-25T00:28:40.527" v="3177"/>
      <pc:docMkLst>
        <pc:docMk/>
      </pc:docMkLst>
      <pc:sldChg chg="del">
        <pc:chgData name="Carly Pettiona" userId="S::carly.pettiona@healingfoundation.org.au::8cfcf547-e567-4a67-ae5f-7d6e6196302b" providerId="AD" clId="Web-{BF973C56-354F-3691-9219-61CA5F28F356}" dt="2023-07-25T00:20:36.813" v="2358"/>
        <pc:sldMkLst>
          <pc:docMk/>
          <pc:sldMk cId="3322494046" sldId="295"/>
        </pc:sldMkLst>
      </pc:sldChg>
      <pc:sldChg chg="modSp">
        <pc:chgData name="Carly Pettiona" userId="S::carly.pettiona@healingfoundation.org.au::8cfcf547-e567-4a67-ae5f-7d6e6196302b" providerId="AD" clId="Web-{BF973C56-354F-3691-9219-61CA5F28F356}" dt="2023-07-24T21:23:54.952" v="1" actId="20577"/>
        <pc:sldMkLst>
          <pc:docMk/>
          <pc:sldMk cId="243803033" sldId="341"/>
        </pc:sldMkLst>
        <pc:spChg chg="mod">
          <ac:chgData name="Carly Pettiona" userId="S::carly.pettiona@healingfoundation.org.au::8cfcf547-e567-4a67-ae5f-7d6e6196302b" providerId="AD" clId="Web-{BF973C56-354F-3691-9219-61CA5F28F356}" dt="2023-07-24T21:23:54.952" v="1" actId="20577"/>
          <ac:spMkLst>
            <pc:docMk/>
            <pc:sldMk cId="243803033" sldId="341"/>
            <ac:spMk id="8" creationId="{A4D8F16D-7E15-29DF-40AB-9AD496CB558C}"/>
          </ac:spMkLst>
        </pc:spChg>
      </pc:sldChg>
      <pc:sldChg chg="modNotes">
        <pc:chgData name="Carly Pettiona" userId="S::carly.pettiona@healingfoundation.org.au::8cfcf547-e567-4a67-ae5f-7d6e6196302b" providerId="AD" clId="Web-{BF973C56-354F-3691-9219-61CA5F28F356}" dt="2023-07-25T00:23:21.270" v="2678"/>
        <pc:sldMkLst>
          <pc:docMk/>
          <pc:sldMk cId="2560694536" sldId="342"/>
        </pc:sldMkLst>
      </pc:sldChg>
      <pc:sldChg chg="modSp del modNotes">
        <pc:chgData name="Carly Pettiona" userId="S::carly.pettiona@healingfoundation.org.au::8cfcf547-e567-4a67-ae5f-7d6e6196302b" providerId="AD" clId="Web-{BF973C56-354F-3691-9219-61CA5F28F356}" dt="2023-07-25T00:20:38.579" v="2359"/>
        <pc:sldMkLst>
          <pc:docMk/>
          <pc:sldMk cId="248826802" sldId="345"/>
        </pc:sldMkLst>
        <pc:spChg chg="mod">
          <ac:chgData name="Carly Pettiona" userId="S::carly.pettiona@healingfoundation.org.au::8cfcf547-e567-4a67-ae5f-7d6e6196302b" providerId="AD" clId="Web-{BF973C56-354F-3691-9219-61CA5F28F356}" dt="2023-07-24T21:24:28.125" v="3" actId="20577"/>
          <ac:spMkLst>
            <pc:docMk/>
            <pc:sldMk cId="248826802" sldId="345"/>
            <ac:spMk id="6" creationId="{0525F5B9-8593-EEAA-F5E4-2CE07BF18483}"/>
          </ac:spMkLst>
        </pc:spChg>
        <pc:spChg chg="mod">
          <ac:chgData name="Carly Pettiona" userId="S::carly.pettiona@healingfoundation.org.au::8cfcf547-e567-4a67-ae5f-7d6e6196302b" providerId="AD" clId="Web-{BF973C56-354F-3691-9219-61CA5F28F356}" dt="2023-07-24T21:24:39.625" v="8" actId="20577"/>
          <ac:spMkLst>
            <pc:docMk/>
            <pc:sldMk cId="248826802" sldId="345"/>
            <ac:spMk id="7" creationId="{41A82507-7C9D-4E93-BCD7-CED1F65F5E5B}"/>
          </ac:spMkLst>
        </pc:spChg>
      </pc:sldChg>
      <pc:sldChg chg="addSp delSp modSp addAnim modAnim modNotes">
        <pc:chgData name="Carly Pettiona" userId="S::carly.pettiona@healingfoundation.org.au::8cfcf547-e567-4a67-ae5f-7d6e6196302b" providerId="AD" clId="Web-{BF973C56-354F-3691-9219-61CA5F28F356}" dt="2023-07-25T00:17:00.136" v="2357"/>
        <pc:sldMkLst>
          <pc:docMk/>
          <pc:sldMk cId="3474476569" sldId="346"/>
        </pc:sldMkLst>
        <pc:spChg chg="del">
          <ac:chgData name="Carly Pettiona" userId="S::carly.pettiona@healingfoundation.org.au::8cfcf547-e567-4a67-ae5f-7d6e6196302b" providerId="AD" clId="Web-{BF973C56-354F-3691-9219-61CA5F28F356}" dt="2023-07-24T21:33:13.264" v="298"/>
          <ac:spMkLst>
            <pc:docMk/>
            <pc:sldMk cId="3474476569" sldId="346"/>
            <ac:spMk id="3" creationId="{D2C45F10-91CE-D2A6-6B4B-77FEF479B7C7}"/>
          </ac:spMkLst>
        </pc:spChg>
        <pc:spChg chg="mod">
          <ac:chgData name="Carly Pettiona" userId="S::carly.pettiona@healingfoundation.org.au::8cfcf547-e567-4a67-ae5f-7d6e6196302b" providerId="AD" clId="Web-{BF973C56-354F-3691-9219-61CA5F28F356}" dt="2023-07-24T21:39:49.165" v="752" actId="20577"/>
          <ac:spMkLst>
            <pc:docMk/>
            <pc:sldMk cId="3474476569" sldId="346"/>
            <ac:spMk id="6" creationId="{0525F5B9-8593-EEAA-F5E4-2CE07BF18483}"/>
          </ac:spMkLst>
        </pc:spChg>
        <pc:spChg chg="add del mod">
          <ac:chgData name="Carly Pettiona" userId="S::carly.pettiona@healingfoundation.org.au::8cfcf547-e567-4a67-ae5f-7d6e6196302b" providerId="AD" clId="Web-{BF973C56-354F-3691-9219-61CA5F28F356}" dt="2023-07-24T21:33:19.077" v="299"/>
          <ac:spMkLst>
            <pc:docMk/>
            <pc:sldMk cId="3474476569" sldId="346"/>
            <ac:spMk id="9" creationId="{BED0AC04-4FC5-A6E9-DEF7-025A805B92EB}"/>
          </ac:spMkLst>
        </pc:spChg>
      </pc:sldChg>
      <pc:sldChg chg="modSp addAnim modAnim modNotes">
        <pc:chgData name="Carly Pettiona" userId="S::carly.pettiona@healingfoundation.org.au::8cfcf547-e567-4a67-ae5f-7d6e6196302b" providerId="AD" clId="Web-{BF973C56-354F-3691-9219-61CA5F28F356}" dt="2023-07-25T00:23:59.692" v="2777"/>
        <pc:sldMkLst>
          <pc:docMk/>
          <pc:sldMk cId="671484903" sldId="347"/>
        </pc:sldMkLst>
        <pc:spChg chg="mod">
          <ac:chgData name="Carly Pettiona" userId="S::carly.pettiona@healingfoundation.org.au::8cfcf547-e567-4a67-ae5f-7d6e6196302b" providerId="AD" clId="Web-{BF973C56-354F-3691-9219-61CA5F28F356}" dt="2023-07-24T21:29:48.852" v="165" actId="20577"/>
          <ac:spMkLst>
            <pc:docMk/>
            <pc:sldMk cId="671484903" sldId="347"/>
            <ac:spMk id="6" creationId="{0525F5B9-8593-EEAA-F5E4-2CE07BF18483}"/>
          </ac:spMkLst>
        </pc:spChg>
      </pc:sldChg>
      <pc:sldChg chg="modSp addAnim delAnim modAnim">
        <pc:chgData name="Carly Pettiona" userId="S::carly.pettiona@healingfoundation.org.au::8cfcf547-e567-4a67-ae5f-7d6e6196302b" providerId="AD" clId="Web-{BF973C56-354F-3691-9219-61CA5F28F356}" dt="2023-07-24T21:30:29.603" v="170" actId="20577"/>
        <pc:sldMkLst>
          <pc:docMk/>
          <pc:sldMk cId="2620568963" sldId="348"/>
        </pc:sldMkLst>
        <pc:spChg chg="mod">
          <ac:chgData name="Carly Pettiona" userId="S::carly.pettiona@healingfoundation.org.au::8cfcf547-e567-4a67-ae5f-7d6e6196302b" providerId="AD" clId="Web-{BF973C56-354F-3691-9219-61CA5F28F356}" dt="2023-07-24T21:30:29.603" v="170" actId="20577"/>
          <ac:spMkLst>
            <pc:docMk/>
            <pc:sldMk cId="2620568963" sldId="348"/>
            <ac:spMk id="6" creationId="{0525F5B9-8593-EEAA-F5E4-2CE07BF18483}"/>
          </ac:spMkLst>
        </pc:spChg>
      </pc:sldChg>
      <pc:sldChg chg="del">
        <pc:chgData name="Carly Pettiona" userId="S::carly.pettiona@healingfoundation.org.au::8cfcf547-e567-4a67-ae5f-7d6e6196302b" providerId="AD" clId="Web-{BF973C56-354F-3691-9219-61CA5F28F356}" dt="2023-07-25T00:16:50.324" v="2347"/>
        <pc:sldMkLst>
          <pc:docMk/>
          <pc:sldMk cId="4066055797" sldId="350"/>
        </pc:sldMkLst>
      </pc:sldChg>
      <pc:sldChg chg="del">
        <pc:chgData name="Carly Pettiona" userId="S::carly.pettiona@healingfoundation.org.au::8cfcf547-e567-4a67-ae5f-7d6e6196302b" providerId="AD" clId="Web-{BF973C56-354F-3691-9219-61CA5F28F356}" dt="2023-07-25T00:16:50.324" v="2348"/>
        <pc:sldMkLst>
          <pc:docMk/>
          <pc:sldMk cId="2668320561" sldId="351"/>
        </pc:sldMkLst>
      </pc:sldChg>
      <pc:sldChg chg="del">
        <pc:chgData name="Carly Pettiona" userId="S::carly.pettiona@healingfoundation.org.au::8cfcf547-e567-4a67-ae5f-7d6e6196302b" providerId="AD" clId="Web-{BF973C56-354F-3691-9219-61CA5F28F356}" dt="2023-07-25T00:16:50.308" v="2344"/>
        <pc:sldMkLst>
          <pc:docMk/>
          <pc:sldMk cId="588988622" sldId="352"/>
        </pc:sldMkLst>
      </pc:sldChg>
      <pc:sldChg chg="del">
        <pc:chgData name="Carly Pettiona" userId="S::carly.pettiona@healingfoundation.org.au::8cfcf547-e567-4a67-ae5f-7d6e6196302b" providerId="AD" clId="Web-{BF973C56-354F-3691-9219-61CA5F28F356}" dt="2023-07-25T00:16:50.308" v="2346"/>
        <pc:sldMkLst>
          <pc:docMk/>
          <pc:sldMk cId="2313450137" sldId="353"/>
        </pc:sldMkLst>
      </pc:sldChg>
      <pc:sldChg chg="del">
        <pc:chgData name="Carly Pettiona" userId="S::carly.pettiona@healingfoundation.org.au::8cfcf547-e567-4a67-ae5f-7d6e6196302b" providerId="AD" clId="Web-{BF973C56-354F-3691-9219-61CA5F28F356}" dt="2023-07-25T00:16:50.308" v="2343"/>
        <pc:sldMkLst>
          <pc:docMk/>
          <pc:sldMk cId="2891482" sldId="354"/>
        </pc:sldMkLst>
      </pc:sldChg>
      <pc:sldChg chg="addSp delSp modSp modNotes">
        <pc:chgData name="Carly Pettiona" userId="S::carly.pettiona@healingfoundation.org.au::8cfcf547-e567-4a67-ae5f-7d6e6196302b" providerId="AD" clId="Web-{BF973C56-354F-3691-9219-61CA5F28F356}" dt="2023-07-25T00:24:33.021" v="2794"/>
        <pc:sldMkLst>
          <pc:docMk/>
          <pc:sldMk cId="4090891799" sldId="355"/>
        </pc:sldMkLst>
        <pc:spChg chg="add mod">
          <ac:chgData name="Carly Pettiona" userId="S::carly.pettiona@healingfoundation.org.au::8cfcf547-e567-4a67-ae5f-7d6e6196302b" providerId="AD" clId="Web-{BF973C56-354F-3691-9219-61CA5F28F356}" dt="2023-07-24T21:54:17.235" v="862" actId="20577"/>
          <ac:spMkLst>
            <pc:docMk/>
            <pc:sldMk cId="4090891799" sldId="355"/>
            <ac:spMk id="4" creationId="{EE32F98A-CAF5-7597-C298-257EF27AFFAA}"/>
          </ac:spMkLst>
        </pc:spChg>
        <pc:spChg chg="mod">
          <ac:chgData name="Carly Pettiona" userId="S::carly.pettiona@healingfoundation.org.au::8cfcf547-e567-4a67-ae5f-7d6e6196302b" providerId="AD" clId="Web-{BF973C56-354F-3691-9219-61CA5F28F356}" dt="2023-07-24T21:49:11.805" v="823" actId="1076"/>
          <ac:spMkLst>
            <pc:docMk/>
            <pc:sldMk cId="4090891799" sldId="355"/>
            <ac:spMk id="5" creationId="{166C9648-FC28-7275-F297-FB016F2CBF1A}"/>
          </ac:spMkLst>
        </pc:spChg>
        <pc:spChg chg="del mod">
          <ac:chgData name="Carly Pettiona" userId="S::carly.pettiona@healingfoundation.org.au::8cfcf547-e567-4a67-ae5f-7d6e6196302b" providerId="AD" clId="Web-{BF973C56-354F-3691-9219-61CA5F28F356}" dt="2023-07-24T21:49:08.180" v="822"/>
          <ac:spMkLst>
            <pc:docMk/>
            <pc:sldMk cId="4090891799" sldId="355"/>
            <ac:spMk id="6" creationId="{0525F5B9-8593-EEAA-F5E4-2CE07BF18483}"/>
          </ac:spMkLst>
        </pc:spChg>
        <pc:picChg chg="del">
          <ac:chgData name="Carly Pettiona" userId="S::carly.pettiona@healingfoundation.org.au::8cfcf547-e567-4a67-ae5f-7d6e6196302b" providerId="AD" clId="Web-{BF973C56-354F-3691-9219-61CA5F28F356}" dt="2023-07-24T21:48:18.053" v="816"/>
          <ac:picMkLst>
            <pc:docMk/>
            <pc:sldMk cId="4090891799" sldId="355"/>
            <ac:picMk id="2" creationId="{25AA3B8D-A672-2301-D3B4-8556637AF3C2}"/>
          </ac:picMkLst>
        </pc:picChg>
        <pc:picChg chg="mod">
          <ac:chgData name="Carly Pettiona" userId="S::carly.pettiona@healingfoundation.org.au::8cfcf547-e567-4a67-ae5f-7d6e6196302b" providerId="AD" clId="Web-{BF973C56-354F-3691-9219-61CA5F28F356}" dt="2023-07-24T21:51:27.574" v="853" actId="1076"/>
          <ac:picMkLst>
            <pc:docMk/>
            <pc:sldMk cId="4090891799" sldId="355"/>
            <ac:picMk id="20" creationId="{E91ACB26-13AE-B6F0-DE4D-E89FD78D20F4}"/>
          </ac:picMkLst>
        </pc:picChg>
      </pc:sldChg>
      <pc:sldChg chg="del">
        <pc:chgData name="Carly Pettiona" userId="S::carly.pettiona@healingfoundation.org.au::8cfcf547-e567-4a67-ae5f-7d6e6196302b" providerId="AD" clId="Web-{BF973C56-354F-3691-9219-61CA5F28F356}" dt="2023-07-24T23:22:17.470" v="2238"/>
        <pc:sldMkLst>
          <pc:docMk/>
          <pc:sldMk cId="1506061496" sldId="356"/>
        </pc:sldMkLst>
      </pc:sldChg>
      <pc:sldChg chg="del">
        <pc:chgData name="Carly Pettiona" userId="S::carly.pettiona@healingfoundation.org.au::8cfcf547-e567-4a67-ae5f-7d6e6196302b" providerId="AD" clId="Web-{BF973C56-354F-3691-9219-61CA5F28F356}" dt="2023-07-24T23:22:17.470" v="2237"/>
        <pc:sldMkLst>
          <pc:docMk/>
          <pc:sldMk cId="1662221074" sldId="357"/>
        </pc:sldMkLst>
      </pc:sldChg>
      <pc:sldChg chg="del">
        <pc:chgData name="Carly Pettiona" userId="S::carly.pettiona@healingfoundation.org.au::8cfcf547-e567-4a67-ae5f-7d6e6196302b" providerId="AD" clId="Web-{BF973C56-354F-3691-9219-61CA5F28F356}" dt="2023-07-24T23:22:17.454" v="2236"/>
        <pc:sldMkLst>
          <pc:docMk/>
          <pc:sldMk cId="225081102" sldId="358"/>
        </pc:sldMkLst>
      </pc:sldChg>
      <pc:sldChg chg="del">
        <pc:chgData name="Carly Pettiona" userId="S::carly.pettiona@healingfoundation.org.au::8cfcf547-e567-4a67-ae5f-7d6e6196302b" providerId="AD" clId="Web-{BF973C56-354F-3691-9219-61CA5F28F356}" dt="2023-07-24T23:22:17.454" v="2235"/>
        <pc:sldMkLst>
          <pc:docMk/>
          <pc:sldMk cId="1763097999" sldId="361"/>
        </pc:sldMkLst>
      </pc:sldChg>
      <pc:sldChg chg="delSp modSp">
        <pc:chgData name="Carly Pettiona" userId="S::carly.pettiona@healingfoundation.org.au::8cfcf547-e567-4a67-ae5f-7d6e6196302b" providerId="AD" clId="Web-{BF973C56-354F-3691-9219-61CA5F28F356}" dt="2023-07-24T23:23:00.799" v="2258" actId="20577"/>
        <pc:sldMkLst>
          <pc:docMk/>
          <pc:sldMk cId="4169424410" sldId="362"/>
        </pc:sldMkLst>
        <pc:spChg chg="mod">
          <ac:chgData name="Carly Pettiona" userId="S::carly.pettiona@healingfoundation.org.au::8cfcf547-e567-4a67-ae5f-7d6e6196302b" providerId="AD" clId="Web-{BF973C56-354F-3691-9219-61CA5F28F356}" dt="2023-07-24T23:22:50.502" v="2256" actId="20577"/>
          <ac:spMkLst>
            <pc:docMk/>
            <pc:sldMk cId="4169424410" sldId="362"/>
            <ac:spMk id="5" creationId="{166C9648-FC28-7275-F297-FB016F2CBF1A}"/>
          </ac:spMkLst>
        </pc:spChg>
        <pc:spChg chg="mod">
          <ac:chgData name="Carly Pettiona" userId="S::carly.pettiona@healingfoundation.org.au::8cfcf547-e567-4a67-ae5f-7d6e6196302b" providerId="AD" clId="Web-{BF973C56-354F-3691-9219-61CA5F28F356}" dt="2023-07-24T23:23:00.799" v="2258" actId="20577"/>
          <ac:spMkLst>
            <pc:docMk/>
            <pc:sldMk cId="4169424410" sldId="362"/>
            <ac:spMk id="6" creationId="{0525F5B9-8593-EEAA-F5E4-2CE07BF18483}"/>
          </ac:spMkLst>
        </pc:spChg>
        <pc:picChg chg="del">
          <ac:chgData name="Carly Pettiona" userId="S::carly.pettiona@healingfoundation.org.au::8cfcf547-e567-4a67-ae5f-7d6e6196302b" providerId="AD" clId="Web-{BF973C56-354F-3691-9219-61CA5F28F356}" dt="2023-07-24T23:22:51.861" v="2257"/>
          <ac:picMkLst>
            <pc:docMk/>
            <pc:sldMk cId="4169424410" sldId="362"/>
            <ac:picMk id="2" creationId="{2393F8F1-AD89-90E1-A0D1-95F979FC87B3}"/>
          </ac:picMkLst>
        </pc:picChg>
      </pc:sldChg>
      <pc:sldChg chg="del">
        <pc:chgData name="Carly Pettiona" userId="S::carly.pettiona@healingfoundation.org.au::8cfcf547-e567-4a67-ae5f-7d6e6196302b" providerId="AD" clId="Web-{BF973C56-354F-3691-9219-61CA5F28F356}" dt="2023-07-25T00:16:34.276" v="2341"/>
        <pc:sldMkLst>
          <pc:docMk/>
          <pc:sldMk cId="1837762416" sldId="366"/>
        </pc:sldMkLst>
      </pc:sldChg>
      <pc:sldChg chg="del">
        <pc:chgData name="Carly Pettiona" userId="S::carly.pettiona@healingfoundation.org.au::8cfcf547-e567-4a67-ae5f-7d6e6196302b" providerId="AD" clId="Web-{BF973C56-354F-3691-9219-61CA5F28F356}" dt="2023-07-25T00:16:34.276" v="2340"/>
        <pc:sldMkLst>
          <pc:docMk/>
          <pc:sldMk cId="1223015586" sldId="367"/>
        </pc:sldMkLst>
      </pc:sldChg>
      <pc:sldChg chg="del">
        <pc:chgData name="Carly Pettiona" userId="S::carly.pettiona@healingfoundation.org.au::8cfcf547-e567-4a67-ae5f-7d6e6196302b" providerId="AD" clId="Web-{BF973C56-354F-3691-9219-61CA5F28F356}" dt="2023-07-25T00:16:34.261" v="2334"/>
        <pc:sldMkLst>
          <pc:docMk/>
          <pc:sldMk cId="4280351858" sldId="374"/>
        </pc:sldMkLst>
      </pc:sldChg>
      <pc:sldChg chg="del">
        <pc:chgData name="Carly Pettiona" userId="S::carly.pettiona@healingfoundation.org.au::8cfcf547-e567-4a67-ae5f-7d6e6196302b" providerId="AD" clId="Web-{BF973C56-354F-3691-9219-61CA5F28F356}" dt="2023-07-25T00:16:34.261" v="2331"/>
        <pc:sldMkLst>
          <pc:docMk/>
          <pc:sldMk cId="1925128505" sldId="376"/>
        </pc:sldMkLst>
      </pc:sldChg>
      <pc:sldChg chg="del">
        <pc:chgData name="Carly Pettiona" userId="S::carly.pettiona@healingfoundation.org.au::8cfcf547-e567-4a67-ae5f-7d6e6196302b" providerId="AD" clId="Web-{BF973C56-354F-3691-9219-61CA5F28F356}" dt="2023-07-25T00:16:34.245" v="2327"/>
        <pc:sldMkLst>
          <pc:docMk/>
          <pc:sldMk cId="472057500" sldId="380"/>
        </pc:sldMkLst>
      </pc:sldChg>
      <pc:sldChg chg="addSp delSp modSp modNotes">
        <pc:chgData name="Carly Pettiona" userId="S::carly.pettiona@healingfoundation.org.au::8cfcf547-e567-4a67-ae5f-7d6e6196302b" providerId="AD" clId="Web-{BF973C56-354F-3691-9219-61CA5F28F356}" dt="2023-07-24T21:47:48.068" v="813" actId="1076"/>
        <pc:sldMkLst>
          <pc:docMk/>
          <pc:sldMk cId="336607889" sldId="385"/>
        </pc:sldMkLst>
        <pc:spChg chg="add del">
          <ac:chgData name="Carly Pettiona" userId="S::carly.pettiona@healingfoundation.org.au::8cfcf547-e567-4a67-ae5f-7d6e6196302b" providerId="AD" clId="Web-{BF973C56-354F-3691-9219-61CA5F28F356}" dt="2023-07-24T21:44:38.516" v="782"/>
          <ac:spMkLst>
            <pc:docMk/>
            <pc:sldMk cId="336607889" sldId="385"/>
            <ac:spMk id="4" creationId="{FEE2BE91-7C28-E379-DFE9-212FE8510B57}"/>
          </ac:spMkLst>
        </pc:spChg>
        <pc:spChg chg="mod">
          <ac:chgData name="Carly Pettiona" userId="S::carly.pettiona@healingfoundation.org.au::8cfcf547-e567-4a67-ae5f-7d6e6196302b" providerId="AD" clId="Web-{BF973C56-354F-3691-9219-61CA5F28F356}" dt="2023-07-24T21:47:48.068" v="813" actId="1076"/>
          <ac:spMkLst>
            <pc:docMk/>
            <pc:sldMk cId="336607889" sldId="385"/>
            <ac:spMk id="5" creationId="{1D0DFB20-AC56-A70F-BE57-312821FE351B}"/>
          </ac:spMkLst>
        </pc:spChg>
        <pc:spChg chg="add">
          <ac:chgData name="Carly Pettiona" userId="S::carly.pettiona@healingfoundation.org.au::8cfcf547-e567-4a67-ae5f-7d6e6196302b" providerId="AD" clId="Web-{BF973C56-354F-3691-9219-61CA5F28F356}" dt="2023-07-24T21:46:58.114" v="798"/>
          <ac:spMkLst>
            <pc:docMk/>
            <pc:sldMk cId="336607889" sldId="385"/>
            <ac:spMk id="7" creationId="{E4CC7256-697E-CC26-61A5-36E965660E87}"/>
          </ac:spMkLst>
        </pc:spChg>
        <pc:spChg chg="ord">
          <ac:chgData name="Carly Pettiona" userId="S::carly.pettiona@healingfoundation.org.au::8cfcf547-e567-4a67-ae5f-7d6e6196302b" providerId="AD" clId="Web-{BF973C56-354F-3691-9219-61CA5F28F356}" dt="2023-07-24T21:44:48.313" v="785"/>
          <ac:spMkLst>
            <pc:docMk/>
            <pc:sldMk cId="336607889" sldId="385"/>
            <ac:spMk id="31" creationId="{7E46F721-3785-414D-8697-16AF490E6806}"/>
          </ac:spMkLst>
        </pc:spChg>
        <pc:picChg chg="del">
          <ac:chgData name="Carly Pettiona" userId="S::carly.pettiona@healingfoundation.org.au::8cfcf547-e567-4a67-ae5f-7d6e6196302b" providerId="AD" clId="Web-{BF973C56-354F-3691-9219-61CA5F28F356}" dt="2023-07-24T21:43:42.718" v="774"/>
          <ac:picMkLst>
            <pc:docMk/>
            <pc:sldMk cId="336607889" sldId="385"/>
            <ac:picMk id="2" creationId="{86C3589D-7FD0-40D3-07C1-1C18DFE03EAC}"/>
          </ac:picMkLst>
        </pc:picChg>
        <pc:picChg chg="add del mod">
          <ac:chgData name="Carly Pettiona" userId="S::carly.pettiona@healingfoundation.org.au::8cfcf547-e567-4a67-ae5f-7d6e6196302b" providerId="AD" clId="Web-{BF973C56-354F-3691-9219-61CA5F28F356}" dt="2023-07-24T21:44:59.892" v="789"/>
          <ac:picMkLst>
            <pc:docMk/>
            <pc:sldMk cId="336607889" sldId="385"/>
            <ac:picMk id="3" creationId="{157AF905-53B4-CBA4-4AF9-E6937533BED7}"/>
          </ac:picMkLst>
        </pc:picChg>
        <pc:picChg chg="add mod modCrop">
          <ac:chgData name="Carly Pettiona" userId="S::carly.pettiona@healingfoundation.org.au::8cfcf547-e567-4a67-ae5f-7d6e6196302b" providerId="AD" clId="Web-{BF973C56-354F-3691-9219-61CA5F28F356}" dt="2023-07-24T21:47:36.724" v="803" actId="1076"/>
          <ac:picMkLst>
            <pc:docMk/>
            <pc:sldMk cId="336607889" sldId="385"/>
            <ac:picMk id="6" creationId="{8115D826-D05E-D0B1-BCEA-881C8C6DA66A}"/>
          </ac:picMkLst>
        </pc:picChg>
        <pc:picChg chg="add del mod">
          <ac:chgData name="Carly Pettiona" userId="S::carly.pettiona@healingfoundation.org.au::8cfcf547-e567-4a67-ae5f-7d6e6196302b" providerId="AD" clId="Web-{BF973C56-354F-3691-9219-61CA5F28F356}" dt="2023-07-24T21:46:38.394" v="795" actId="1076"/>
          <ac:picMkLst>
            <pc:docMk/>
            <pc:sldMk cId="336607889" sldId="385"/>
            <ac:picMk id="10" creationId="{793BD5FF-3A90-F709-2B58-43C73441EE34}"/>
          </ac:picMkLst>
        </pc:picChg>
      </pc:sldChg>
      <pc:sldChg chg="del">
        <pc:chgData name="Carly Pettiona" userId="S::carly.pettiona@healingfoundation.org.au::8cfcf547-e567-4a67-ae5f-7d6e6196302b" providerId="AD" clId="Web-{BF973C56-354F-3691-9219-61CA5F28F356}" dt="2023-07-25T00:16:34.276" v="2339"/>
        <pc:sldMkLst>
          <pc:docMk/>
          <pc:sldMk cId="318235647" sldId="388"/>
        </pc:sldMkLst>
      </pc:sldChg>
      <pc:sldChg chg="del">
        <pc:chgData name="Carly Pettiona" userId="S::carly.pettiona@healingfoundation.org.au::8cfcf547-e567-4a67-ae5f-7d6e6196302b" providerId="AD" clId="Web-{BF973C56-354F-3691-9219-61CA5F28F356}" dt="2023-07-25T00:16:34.261" v="2330"/>
        <pc:sldMkLst>
          <pc:docMk/>
          <pc:sldMk cId="3381825661" sldId="391"/>
        </pc:sldMkLst>
      </pc:sldChg>
      <pc:sldChg chg="modSp">
        <pc:chgData name="Carly Pettiona" userId="S::carly.pettiona@healingfoundation.org.au::8cfcf547-e567-4a67-ae5f-7d6e6196302b" providerId="AD" clId="Web-{BF973C56-354F-3691-9219-61CA5F28F356}" dt="2023-07-24T23:22:40.548" v="2251" actId="20577"/>
        <pc:sldMkLst>
          <pc:docMk/>
          <pc:sldMk cId="1008212083" sldId="392"/>
        </pc:sldMkLst>
        <pc:spChg chg="mod">
          <ac:chgData name="Carly Pettiona" userId="S::carly.pettiona@healingfoundation.org.au::8cfcf547-e567-4a67-ae5f-7d6e6196302b" providerId="AD" clId="Web-{BF973C56-354F-3691-9219-61CA5F28F356}" dt="2023-07-24T23:22:40.548" v="2251" actId="20577"/>
          <ac:spMkLst>
            <pc:docMk/>
            <pc:sldMk cId="1008212083" sldId="392"/>
            <ac:spMk id="5" creationId="{1D0DFB20-AC56-A70F-BE57-312821FE351B}"/>
          </ac:spMkLst>
        </pc:spChg>
      </pc:sldChg>
      <pc:sldChg chg="addSp delSp modSp modNotes">
        <pc:chgData name="Carly Pettiona" userId="S::carly.pettiona@healingfoundation.org.au::8cfcf547-e567-4a67-ae5f-7d6e6196302b" providerId="AD" clId="Web-{BF973C56-354F-3691-9219-61CA5F28F356}" dt="2023-07-25T00:21:45.611" v="2423"/>
        <pc:sldMkLst>
          <pc:docMk/>
          <pc:sldMk cId="3981675893" sldId="393"/>
        </pc:sldMkLst>
        <pc:spChg chg="add del mod">
          <ac:chgData name="Carly Pettiona" userId="S::carly.pettiona@healingfoundation.org.au::8cfcf547-e567-4a67-ae5f-7d6e6196302b" providerId="AD" clId="Web-{BF973C56-354F-3691-9219-61CA5F28F356}" dt="2023-07-25T00:21:06.251" v="2361"/>
          <ac:spMkLst>
            <pc:docMk/>
            <pc:sldMk cId="3981675893" sldId="393"/>
            <ac:spMk id="5" creationId="{D7B35547-E59D-F9DA-2DF6-A197709FAA14}"/>
          </ac:spMkLst>
        </pc:spChg>
        <pc:spChg chg="del">
          <ac:chgData name="Carly Pettiona" userId="S::carly.pettiona@healingfoundation.org.au::8cfcf547-e567-4a67-ae5f-7d6e6196302b" providerId="AD" clId="Web-{BF973C56-354F-3691-9219-61CA5F28F356}" dt="2023-07-25T00:20:59.563" v="2360"/>
          <ac:spMkLst>
            <pc:docMk/>
            <pc:sldMk cId="3981675893" sldId="393"/>
            <ac:spMk id="11" creationId="{00000000-0000-0000-0000-000000000000}"/>
          </ac:spMkLst>
        </pc:spChg>
        <pc:picChg chg="mod">
          <ac:chgData name="Carly Pettiona" userId="S::carly.pettiona@healingfoundation.org.au::8cfcf547-e567-4a67-ae5f-7d6e6196302b" providerId="AD" clId="Web-{BF973C56-354F-3691-9219-61CA5F28F356}" dt="2023-07-25T00:21:11.235" v="2364" actId="1076"/>
          <ac:picMkLst>
            <pc:docMk/>
            <pc:sldMk cId="3981675893" sldId="393"/>
            <ac:picMk id="3" creationId="{08D29EF6-F694-8F85-D12B-E09D22A1BB13}"/>
          </ac:picMkLst>
        </pc:picChg>
      </pc:sldChg>
      <pc:sldChg chg="del">
        <pc:chgData name="Carly Pettiona" userId="S::carly.pettiona@healingfoundation.org.au::8cfcf547-e567-4a67-ae5f-7d6e6196302b" providerId="AD" clId="Web-{BF973C56-354F-3691-9219-61CA5F28F356}" dt="2023-07-25T00:16:50.308" v="2345"/>
        <pc:sldMkLst>
          <pc:docMk/>
          <pc:sldMk cId="799605619" sldId="394"/>
        </pc:sldMkLst>
      </pc:sldChg>
      <pc:sldChg chg="addSp delSp modSp addAnim modNotes">
        <pc:chgData name="Carly Pettiona" userId="S::carly.pettiona@healingfoundation.org.au::8cfcf547-e567-4a67-ae5f-7d6e6196302b" providerId="AD" clId="Web-{BF973C56-354F-3691-9219-61CA5F28F356}" dt="2023-07-25T00:25:57.382" v="3004"/>
        <pc:sldMkLst>
          <pc:docMk/>
          <pc:sldMk cId="2303734533" sldId="395"/>
        </pc:sldMkLst>
        <pc:spChg chg="add del">
          <ac:chgData name="Carly Pettiona" userId="S::carly.pettiona@healingfoundation.org.au::8cfcf547-e567-4a67-ae5f-7d6e6196302b" providerId="AD" clId="Web-{BF973C56-354F-3691-9219-61CA5F28F356}" dt="2023-07-24T21:56:21.425" v="903"/>
          <ac:spMkLst>
            <pc:docMk/>
            <pc:sldMk cId="2303734533" sldId="395"/>
            <ac:spMk id="3" creationId="{8199A70C-4A98-1DFB-B244-A3CA180350B3}"/>
          </ac:spMkLst>
        </pc:spChg>
        <pc:spChg chg="del">
          <ac:chgData name="Carly Pettiona" userId="S::carly.pettiona@healingfoundation.org.au::8cfcf547-e567-4a67-ae5f-7d6e6196302b" providerId="AD" clId="Web-{BF973C56-354F-3691-9219-61CA5F28F356}" dt="2023-07-24T21:56:23.847" v="904"/>
          <ac:spMkLst>
            <pc:docMk/>
            <pc:sldMk cId="2303734533" sldId="395"/>
            <ac:spMk id="5" creationId="{166C9648-FC28-7275-F297-FB016F2CBF1A}"/>
          </ac:spMkLst>
        </pc:spChg>
        <pc:spChg chg="mod">
          <ac:chgData name="Carly Pettiona" userId="S::carly.pettiona@healingfoundation.org.au::8cfcf547-e567-4a67-ae5f-7d6e6196302b" providerId="AD" clId="Web-{BF973C56-354F-3691-9219-61CA5F28F356}" dt="2023-07-24T22:59:01.705" v="2192" actId="20577"/>
          <ac:spMkLst>
            <pc:docMk/>
            <pc:sldMk cId="2303734533" sldId="395"/>
            <ac:spMk id="6" creationId="{0525F5B9-8593-EEAA-F5E4-2CE07BF18483}"/>
          </ac:spMkLst>
        </pc:spChg>
        <pc:spChg chg="add mod">
          <ac:chgData name="Carly Pettiona" userId="S::carly.pettiona@healingfoundation.org.au::8cfcf547-e567-4a67-ae5f-7d6e6196302b" providerId="AD" clId="Web-{BF973C56-354F-3691-9219-61CA5F28F356}" dt="2023-07-25T00:13:06.897" v="2277" actId="20577"/>
          <ac:spMkLst>
            <pc:docMk/>
            <pc:sldMk cId="2303734533" sldId="395"/>
            <ac:spMk id="7" creationId="{F884C1FE-055D-316A-AE98-6DB52B1148F3}"/>
          </ac:spMkLst>
        </pc:spChg>
        <pc:spChg chg="add mod">
          <ac:chgData name="Carly Pettiona" userId="S::carly.pettiona@healingfoundation.org.au::8cfcf547-e567-4a67-ae5f-7d6e6196302b" providerId="AD" clId="Web-{BF973C56-354F-3691-9219-61CA5F28F356}" dt="2023-07-25T00:13:04.475" v="2276" actId="20577"/>
          <ac:spMkLst>
            <pc:docMk/>
            <pc:sldMk cId="2303734533" sldId="395"/>
            <ac:spMk id="9" creationId="{2E1EA48E-4FF6-BA71-C492-CC3A9E43F6B3}"/>
          </ac:spMkLst>
        </pc:spChg>
        <pc:picChg chg="mod">
          <ac:chgData name="Carly Pettiona" userId="S::carly.pettiona@healingfoundation.org.au::8cfcf547-e567-4a67-ae5f-7d6e6196302b" providerId="AD" clId="Web-{BF973C56-354F-3691-9219-61CA5F28F356}" dt="2023-07-24T22:00:45.573" v="1201" actId="1076"/>
          <ac:picMkLst>
            <pc:docMk/>
            <pc:sldMk cId="2303734533" sldId="395"/>
            <ac:picMk id="20" creationId="{E91ACB26-13AE-B6F0-DE4D-E89FD78D20F4}"/>
          </ac:picMkLst>
        </pc:picChg>
      </pc:sldChg>
      <pc:sldChg chg="addSp delSp modSp modNotes">
        <pc:chgData name="Carly Pettiona" userId="S::carly.pettiona@healingfoundation.org.au::8cfcf547-e567-4a67-ae5f-7d6e6196302b" providerId="AD" clId="Web-{BF973C56-354F-3691-9219-61CA5F28F356}" dt="2023-07-25T00:14:29.039" v="2287" actId="1076"/>
        <pc:sldMkLst>
          <pc:docMk/>
          <pc:sldMk cId="4028999980" sldId="396"/>
        </pc:sldMkLst>
        <pc:spChg chg="mod">
          <ac:chgData name="Carly Pettiona" userId="S::carly.pettiona@healingfoundation.org.au::8cfcf547-e567-4a67-ae5f-7d6e6196302b" providerId="AD" clId="Web-{BF973C56-354F-3691-9219-61CA5F28F356}" dt="2023-07-25T00:14:24.477" v="2286" actId="20577"/>
          <ac:spMkLst>
            <pc:docMk/>
            <pc:sldMk cId="4028999980" sldId="396"/>
            <ac:spMk id="5" creationId="{166C9648-FC28-7275-F297-FB016F2CBF1A}"/>
          </ac:spMkLst>
        </pc:spChg>
        <pc:spChg chg="del mod">
          <ac:chgData name="Carly Pettiona" userId="S::carly.pettiona@healingfoundation.org.au::8cfcf547-e567-4a67-ae5f-7d6e6196302b" providerId="AD" clId="Web-{BF973C56-354F-3691-9219-61CA5F28F356}" dt="2023-07-24T21:55:27.908" v="900"/>
          <ac:spMkLst>
            <pc:docMk/>
            <pc:sldMk cId="4028999980" sldId="396"/>
            <ac:spMk id="6" creationId="{0525F5B9-8593-EEAA-F5E4-2CE07BF18483}"/>
          </ac:spMkLst>
        </pc:spChg>
        <pc:picChg chg="add del mod">
          <ac:chgData name="Carly Pettiona" userId="S::carly.pettiona@healingfoundation.org.au::8cfcf547-e567-4a67-ae5f-7d6e6196302b" providerId="AD" clId="Web-{BF973C56-354F-3691-9219-61CA5F28F356}" dt="2023-07-24T22:55:57.232" v="2169"/>
          <ac:picMkLst>
            <pc:docMk/>
            <pc:sldMk cId="4028999980" sldId="396"/>
            <ac:picMk id="2" creationId="{594B0B05-DDE6-95E6-2CB4-6EBE130A824F}"/>
          </ac:picMkLst>
        </pc:picChg>
        <pc:picChg chg="add del mod">
          <ac:chgData name="Carly Pettiona" userId="S::carly.pettiona@healingfoundation.org.au::8cfcf547-e567-4a67-ae5f-7d6e6196302b" providerId="AD" clId="Web-{BF973C56-354F-3691-9219-61CA5F28F356}" dt="2023-07-24T23:18:54.731" v="2228"/>
          <ac:picMkLst>
            <pc:docMk/>
            <pc:sldMk cId="4028999980" sldId="396"/>
            <ac:picMk id="3" creationId="{6115E645-5618-873E-D2A2-EA520990CA6C}"/>
          </ac:picMkLst>
        </pc:picChg>
        <pc:picChg chg="del">
          <ac:chgData name="Carly Pettiona" userId="S::carly.pettiona@healingfoundation.org.au::8cfcf547-e567-4a67-ae5f-7d6e6196302b" providerId="AD" clId="Web-{BF973C56-354F-3691-9219-61CA5F28F356}" dt="2023-07-24T21:55:13.658" v="897"/>
          <ac:picMkLst>
            <pc:docMk/>
            <pc:sldMk cId="4028999980" sldId="396"/>
            <ac:picMk id="3" creationId="{EDE763E0-75BE-D178-BA8D-C8F349E9A8EA}"/>
          </ac:picMkLst>
        </pc:picChg>
        <pc:picChg chg="add mod">
          <ac:chgData name="Carly Pettiona" userId="S::carly.pettiona@healingfoundation.org.au::8cfcf547-e567-4a67-ae5f-7d6e6196302b" providerId="AD" clId="Web-{BF973C56-354F-3691-9219-61CA5F28F356}" dt="2023-07-25T00:14:29.039" v="2287" actId="1076"/>
          <ac:picMkLst>
            <pc:docMk/>
            <pc:sldMk cId="4028999980" sldId="396"/>
            <ac:picMk id="4" creationId="{CC8E597B-7EC1-DF2D-81FB-0C262BE7C01E}"/>
          </ac:picMkLst>
        </pc:picChg>
      </pc:sldChg>
      <pc:sldChg chg="addSp delSp modSp modNotes">
        <pc:chgData name="Carly Pettiona" userId="S::carly.pettiona@healingfoundation.org.au::8cfcf547-e567-4a67-ae5f-7d6e6196302b" providerId="AD" clId="Web-{BF973C56-354F-3691-9219-61CA5F28F356}" dt="2023-07-24T22:11:46.590" v="1493" actId="1076"/>
        <pc:sldMkLst>
          <pc:docMk/>
          <pc:sldMk cId="1685337824" sldId="397"/>
        </pc:sldMkLst>
        <pc:spChg chg="mod">
          <ac:chgData name="Carly Pettiona" userId="S::carly.pettiona@healingfoundation.org.au::8cfcf547-e567-4a67-ae5f-7d6e6196302b" providerId="AD" clId="Web-{BF973C56-354F-3691-9219-61CA5F28F356}" dt="2023-07-24T22:07:51.912" v="1453"/>
          <ac:spMkLst>
            <pc:docMk/>
            <pc:sldMk cId="1685337824" sldId="397"/>
            <ac:spMk id="5" creationId="{166C9648-FC28-7275-F297-FB016F2CBF1A}"/>
          </ac:spMkLst>
        </pc:spChg>
        <pc:spChg chg="add del mod">
          <ac:chgData name="Carly Pettiona" userId="S::carly.pettiona@healingfoundation.org.au::8cfcf547-e567-4a67-ae5f-7d6e6196302b" providerId="AD" clId="Web-{BF973C56-354F-3691-9219-61CA5F28F356}" dt="2023-07-24T22:11:46.590" v="1493" actId="1076"/>
          <ac:spMkLst>
            <pc:docMk/>
            <pc:sldMk cId="1685337824" sldId="397"/>
            <ac:spMk id="6" creationId="{0525F5B9-8593-EEAA-F5E4-2CE07BF18483}"/>
          </ac:spMkLst>
        </pc:spChg>
        <pc:picChg chg="mod">
          <ac:chgData name="Carly Pettiona" userId="S::carly.pettiona@healingfoundation.org.au::8cfcf547-e567-4a67-ae5f-7d6e6196302b" providerId="AD" clId="Web-{BF973C56-354F-3691-9219-61CA5F28F356}" dt="2023-07-24T22:11:42.731" v="1492" actId="1076"/>
          <ac:picMkLst>
            <pc:docMk/>
            <pc:sldMk cId="1685337824" sldId="397"/>
            <ac:picMk id="20" creationId="{E91ACB26-13AE-B6F0-DE4D-E89FD78D20F4}"/>
          </ac:picMkLst>
        </pc:picChg>
      </pc:sldChg>
      <pc:sldChg chg="del">
        <pc:chgData name="Carly Pettiona" userId="S::carly.pettiona@healingfoundation.org.au::8cfcf547-e567-4a67-ae5f-7d6e6196302b" providerId="AD" clId="Web-{BF973C56-354F-3691-9219-61CA5F28F356}" dt="2023-07-25T00:16:34.276" v="2342"/>
        <pc:sldMkLst>
          <pc:docMk/>
          <pc:sldMk cId="1823806733" sldId="398"/>
        </pc:sldMkLst>
      </pc:sldChg>
      <pc:sldChg chg="del">
        <pc:chgData name="Carly Pettiona" userId="S::carly.pettiona@healingfoundation.org.au::8cfcf547-e567-4a67-ae5f-7d6e6196302b" providerId="AD" clId="Web-{BF973C56-354F-3691-9219-61CA5F28F356}" dt="2023-07-25T00:16:34.261" v="2335"/>
        <pc:sldMkLst>
          <pc:docMk/>
          <pc:sldMk cId="3257490337" sldId="401"/>
        </pc:sldMkLst>
      </pc:sldChg>
      <pc:sldChg chg="del">
        <pc:chgData name="Carly Pettiona" userId="S::carly.pettiona@healingfoundation.org.au::8cfcf547-e567-4a67-ae5f-7d6e6196302b" providerId="AD" clId="Web-{BF973C56-354F-3691-9219-61CA5F28F356}" dt="2023-07-25T00:16:34.261" v="2333"/>
        <pc:sldMkLst>
          <pc:docMk/>
          <pc:sldMk cId="47864436" sldId="402"/>
        </pc:sldMkLst>
      </pc:sldChg>
      <pc:sldChg chg="del">
        <pc:chgData name="Carly Pettiona" userId="S::carly.pettiona@healingfoundation.org.au::8cfcf547-e567-4a67-ae5f-7d6e6196302b" providerId="AD" clId="Web-{BF973C56-354F-3691-9219-61CA5F28F356}" dt="2023-07-25T00:16:34.261" v="2332"/>
        <pc:sldMkLst>
          <pc:docMk/>
          <pc:sldMk cId="1922779739" sldId="403"/>
        </pc:sldMkLst>
      </pc:sldChg>
      <pc:sldChg chg="del">
        <pc:chgData name="Carly Pettiona" userId="S::carly.pettiona@healingfoundation.org.au::8cfcf547-e567-4a67-ae5f-7d6e6196302b" providerId="AD" clId="Web-{BF973C56-354F-3691-9219-61CA5F28F356}" dt="2023-07-25T00:16:34.261" v="2329"/>
        <pc:sldMkLst>
          <pc:docMk/>
          <pc:sldMk cId="2439812275" sldId="404"/>
        </pc:sldMkLst>
      </pc:sldChg>
      <pc:sldChg chg="del">
        <pc:chgData name="Carly Pettiona" userId="S::carly.pettiona@healingfoundation.org.au::8cfcf547-e567-4a67-ae5f-7d6e6196302b" providerId="AD" clId="Web-{BF973C56-354F-3691-9219-61CA5F28F356}" dt="2023-07-25T00:16:34.261" v="2328"/>
        <pc:sldMkLst>
          <pc:docMk/>
          <pc:sldMk cId="1280448885" sldId="405"/>
        </pc:sldMkLst>
      </pc:sldChg>
      <pc:sldChg chg="del">
        <pc:chgData name="Carly Pettiona" userId="S::carly.pettiona@healingfoundation.org.au::8cfcf547-e567-4a67-ae5f-7d6e6196302b" providerId="AD" clId="Web-{BF973C56-354F-3691-9219-61CA5F28F356}" dt="2023-07-25T00:16:34.245" v="2325"/>
        <pc:sldMkLst>
          <pc:docMk/>
          <pc:sldMk cId="168037918" sldId="406"/>
        </pc:sldMkLst>
      </pc:sldChg>
      <pc:sldChg chg="del">
        <pc:chgData name="Carly Pettiona" userId="S::carly.pettiona@healingfoundation.org.au::8cfcf547-e567-4a67-ae5f-7d6e6196302b" providerId="AD" clId="Web-{BF973C56-354F-3691-9219-61CA5F28F356}" dt="2023-07-25T00:16:34.245" v="2323"/>
        <pc:sldMkLst>
          <pc:docMk/>
          <pc:sldMk cId="3715312189" sldId="407"/>
        </pc:sldMkLst>
      </pc:sldChg>
      <pc:sldChg chg="del">
        <pc:chgData name="Carly Pettiona" userId="S::carly.pettiona@healingfoundation.org.au::8cfcf547-e567-4a67-ae5f-7d6e6196302b" providerId="AD" clId="Web-{BF973C56-354F-3691-9219-61CA5F28F356}" dt="2023-07-25T00:16:34.245" v="2320"/>
        <pc:sldMkLst>
          <pc:docMk/>
          <pc:sldMk cId="2545369740" sldId="408"/>
        </pc:sldMkLst>
      </pc:sldChg>
      <pc:sldChg chg="del">
        <pc:chgData name="Carly Pettiona" userId="S::carly.pettiona@healingfoundation.org.au::8cfcf547-e567-4a67-ae5f-7d6e6196302b" providerId="AD" clId="Web-{BF973C56-354F-3691-9219-61CA5F28F356}" dt="2023-07-25T00:16:34.245" v="2321"/>
        <pc:sldMkLst>
          <pc:docMk/>
          <pc:sldMk cId="1572899187" sldId="409"/>
        </pc:sldMkLst>
      </pc:sldChg>
      <pc:sldChg chg="del">
        <pc:chgData name="Carly Pettiona" userId="S::carly.pettiona@healingfoundation.org.au::8cfcf547-e567-4a67-ae5f-7d6e6196302b" providerId="AD" clId="Web-{BF973C56-354F-3691-9219-61CA5F28F356}" dt="2023-07-25T00:16:34.276" v="2338"/>
        <pc:sldMkLst>
          <pc:docMk/>
          <pc:sldMk cId="3741338982" sldId="410"/>
        </pc:sldMkLst>
      </pc:sldChg>
      <pc:sldChg chg="del">
        <pc:chgData name="Carly Pettiona" userId="S::carly.pettiona@healingfoundation.org.au::8cfcf547-e567-4a67-ae5f-7d6e6196302b" providerId="AD" clId="Web-{BF973C56-354F-3691-9219-61CA5F28F356}" dt="2023-07-25T00:16:34.261" v="2336"/>
        <pc:sldMkLst>
          <pc:docMk/>
          <pc:sldMk cId="595883198" sldId="411"/>
        </pc:sldMkLst>
      </pc:sldChg>
      <pc:sldChg chg="del">
        <pc:chgData name="Carly Pettiona" userId="S::carly.pettiona@healingfoundation.org.au::8cfcf547-e567-4a67-ae5f-7d6e6196302b" providerId="AD" clId="Web-{BF973C56-354F-3691-9219-61CA5F28F356}" dt="2023-07-25T00:16:34.276" v="2337"/>
        <pc:sldMkLst>
          <pc:docMk/>
          <pc:sldMk cId="3116305799" sldId="412"/>
        </pc:sldMkLst>
      </pc:sldChg>
      <pc:sldChg chg="del">
        <pc:chgData name="Carly Pettiona" userId="S::carly.pettiona@healingfoundation.org.au::8cfcf547-e567-4a67-ae5f-7d6e6196302b" providerId="AD" clId="Web-{BF973C56-354F-3691-9219-61CA5F28F356}" dt="2023-07-25T00:16:34.245" v="2326"/>
        <pc:sldMkLst>
          <pc:docMk/>
          <pc:sldMk cId="88502523" sldId="413"/>
        </pc:sldMkLst>
      </pc:sldChg>
      <pc:sldChg chg="del">
        <pc:chgData name="Carly Pettiona" userId="S::carly.pettiona@healingfoundation.org.au::8cfcf547-e567-4a67-ae5f-7d6e6196302b" providerId="AD" clId="Web-{BF973C56-354F-3691-9219-61CA5F28F356}" dt="2023-07-25T00:16:34.245" v="2324"/>
        <pc:sldMkLst>
          <pc:docMk/>
          <pc:sldMk cId="2376458167" sldId="414"/>
        </pc:sldMkLst>
      </pc:sldChg>
      <pc:sldChg chg="del">
        <pc:chgData name="Carly Pettiona" userId="S::carly.pettiona@healingfoundation.org.au::8cfcf547-e567-4a67-ae5f-7d6e6196302b" providerId="AD" clId="Web-{BF973C56-354F-3691-9219-61CA5F28F356}" dt="2023-07-25T00:16:34.245" v="2322"/>
        <pc:sldMkLst>
          <pc:docMk/>
          <pc:sldMk cId="140796258" sldId="415"/>
        </pc:sldMkLst>
      </pc:sldChg>
      <pc:sldChg chg="del">
        <pc:chgData name="Carly Pettiona" userId="S::carly.pettiona@healingfoundation.org.au::8cfcf547-e567-4a67-ae5f-7d6e6196302b" providerId="AD" clId="Web-{BF973C56-354F-3691-9219-61CA5F28F356}" dt="2023-07-25T00:16:34.245" v="2319"/>
        <pc:sldMkLst>
          <pc:docMk/>
          <pc:sldMk cId="1798111264" sldId="416"/>
        </pc:sldMkLst>
      </pc:sldChg>
      <pc:sldChg chg="addSp delSp modSp add replId modNotes">
        <pc:chgData name="Carly Pettiona" userId="S::carly.pettiona@healingfoundation.org.au::8cfcf547-e567-4a67-ae5f-7d6e6196302b" providerId="AD" clId="Web-{BF973C56-354F-3691-9219-61CA5F28F356}" dt="2023-07-25T00:25:20.522" v="2898"/>
        <pc:sldMkLst>
          <pc:docMk/>
          <pc:sldMk cId="1541366499" sldId="417"/>
        </pc:sldMkLst>
        <pc:spChg chg="mod">
          <ac:chgData name="Carly Pettiona" userId="S::carly.pettiona@healingfoundation.org.au::8cfcf547-e567-4a67-ae5f-7d6e6196302b" providerId="AD" clId="Web-{BF973C56-354F-3691-9219-61CA5F28F356}" dt="2023-07-25T00:14:47.711" v="2292" actId="20577"/>
          <ac:spMkLst>
            <pc:docMk/>
            <pc:sldMk cId="1541366499" sldId="417"/>
            <ac:spMk id="6" creationId="{0525F5B9-8593-EEAA-F5E4-2CE07BF18483}"/>
          </ac:spMkLst>
        </pc:spChg>
        <pc:spChg chg="mod">
          <ac:chgData name="Carly Pettiona" userId="S::carly.pettiona@healingfoundation.org.au::8cfcf547-e567-4a67-ae5f-7d6e6196302b" providerId="AD" clId="Web-{BF973C56-354F-3691-9219-61CA5F28F356}" dt="2023-07-25T00:14:39.352" v="2289" actId="20577"/>
          <ac:spMkLst>
            <pc:docMk/>
            <pc:sldMk cId="1541366499" sldId="417"/>
            <ac:spMk id="7" creationId="{F884C1FE-055D-316A-AE98-6DB52B1148F3}"/>
          </ac:spMkLst>
        </pc:spChg>
        <pc:picChg chg="add del mod">
          <ac:chgData name="Carly Pettiona" userId="S::carly.pettiona@healingfoundation.org.au::8cfcf547-e567-4a67-ae5f-7d6e6196302b" providerId="AD" clId="Web-{BF973C56-354F-3691-9219-61CA5F28F356}" dt="2023-07-24T23:02:29.819" v="2193"/>
          <ac:picMkLst>
            <pc:docMk/>
            <pc:sldMk cId="1541366499" sldId="417"/>
            <ac:picMk id="2" creationId="{260D24DE-7C3F-16B4-6056-34883FD38894}"/>
          </ac:picMkLst>
        </pc:picChg>
        <pc:picChg chg="add mod">
          <ac:chgData name="Carly Pettiona" userId="S::carly.pettiona@healingfoundation.org.au::8cfcf547-e567-4a67-ae5f-7d6e6196302b" providerId="AD" clId="Web-{BF973C56-354F-3691-9219-61CA5F28F356}" dt="2023-07-24T23:02:35.819" v="2197" actId="1076"/>
          <ac:picMkLst>
            <pc:docMk/>
            <pc:sldMk cId="1541366499" sldId="417"/>
            <ac:picMk id="3" creationId="{492FFEB2-BD2F-56C9-4C26-455054E07372}"/>
          </ac:picMkLst>
        </pc:picChg>
      </pc:sldChg>
      <pc:sldChg chg="modSp add replId">
        <pc:chgData name="Carly Pettiona" userId="S::carly.pettiona@healingfoundation.org.au::8cfcf547-e567-4a67-ae5f-7d6e6196302b" providerId="AD" clId="Web-{BF973C56-354F-3691-9219-61CA5F28F356}" dt="2023-07-24T22:19:21.008" v="1686" actId="1076"/>
        <pc:sldMkLst>
          <pc:docMk/>
          <pc:sldMk cId="1497443700" sldId="418"/>
        </pc:sldMkLst>
        <pc:spChg chg="mod">
          <ac:chgData name="Carly Pettiona" userId="S::carly.pettiona@healingfoundation.org.au::8cfcf547-e567-4a67-ae5f-7d6e6196302b" providerId="AD" clId="Web-{BF973C56-354F-3691-9219-61CA5F28F356}" dt="2023-07-24T22:19:21.008" v="1686" actId="1076"/>
          <ac:spMkLst>
            <pc:docMk/>
            <pc:sldMk cId="1497443700" sldId="418"/>
            <ac:spMk id="6" creationId="{0525F5B9-8593-EEAA-F5E4-2CE07BF18483}"/>
          </ac:spMkLst>
        </pc:spChg>
      </pc:sldChg>
      <pc:sldChg chg="addSp delSp modSp new modNotes">
        <pc:chgData name="Carly Pettiona" userId="S::carly.pettiona@healingfoundation.org.au::8cfcf547-e567-4a67-ae5f-7d6e6196302b" providerId="AD" clId="Web-{BF973C56-354F-3691-9219-61CA5F28F356}" dt="2023-07-25T00:27:13.290" v="3072"/>
        <pc:sldMkLst>
          <pc:docMk/>
          <pc:sldMk cId="1359616049" sldId="419"/>
        </pc:sldMkLst>
        <pc:spChg chg="add del">
          <ac:chgData name="Carly Pettiona" userId="S::carly.pettiona@healingfoundation.org.au::8cfcf547-e567-4a67-ae5f-7d6e6196302b" providerId="AD" clId="Web-{BF973C56-354F-3691-9219-61CA5F28F356}" dt="2023-07-24T22:22:01.216" v="1697"/>
          <ac:spMkLst>
            <pc:docMk/>
            <pc:sldMk cId="1359616049" sldId="419"/>
            <ac:spMk id="3" creationId="{2FAC490F-5066-8000-0A42-E500C05E01B4}"/>
          </ac:spMkLst>
        </pc:spChg>
        <pc:spChg chg="add mod">
          <ac:chgData name="Carly Pettiona" userId="S::carly.pettiona@healingfoundation.org.au::8cfcf547-e567-4a67-ae5f-7d6e6196302b" providerId="AD" clId="Web-{BF973C56-354F-3691-9219-61CA5F28F356}" dt="2023-07-25T00:26:31.211" v="3008" actId="20577"/>
          <ac:spMkLst>
            <pc:docMk/>
            <pc:sldMk cId="1359616049" sldId="419"/>
            <ac:spMk id="7" creationId="{1CC5BEA2-F6D3-2DBA-0EB6-EB0E511FE869}"/>
          </ac:spMkLst>
        </pc:spChg>
        <pc:picChg chg="add ord">
          <ac:chgData name="Carly Pettiona" userId="S::carly.pettiona@healingfoundation.org.au::8cfcf547-e567-4a67-ae5f-7d6e6196302b" providerId="AD" clId="Web-{BF973C56-354F-3691-9219-61CA5F28F356}" dt="2023-07-24T22:22:07.810" v="1698"/>
          <ac:picMkLst>
            <pc:docMk/>
            <pc:sldMk cId="1359616049" sldId="419"/>
            <ac:picMk id="5" creationId="{97D346BD-E446-F994-82EA-4F5451E46608}"/>
          </ac:picMkLst>
        </pc:picChg>
        <pc:picChg chg="add">
          <ac:chgData name="Carly Pettiona" userId="S::carly.pettiona@healingfoundation.org.au::8cfcf547-e567-4a67-ae5f-7d6e6196302b" providerId="AD" clId="Web-{BF973C56-354F-3691-9219-61CA5F28F356}" dt="2023-07-24T22:20:44.698" v="1690"/>
          <ac:picMkLst>
            <pc:docMk/>
            <pc:sldMk cId="1359616049" sldId="419"/>
            <ac:picMk id="9" creationId="{9852C79F-DEC7-2062-6ACC-A2FA19CEE09F}"/>
          </ac:picMkLst>
        </pc:picChg>
        <pc:picChg chg="add del mod ord">
          <ac:chgData name="Carly Pettiona" userId="S::carly.pettiona@healingfoundation.org.au::8cfcf547-e567-4a67-ae5f-7d6e6196302b" providerId="AD" clId="Web-{BF973C56-354F-3691-9219-61CA5F28F356}" dt="2023-07-24T22:21:57.059" v="1696"/>
          <ac:picMkLst>
            <pc:docMk/>
            <pc:sldMk cId="1359616049" sldId="419"/>
            <ac:picMk id="10" creationId="{46158604-3535-CBA2-99BB-E474E16237E0}"/>
          </ac:picMkLst>
        </pc:picChg>
        <pc:picChg chg="add del mod">
          <ac:chgData name="Carly Pettiona" userId="S::carly.pettiona@healingfoundation.org.au::8cfcf547-e567-4a67-ae5f-7d6e6196302b" providerId="AD" clId="Web-{BF973C56-354F-3691-9219-61CA5F28F356}" dt="2023-07-24T22:21:55.684" v="1695"/>
          <ac:picMkLst>
            <pc:docMk/>
            <pc:sldMk cId="1359616049" sldId="419"/>
            <ac:picMk id="11" creationId="{3BA333D8-5444-C1D8-A9A7-FF1CD8E4B6CD}"/>
          </ac:picMkLst>
        </pc:picChg>
        <pc:picChg chg="add mod ord">
          <ac:chgData name="Carly Pettiona" userId="S::carly.pettiona@healingfoundation.org.au::8cfcf547-e567-4a67-ae5f-7d6e6196302b" providerId="AD" clId="Web-{BF973C56-354F-3691-9219-61CA5F28F356}" dt="2023-07-24T22:22:01.216" v="1697"/>
          <ac:picMkLst>
            <pc:docMk/>
            <pc:sldMk cId="1359616049" sldId="419"/>
            <ac:picMk id="12" creationId="{0217CA9B-7F80-BAB8-C342-619D8348632C}"/>
          </ac:picMkLst>
        </pc:picChg>
      </pc:sldChg>
      <pc:sldChg chg="addSp delSp modSp add replId modNotes">
        <pc:chgData name="Carly Pettiona" userId="S::carly.pettiona@healingfoundation.org.au::8cfcf547-e567-4a67-ae5f-7d6e6196302b" providerId="AD" clId="Web-{BF973C56-354F-3691-9219-61CA5F28F356}" dt="2023-07-25T00:15:38.353" v="2300" actId="1076"/>
        <pc:sldMkLst>
          <pc:docMk/>
          <pc:sldMk cId="3741425408" sldId="420"/>
        </pc:sldMkLst>
        <pc:spChg chg="mod">
          <ac:chgData name="Carly Pettiona" userId="S::carly.pettiona@healingfoundation.org.au::8cfcf547-e567-4a67-ae5f-7d6e6196302b" providerId="AD" clId="Web-{BF973C56-354F-3691-9219-61CA5F28F356}" dt="2023-07-24T22:23:01.639" v="1707" actId="20577"/>
          <ac:spMkLst>
            <pc:docMk/>
            <pc:sldMk cId="3741425408" sldId="420"/>
            <ac:spMk id="5" creationId="{166C9648-FC28-7275-F297-FB016F2CBF1A}"/>
          </ac:spMkLst>
        </pc:spChg>
        <pc:picChg chg="add del mod">
          <ac:chgData name="Carly Pettiona" userId="S::carly.pettiona@healingfoundation.org.au::8cfcf547-e567-4a67-ae5f-7d6e6196302b" providerId="AD" clId="Web-{BF973C56-354F-3691-9219-61CA5F28F356}" dt="2023-07-24T23:18:59.043" v="2229"/>
          <ac:picMkLst>
            <pc:docMk/>
            <pc:sldMk cId="3741425408" sldId="420"/>
            <ac:picMk id="2" creationId="{282C0BF4-43DF-250C-2E7E-AA08777316E7}"/>
          </ac:picMkLst>
        </pc:picChg>
        <pc:picChg chg="add mod">
          <ac:chgData name="Carly Pettiona" userId="S::carly.pettiona@healingfoundation.org.au::8cfcf547-e567-4a67-ae5f-7d6e6196302b" providerId="AD" clId="Web-{BF973C56-354F-3691-9219-61CA5F28F356}" dt="2023-07-25T00:15:38.353" v="2300" actId="1076"/>
          <ac:picMkLst>
            <pc:docMk/>
            <pc:sldMk cId="3741425408" sldId="420"/>
            <ac:picMk id="3" creationId="{9DC4A3C1-18FF-3CDE-2C53-37AED910E198}"/>
          </ac:picMkLst>
        </pc:picChg>
      </pc:sldChg>
      <pc:sldChg chg="addSp modSp add replId">
        <pc:chgData name="Carly Pettiona" userId="S::carly.pettiona@healingfoundation.org.au::8cfcf547-e567-4a67-ae5f-7d6e6196302b" providerId="AD" clId="Web-{BF973C56-354F-3691-9219-61CA5F28F356}" dt="2023-07-25T00:27:31.775" v="3073" actId="20577"/>
        <pc:sldMkLst>
          <pc:docMk/>
          <pc:sldMk cId="401943908" sldId="421"/>
        </pc:sldMkLst>
        <pc:spChg chg="add mod">
          <ac:chgData name="Carly Pettiona" userId="S::carly.pettiona@healingfoundation.org.au::8cfcf547-e567-4a67-ae5f-7d6e6196302b" providerId="AD" clId="Web-{BF973C56-354F-3691-9219-61CA5F28F356}" dt="2023-07-25T00:27:31.775" v="3073" actId="20577"/>
          <ac:spMkLst>
            <pc:docMk/>
            <pc:sldMk cId="401943908" sldId="421"/>
            <ac:spMk id="3" creationId="{8C6A52FA-A2C9-B45B-C2FE-BBE185638D75}"/>
          </ac:spMkLst>
        </pc:spChg>
        <pc:picChg chg="add mod">
          <ac:chgData name="Carly Pettiona" userId="S::carly.pettiona@healingfoundation.org.au::8cfcf547-e567-4a67-ae5f-7d6e6196302b" providerId="AD" clId="Web-{BF973C56-354F-3691-9219-61CA5F28F356}" dt="2023-07-24T23:21:35.109" v="2232" actId="14100"/>
          <ac:picMkLst>
            <pc:docMk/>
            <pc:sldMk cId="401943908" sldId="421"/>
            <ac:picMk id="2" creationId="{F9996AFB-0E53-4E23-2282-D861780BE626}"/>
          </ac:picMkLst>
        </pc:picChg>
      </pc:sldChg>
      <pc:sldChg chg="addSp modSp add replId modNotes">
        <pc:chgData name="Carly Pettiona" userId="S::carly.pettiona@healingfoundation.org.au::8cfcf547-e567-4a67-ae5f-7d6e6196302b" providerId="AD" clId="Web-{BF973C56-354F-3691-9219-61CA5F28F356}" dt="2023-07-25T00:28:31.901" v="3167"/>
        <pc:sldMkLst>
          <pc:docMk/>
          <pc:sldMk cId="987595282" sldId="422"/>
        </pc:sldMkLst>
        <pc:spChg chg="mod">
          <ac:chgData name="Carly Pettiona" userId="S::carly.pettiona@healingfoundation.org.au::8cfcf547-e567-4a67-ae5f-7d6e6196302b" providerId="AD" clId="Web-{BF973C56-354F-3691-9219-61CA5F28F356}" dt="2023-07-25T00:15:57.901" v="2307" actId="20577"/>
          <ac:spMkLst>
            <pc:docMk/>
            <pc:sldMk cId="987595282" sldId="422"/>
            <ac:spMk id="5" creationId="{166C9648-FC28-7275-F297-FB016F2CBF1A}"/>
          </ac:spMkLst>
        </pc:spChg>
        <pc:picChg chg="add mod">
          <ac:chgData name="Carly Pettiona" userId="S::carly.pettiona@healingfoundation.org.au::8cfcf547-e567-4a67-ae5f-7d6e6196302b" providerId="AD" clId="Web-{BF973C56-354F-3691-9219-61CA5F28F356}" dt="2023-07-24T22:27:05.021" v="1788" actId="1076"/>
          <ac:picMkLst>
            <pc:docMk/>
            <pc:sldMk cId="987595282" sldId="422"/>
            <ac:picMk id="2" creationId="{6227DCF4-14F9-AF77-4C83-CADD7BD0F323}"/>
          </ac:picMkLst>
        </pc:picChg>
      </pc:sldChg>
      <pc:sldChg chg="addSp delSp modSp add replId addAnim modAnim modNotes">
        <pc:chgData name="Carly Pettiona" userId="S::carly.pettiona@healingfoundation.org.au::8cfcf547-e567-4a67-ae5f-7d6e6196302b" providerId="AD" clId="Web-{BF973C56-354F-3691-9219-61CA5F28F356}" dt="2023-07-25T00:28:40.527" v="3177"/>
        <pc:sldMkLst>
          <pc:docMk/>
          <pc:sldMk cId="2114137976" sldId="423"/>
        </pc:sldMkLst>
        <pc:spChg chg="add mod">
          <ac:chgData name="Carly Pettiona" userId="S::carly.pettiona@healingfoundation.org.au::8cfcf547-e567-4a67-ae5f-7d6e6196302b" providerId="AD" clId="Web-{BF973C56-354F-3691-9219-61CA5F28F356}" dt="2023-07-25T00:05:56.747" v="2266" actId="20577"/>
          <ac:spMkLst>
            <pc:docMk/>
            <pc:sldMk cId="2114137976" sldId="423"/>
            <ac:spMk id="4" creationId="{2CC09717-EB56-7C10-F485-AE70A41ADA7D}"/>
          </ac:spMkLst>
        </pc:spChg>
        <pc:spChg chg="mod">
          <ac:chgData name="Carly Pettiona" userId="S::carly.pettiona@healingfoundation.org.au::8cfcf547-e567-4a67-ae5f-7d6e6196302b" providerId="AD" clId="Web-{BF973C56-354F-3691-9219-61CA5F28F356}" dt="2023-07-25T00:15:48.853" v="2304" actId="20577"/>
          <ac:spMkLst>
            <pc:docMk/>
            <pc:sldMk cId="2114137976" sldId="423"/>
            <ac:spMk id="5" creationId="{166C9648-FC28-7275-F297-FB016F2CBF1A}"/>
          </ac:spMkLst>
        </pc:spChg>
        <pc:picChg chg="del">
          <ac:chgData name="Carly Pettiona" userId="S::carly.pettiona@healingfoundation.org.au::8cfcf547-e567-4a67-ae5f-7d6e6196302b" providerId="AD" clId="Web-{BF973C56-354F-3691-9219-61CA5F28F356}" dt="2023-07-24T22:27:40.709" v="1790"/>
          <ac:picMkLst>
            <pc:docMk/>
            <pc:sldMk cId="2114137976" sldId="423"/>
            <ac:picMk id="2" creationId="{6227DCF4-14F9-AF77-4C83-CADD7BD0F323}"/>
          </ac:picMkLst>
        </pc:picChg>
        <pc:picChg chg="mod">
          <ac:chgData name="Carly Pettiona" userId="S::carly.pettiona@healingfoundation.org.au::8cfcf547-e567-4a67-ae5f-7d6e6196302b" providerId="AD" clId="Web-{BF973C56-354F-3691-9219-61CA5F28F356}" dt="2023-07-24T23:02:46.835" v="2200" actId="1076"/>
          <ac:picMkLst>
            <pc:docMk/>
            <pc:sldMk cId="2114137976" sldId="423"/>
            <ac:picMk id="20" creationId="{E91ACB26-13AE-B6F0-DE4D-E89FD78D20F4}"/>
          </ac:picMkLst>
        </pc:picChg>
      </pc:sldChg>
      <pc:sldChg chg="addSp delSp modSp add replId addAnim delAnim modNotes">
        <pc:chgData name="Carly Pettiona" userId="S::carly.pettiona@healingfoundation.org.au::8cfcf547-e567-4a67-ae5f-7d6e6196302b" providerId="AD" clId="Web-{BF973C56-354F-3691-9219-61CA5F28F356}" dt="2023-07-25T00:16:22.307" v="2318" actId="20577"/>
        <pc:sldMkLst>
          <pc:docMk/>
          <pc:sldMk cId="357813919" sldId="424"/>
        </pc:sldMkLst>
        <pc:spChg chg="add del mod">
          <ac:chgData name="Carly Pettiona" userId="S::carly.pettiona@healingfoundation.org.au::8cfcf547-e567-4a67-ae5f-7d6e6196302b" providerId="AD" clId="Web-{BF973C56-354F-3691-9219-61CA5F28F356}" dt="2023-07-25T00:05:49.794" v="2264" actId="20577"/>
          <ac:spMkLst>
            <pc:docMk/>
            <pc:sldMk cId="357813919" sldId="424"/>
            <ac:spMk id="4" creationId="{2CC09717-EB56-7C10-F485-AE70A41ADA7D}"/>
          </ac:spMkLst>
        </pc:spChg>
        <pc:spChg chg="add del mod">
          <ac:chgData name="Carly Pettiona" userId="S::carly.pettiona@healingfoundation.org.au::8cfcf547-e567-4a67-ae5f-7d6e6196302b" providerId="AD" clId="Web-{BF973C56-354F-3691-9219-61CA5F28F356}" dt="2023-07-25T00:16:22.307" v="2318" actId="20577"/>
          <ac:spMkLst>
            <pc:docMk/>
            <pc:sldMk cId="357813919" sldId="424"/>
            <ac:spMk id="5" creationId="{166C9648-FC28-7275-F297-FB016F2CBF1A}"/>
          </ac:spMkLst>
        </pc:spChg>
        <pc:picChg chg="add">
          <ac:chgData name="Carly Pettiona" userId="S::carly.pettiona@healingfoundation.org.au::8cfcf547-e567-4a67-ae5f-7d6e6196302b" providerId="AD" clId="Web-{BF973C56-354F-3691-9219-61CA5F28F356}" dt="2023-07-24T23:21:48.391" v="2233"/>
          <ac:picMkLst>
            <pc:docMk/>
            <pc:sldMk cId="357813919" sldId="424"/>
            <ac:picMk id="3" creationId="{52DFA883-E15B-BA00-4ECF-353A7735C720}"/>
          </ac:picMkLst>
        </pc:picChg>
      </pc:sldChg>
      <pc:sldChg chg="addSp modSp add replId modNotes">
        <pc:chgData name="Carly Pettiona" userId="S::carly.pettiona@healingfoundation.org.au::8cfcf547-e567-4a67-ae5f-7d6e6196302b" providerId="AD" clId="Web-{BF973C56-354F-3691-9219-61CA5F28F356}" dt="2023-07-25T00:16:14.198" v="2316" actId="20577"/>
        <pc:sldMkLst>
          <pc:docMk/>
          <pc:sldMk cId="2705930445" sldId="425"/>
        </pc:sldMkLst>
        <pc:spChg chg="mod">
          <ac:chgData name="Carly Pettiona" userId="S::carly.pettiona@healingfoundation.org.au::8cfcf547-e567-4a67-ae5f-7d6e6196302b" providerId="AD" clId="Web-{BF973C56-354F-3691-9219-61CA5F28F356}" dt="2023-07-25T00:16:10.041" v="2310" actId="20577"/>
          <ac:spMkLst>
            <pc:docMk/>
            <pc:sldMk cId="2705930445" sldId="425"/>
            <ac:spMk id="4" creationId="{2CC09717-EB56-7C10-F485-AE70A41ADA7D}"/>
          </ac:spMkLst>
        </pc:spChg>
        <pc:spChg chg="mod">
          <ac:chgData name="Carly Pettiona" userId="S::carly.pettiona@healingfoundation.org.au::8cfcf547-e567-4a67-ae5f-7d6e6196302b" providerId="AD" clId="Web-{BF973C56-354F-3691-9219-61CA5F28F356}" dt="2023-07-25T00:16:14.198" v="2316" actId="20577"/>
          <ac:spMkLst>
            <pc:docMk/>
            <pc:sldMk cId="2705930445" sldId="425"/>
            <ac:spMk id="5" creationId="{166C9648-FC28-7275-F297-FB016F2CBF1A}"/>
          </ac:spMkLst>
        </pc:spChg>
        <pc:picChg chg="add mod">
          <ac:chgData name="Carly Pettiona" userId="S::carly.pettiona@healingfoundation.org.au::8cfcf547-e567-4a67-ae5f-7d6e6196302b" providerId="AD" clId="Web-{BF973C56-354F-3691-9219-61CA5F28F356}" dt="2023-07-24T23:06:05.886" v="2207" actId="1076"/>
          <ac:picMkLst>
            <pc:docMk/>
            <pc:sldMk cId="2705930445" sldId="425"/>
            <ac:picMk id="3" creationId="{2363A79D-F5BC-EE8C-0736-AC0A69766202}"/>
          </ac:picMkLst>
        </pc:picChg>
      </pc:sldChg>
    </pc:docChg>
  </pc:docChgLst>
  <pc:docChgLst>
    <pc:chgData name="Carly Pettiona" userId="S::carly.pettiona@healingfoundation.org.au::8cfcf547-e567-4a67-ae5f-7d6e6196302b" providerId="AD" clId="Web-{4085BD7E-C661-1DF2-8852-5B14E0A8C40E}"/>
    <pc:docChg chg="addSld delSld modSld">
      <pc:chgData name="Carly Pettiona" userId="S::carly.pettiona@healingfoundation.org.au::8cfcf547-e567-4a67-ae5f-7d6e6196302b" providerId="AD" clId="Web-{4085BD7E-C661-1DF2-8852-5B14E0A8C40E}" dt="2023-07-27T01:15:00.783" v="1173" actId="20577"/>
      <pc:docMkLst>
        <pc:docMk/>
      </pc:docMkLst>
      <pc:sldChg chg="modAnim">
        <pc:chgData name="Carly Pettiona" userId="S::carly.pettiona@healingfoundation.org.au::8cfcf547-e567-4a67-ae5f-7d6e6196302b" providerId="AD" clId="Web-{4085BD7E-C661-1DF2-8852-5B14E0A8C40E}" dt="2023-07-27T01:09:48.586" v="1163"/>
        <pc:sldMkLst>
          <pc:docMk/>
          <pc:sldMk cId="2620568963" sldId="348"/>
        </pc:sldMkLst>
      </pc:sldChg>
      <pc:sldChg chg="delAnim">
        <pc:chgData name="Carly Pettiona" userId="S::carly.pettiona@healingfoundation.org.au::8cfcf547-e567-4a67-ae5f-7d6e6196302b" providerId="AD" clId="Web-{4085BD7E-C661-1DF2-8852-5B14E0A8C40E}" dt="2023-07-27T01:13:39.859" v="1166"/>
        <pc:sldMkLst>
          <pc:docMk/>
          <pc:sldMk cId="1008212083" sldId="392"/>
        </pc:sldMkLst>
      </pc:sldChg>
      <pc:sldChg chg="del">
        <pc:chgData name="Carly Pettiona" userId="S::carly.pettiona@healingfoundation.org.au::8cfcf547-e567-4a67-ae5f-7d6e6196302b" providerId="AD" clId="Web-{4085BD7E-C661-1DF2-8852-5B14E0A8C40E}" dt="2023-07-27T01:09:17.476" v="1162"/>
        <pc:sldMkLst>
          <pc:docMk/>
          <pc:sldMk cId="3981675893" sldId="393"/>
        </pc:sldMkLst>
      </pc:sldChg>
      <pc:sldChg chg="delSp delAnim">
        <pc:chgData name="Carly Pettiona" userId="S::carly.pettiona@healingfoundation.org.au::8cfcf547-e567-4a67-ae5f-7d6e6196302b" providerId="AD" clId="Web-{4085BD7E-C661-1DF2-8852-5B14E0A8C40E}" dt="2023-07-27T01:11:00.839" v="1164"/>
        <pc:sldMkLst>
          <pc:docMk/>
          <pc:sldMk cId="643977357" sldId="433"/>
        </pc:sldMkLst>
        <pc:spChg chg="del">
          <ac:chgData name="Carly Pettiona" userId="S::carly.pettiona@healingfoundation.org.au::8cfcf547-e567-4a67-ae5f-7d6e6196302b" providerId="AD" clId="Web-{4085BD7E-C661-1DF2-8852-5B14E0A8C40E}" dt="2023-07-27T01:11:00.839" v="1164"/>
          <ac:spMkLst>
            <pc:docMk/>
            <pc:sldMk cId="643977357" sldId="433"/>
            <ac:spMk id="3" creationId="{D5077412-EDC6-D259-CA6C-9089B7700087}"/>
          </ac:spMkLst>
        </pc:spChg>
      </pc:sldChg>
      <pc:sldChg chg="delAnim">
        <pc:chgData name="Carly Pettiona" userId="S::carly.pettiona@healingfoundation.org.au::8cfcf547-e567-4a67-ae5f-7d6e6196302b" providerId="AD" clId="Web-{4085BD7E-C661-1DF2-8852-5B14E0A8C40E}" dt="2023-07-27T01:13:33.530" v="1165"/>
        <pc:sldMkLst>
          <pc:docMk/>
          <pc:sldMk cId="82815138" sldId="446"/>
        </pc:sldMkLst>
      </pc:sldChg>
      <pc:sldChg chg="delAnim">
        <pc:chgData name="Carly Pettiona" userId="S::carly.pettiona@healingfoundation.org.au::8cfcf547-e567-4a67-ae5f-7d6e6196302b" providerId="AD" clId="Web-{4085BD7E-C661-1DF2-8852-5B14E0A8C40E}" dt="2023-07-27T01:14:23.047" v="1167"/>
        <pc:sldMkLst>
          <pc:docMk/>
          <pc:sldMk cId="1434699194" sldId="452"/>
        </pc:sldMkLst>
      </pc:sldChg>
      <pc:sldChg chg="addSp modSp add replId modNotes">
        <pc:chgData name="Carly Pettiona" userId="S::carly.pettiona@healingfoundation.org.au::8cfcf547-e567-4a67-ae5f-7d6e6196302b" providerId="AD" clId="Web-{4085BD7E-C661-1DF2-8852-5B14E0A8C40E}" dt="2023-07-27T01:15:00.783" v="1173" actId="20577"/>
        <pc:sldMkLst>
          <pc:docMk/>
          <pc:sldMk cId="3939416105" sldId="458"/>
        </pc:sldMkLst>
        <pc:spChg chg="add">
          <ac:chgData name="Carly Pettiona" userId="S::carly.pettiona@healingfoundation.org.au::8cfcf547-e567-4a67-ae5f-7d6e6196302b" providerId="AD" clId="Web-{4085BD7E-C661-1DF2-8852-5B14E0A8C40E}" dt="2023-07-27T00:40:35.802" v="1"/>
          <ac:spMkLst>
            <pc:docMk/>
            <pc:sldMk cId="3939416105" sldId="458"/>
            <ac:spMk id="3" creationId="{016A7A74-E174-06AF-A25F-BC1A86D93D10}"/>
          </ac:spMkLst>
        </pc:spChg>
        <pc:spChg chg="mod">
          <ac:chgData name="Carly Pettiona" userId="S::carly.pettiona@healingfoundation.org.au::8cfcf547-e567-4a67-ae5f-7d6e6196302b" providerId="AD" clId="Web-{4085BD7E-C661-1DF2-8852-5B14E0A8C40E}" dt="2023-07-27T01:15:00.783" v="1173" actId="20577"/>
          <ac:spMkLst>
            <pc:docMk/>
            <pc:sldMk cId="3939416105" sldId="458"/>
            <ac:spMk id="5" creationId="{166C9648-FC28-7275-F297-FB016F2CBF1A}"/>
          </ac:spMkLst>
        </pc:spChg>
      </pc:sldChg>
      <pc:sldChg chg="addSp delSp modSp add replId addAnim delAnim modAnim modNotes">
        <pc:chgData name="Carly Pettiona" userId="S::carly.pettiona@healingfoundation.org.au::8cfcf547-e567-4a67-ae5f-7d6e6196302b" providerId="AD" clId="Web-{4085BD7E-C661-1DF2-8852-5B14E0A8C40E}" dt="2023-07-27T01:09:08.695" v="1161"/>
        <pc:sldMkLst>
          <pc:docMk/>
          <pc:sldMk cId="1196560059" sldId="459"/>
        </pc:sldMkLst>
        <pc:spChg chg="mod">
          <ac:chgData name="Carly Pettiona" userId="S::carly.pettiona@healingfoundation.org.au::8cfcf547-e567-4a67-ae5f-7d6e6196302b" providerId="AD" clId="Web-{4085BD7E-C661-1DF2-8852-5B14E0A8C40E}" dt="2023-07-27T00:56:13.422" v="705" actId="20577"/>
          <ac:spMkLst>
            <pc:docMk/>
            <pc:sldMk cId="1196560059" sldId="459"/>
            <ac:spMk id="3" creationId="{016A7A74-E174-06AF-A25F-BC1A86D93D10}"/>
          </ac:spMkLst>
        </pc:spChg>
        <pc:spChg chg="add mod">
          <ac:chgData name="Carly Pettiona" userId="S::carly.pettiona@healingfoundation.org.au::8cfcf547-e567-4a67-ae5f-7d6e6196302b" providerId="AD" clId="Web-{4085BD7E-C661-1DF2-8852-5B14E0A8C40E}" dt="2023-07-27T00:58:32.692" v="943" actId="20577"/>
          <ac:spMkLst>
            <pc:docMk/>
            <pc:sldMk cId="1196560059" sldId="459"/>
            <ac:spMk id="4" creationId="{E31AC19D-0854-CB2D-3E96-DD761019602A}"/>
          </ac:spMkLst>
        </pc:spChg>
        <pc:spChg chg="del mod">
          <ac:chgData name="Carly Pettiona" userId="S::carly.pettiona@healingfoundation.org.au::8cfcf547-e567-4a67-ae5f-7d6e6196302b" providerId="AD" clId="Web-{4085BD7E-C661-1DF2-8852-5B14E0A8C40E}" dt="2023-07-27T00:58:03.707" v="935"/>
          <ac:spMkLst>
            <pc:docMk/>
            <pc:sldMk cId="1196560059" sldId="459"/>
            <ac:spMk id="5" creationId="{166C9648-FC28-7275-F297-FB016F2CBF1A}"/>
          </ac:spMkLst>
        </pc:spChg>
        <pc:spChg chg="add del">
          <ac:chgData name="Carly Pettiona" userId="S::carly.pettiona@healingfoundation.org.au::8cfcf547-e567-4a67-ae5f-7d6e6196302b" providerId="AD" clId="Web-{4085BD7E-C661-1DF2-8852-5B14E0A8C40E}" dt="2023-07-27T00:59:03.583" v="945"/>
          <ac:spMkLst>
            <pc:docMk/>
            <pc:sldMk cId="1196560059" sldId="459"/>
            <ac:spMk id="6" creationId="{2646CA2B-D119-15BC-9381-A5D05147CA2B}"/>
          </ac:spMkLst>
        </pc:spChg>
        <pc:picChg chg="add del mod">
          <ac:chgData name="Carly Pettiona" userId="S::carly.pettiona@healingfoundation.org.au::8cfcf547-e567-4a67-ae5f-7d6e6196302b" providerId="AD" clId="Web-{4085BD7E-C661-1DF2-8852-5B14E0A8C40E}" dt="2023-07-27T01:03:25.700" v="948"/>
          <ac:picMkLst>
            <pc:docMk/>
            <pc:sldMk cId="1196560059" sldId="459"/>
            <ac:picMk id="7" creationId="{D3BEA2F7-95B0-3DB0-AABE-6A5A5B9ED6C1}"/>
          </ac:picMkLst>
        </pc:picChg>
        <pc:picChg chg="add mod">
          <ac:chgData name="Carly Pettiona" userId="S::carly.pettiona@healingfoundation.org.au::8cfcf547-e567-4a67-ae5f-7d6e6196302b" providerId="AD" clId="Web-{4085BD7E-C661-1DF2-8852-5B14E0A8C40E}" dt="2023-07-27T01:05:22.048" v="952" actId="1076"/>
          <ac:picMkLst>
            <pc:docMk/>
            <pc:sldMk cId="1196560059" sldId="459"/>
            <ac:picMk id="9" creationId="{3E81DCAE-7053-8ED9-4AC7-1E8C2878B2D0}"/>
          </ac:picMkLst>
        </pc:picChg>
      </pc:sldChg>
    </pc:docChg>
  </pc:docChgLst>
  <pc:docChgLst>
    <pc:chgData name="Carly Pettiona" userId="S::carly.pettiona@healingfoundation.org.au::8cfcf547-e567-4a67-ae5f-7d6e6196302b" providerId="AD" clId="Web-{DF9FF8A5-C84A-7A59-CF50-543F2DD6219E}"/>
    <pc:docChg chg="modSld">
      <pc:chgData name="Carly Pettiona" userId="S::carly.pettiona@healingfoundation.org.au::8cfcf547-e567-4a67-ae5f-7d6e6196302b" providerId="AD" clId="Web-{DF9FF8A5-C84A-7A59-CF50-543F2DD6219E}" dt="2023-09-14T06:01:16.734" v="49"/>
      <pc:docMkLst>
        <pc:docMk/>
      </pc:docMkLst>
      <pc:sldChg chg="modNotes">
        <pc:chgData name="Carly Pettiona" userId="S::carly.pettiona@healingfoundation.org.au::8cfcf547-e567-4a67-ae5f-7d6e6196302b" providerId="AD" clId="Web-{DF9FF8A5-C84A-7A59-CF50-543F2DD6219E}" dt="2023-09-14T06:01:10.828" v="47"/>
        <pc:sldMkLst>
          <pc:docMk/>
          <pc:sldMk cId="1434699194" sldId="452"/>
        </pc:sldMkLst>
      </pc:sldChg>
      <pc:sldChg chg="modNotes">
        <pc:chgData name="Carly Pettiona" userId="S::carly.pettiona@healingfoundation.org.au::8cfcf547-e567-4a67-ae5f-7d6e6196302b" providerId="AD" clId="Web-{DF9FF8A5-C84A-7A59-CF50-543F2DD6219E}" dt="2023-09-14T05:58:35.059" v="8"/>
        <pc:sldMkLst>
          <pc:docMk/>
          <pc:sldMk cId="4100747964" sldId="461"/>
        </pc:sldMkLst>
      </pc:sldChg>
      <pc:sldChg chg="modNotes">
        <pc:chgData name="Carly Pettiona" userId="S::carly.pettiona@healingfoundation.org.au::8cfcf547-e567-4a67-ae5f-7d6e6196302b" providerId="AD" clId="Web-{DF9FF8A5-C84A-7A59-CF50-543F2DD6219E}" dt="2023-09-14T05:58:57.840" v="17"/>
        <pc:sldMkLst>
          <pc:docMk/>
          <pc:sldMk cId="4035189996" sldId="472"/>
        </pc:sldMkLst>
      </pc:sldChg>
      <pc:sldChg chg="modNotes">
        <pc:chgData name="Carly Pettiona" userId="S::carly.pettiona@healingfoundation.org.au::8cfcf547-e567-4a67-ae5f-7d6e6196302b" providerId="AD" clId="Web-{DF9FF8A5-C84A-7A59-CF50-543F2DD6219E}" dt="2023-09-14T06:01:16.734" v="49"/>
        <pc:sldMkLst>
          <pc:docMk/>
          <pc:sldMk cId="4120211620" sldId="479"/>
        </pc:sldMkLst>
      </pc:sldChg>
      <pc:sldChg chg="modNotes">
        <pc:chgData name="Carly Pettiona" userId="S::carly.pettiona@healingfoundation.org.au::8cfcf547-e567-4a67-ae5f-7d6e6196302b" providerId="AD" clId="Web-{DF9FF8A5-C84A-7A59-CF50-543F2DD6219E}" dt="2023-09-14T05:58:22.699" v="6"/>
        <pc:sldMkLst>
          <pc:docMk/>
          <pc:sldMk cId="1599088857" sldId="482"/>
        </pc:sldMkLst>
      </pc:sldChg>
      <pc:sldChg chg="modNotes">
        <pc:chgData name="Carly Pettiona" userId="S::carly.pettiona@healingfoundation.org.au::8cfcf547-e567-4a67-ae5f-7d6e6196302b" providerId="AD" clId="Web-{DF9FF8A5-C84A-7A59-CF50-543F2DD6219E}" dt="2023-09-14T06:00:39.624" v="43"/>
        <pc:sldMkLst>
          <pc:docMk/>
          <pc:sldMk cId="875441282" sldId="483"/>
        </pc:sldMkLst>
      </pc:sldChg>
    </pc:docChg>
  </pc:docChgLst>
  <pc:docChgLst>
    <pc:chgData name="Carly Pettiona" userId="S::carly.pettiona@healingfoundation.org.au::8cfcf547-e567-4a67-ae5f-7d6e6196302b" providerId="AD" clId="Web-{C886D06D-3EF7-90D6-7963-E5A11B8C852D}"/>
    <pc:docChg chg="modSld">
      <pc:chgData name="Carly Pettiona" userId="S::carly.pettiona@healingfoundation.org.au::8cfcf547-e567-4a67-ae5f-7d6e6196302b" providerId="AD" clId="Web-{C886D06D-3EF7-90D6-7963-E5A11B8C852D}" dt="2023-09-18T06:43:08.350" v="7" actId="688"/>
      <pc:docMkLst>
        <pc:docMk/>
      </pc:docMkLst>
      <pc:sldChg chg="delAnim">
        <pc:chgData name="Carly Pettiona" userId="S::carly.pettiona@healingfoundation.org.au::8cfcf547-e567-4a67-ae5f-7d6e6196302b" providerId="AD" clId="Web-{C886D06D-3EF7-90D6-7963-E5A11B8C852D}" dt="2023-09-18T06:42:33.708" v="1"/>
        <pc:sldMkLst>
          <pc:docMk/>
          <pc:sldMk cId="3474476569" sldId="346"/>
        </pc:sldMkLst>
      </pc:sldChg>
      <pc:sldChg chg="addSp delSp modSp">
        <pc:chgData name="Carly Pettiona" userId="S::carly.pettiona@healingfoundation.org.au::8cfcf547-e567-4a67-ae5f-7d6e6196302b" providerId="AD" clId="Web-{C886D06D-3EF7-90D6-7963-E5A11B8C852D}" dt="2023-09-18T06:43:08.350" v="7" actId="688"/>
        <pc:sldMkLst>
          <pc:docMk/>
          <pc:sldMk cId="1599088857" sldId="482"/>
        </pc:sldMkLst>
        <pc:picChg chg="del">
          <ac:chgData name="Carly Pettiona" userId="S::carly.pettiona@healingfoundation.org.au::8cfcf547-e567-4a67-ae5f-7d6e6196302b" providerId="AD" clId="Web-{C886D06D-3EF7-90D6-7963-E5A11B8C852D}" dt="2023-09-18T06:42:57.568" v="2"/>
          <ac:picMkLst>
            <pc:docMk/>
            <pc:sldMk cId="1599088857" sldId="482"/>
            <ac:picMk id="4" creationId="{DD099B1B-2FD3-0389-5848-F38EE6D745A1}"/>
          </ac:picMkLst>
        </pc:picChg>
        <pc:picChg chg="add mod">
          <ac:chgData name="Carly Pettiona" userId="S::carly.pettiona@healingfoundation.org.au::8cfcf547-e567-4a67-ae5f-7d6e6196302b" providerId="AD" clId="Web-{C886D06D-3EF7-90D6-7963-E5A11B8C852D}" dt="2023-09-18T06:43:08.350" v="7" actId="688"/>
          <ac:picMkLst>
            <pc:docMk/>
            <pc:sldMk cId="1599088857" sldId="482"/>
            <ac:picMk id="5" creationId="{23BA64FE-2549-B484-28E2-0BC7CE7C5ED4}"/>
          </ac:picMkLst>
        </pc:picChg>
      </pc:sldChg>
    </pc:docChg>
  </pc:docChgLst>
  <pc:docChgLst>
    <pc:chgData name="Carly Pettiona" userId="S::carly.pettiona@healingfoundation.org.au::8cfcf547-e567-4a67-ae5f-7d6e6196302b" providerId="AD" clId="Web-{3D5000C6-9F6A-0FBE-6084-CA8F096B5610}"/>
    <pc:docChg chg="modSld">
      <pc:chgData name="Carly Pettiona" userId="S::carly.pettiona@healingfoundation.org.au::8cfcf547-e567-4a67-ae5f-7d6e6196302b" providerId="AD" clId="Web-{3D5000C6-9F6A-0FBE-6084-CA8F096B5610}" dt="2023-09-14T06:51:55.526" v="0"/>
      <pc:docMkLst>
        <pc:docMk/>
      </pc:docMkLst>
      <pc:sldChg chg="modNotes">
        <pc:chgData name="Carly Pettiona" userId="S::carly.pettiona@healingfoundation.org.au::8cfcf547-e567-4a67-ae5f-7d6e6196302b" providerId="AD" clId="Web-{3D5000C6-9F6A-0FBE-6084-CA8F096B5610}" dt="2023-09-14T06:51:55.526" v="0"/>
        <pc:sldMkLst>
          <pc:docMk/>
          <pc:sldMk cId="370741408" sldId="390"/>
        </pc:sldMkLst>
      </pc:sldChg>
    </pc:docChg>
  </pc:docChgLst>
  <pc:docChgLst>
    <pc:chgData name="Carly Pettiona" userId="S::carly.pettiona@healingfoundation.org.au::8cfcf547-e567-4a67-ae5f-7d6e6196302b" providerId="AD" clId="Web-{95406F4B-280A-B5DC-302A-A0AB54AEC21C}"/>
    <pc:docChg chg="modSld">
      <pc:chgData name="Carly Pettiona" userId="S::carly.pettiona@healingfoundation.org.au::8cfcf547-e567-4a67-ae5f-7d6e6196302b" providerId="AD" clId="Web-{95406F4B-280A-B5DC-302A-A0AB54AEC21C}" dt="2023-09-29T05:07:18.150" v="0"/>
      <pc:docMkLst>
        <pc:docMk/>
      </pc:docMkLst>
      <pc:sldChg chg="modNotes">
        <pc:chgData name="Carly Pettiona" userId="S::carly.pettiona@healingfoundation.org.au::8cfcf547-e567-4a67-ae5f-7d6e6196302b" providerId="AD" clId="Web-{95406F4B-280A-B5DC-302A-A0AB54AEC21C}" dt="2023-09-29T05:07:18.150" v="0"/>
        <pc:sldMkLst>
          <pc:docMk/>
          <pc:sldMk cId="2560694536" sldId="342"/>
        </pc:sldMkLst>
      </pc:sldChg>
    </pc:docChg>
  </pc:docChgLst>
  <pc:docChgLst>
    <pc:chgData name="Carly Pettiona" userId="S::carly.pettiona@healingfoundation.org.au::8cfcf547-e567-4a67-ae5f-7d6e6196302b" providerId="AD" clId="Web-{A4B21E01-A599-28AC-B6C6-590821A7AD1B}"/>
    <pc:docChg chg="modSld">
      <pc:chgData name="Carly Pettiona" userId="S::carly.pettiona@healingfoundation.org.au::8cfcf547-e567-4a67-ae5f-7d6e6196302b" providerId="AD" clId="Web-{A4B21E01-A599-28AC-B6C6-590821A7AD1B}" dt="2023-09-08T00:30:43.680" v="380" actId="1076"/>
      <pc:docMkLst>
        <pc:docMk/>
      </pc:docMkLst>
      <pc:sldChg chg="modNotes">
        <pc:chgData name="Carly Pettiona" userId="S::carly.pettiona@healingfoundation.org.au::8cfcf547-e567-4a67-ae5f-7d6e6196302b" providerId="AD" clId="Web-{A4B21E01-A599-28AC-B6C6-590821A7AD1B}" dt="2023-09-07T22:26:38.994" v="28"/>
        <pc:sldMkLst>
          <pc:docMk/>
          <pc:sldMk cId="671484903" sldId="347"/>
        </pc:sldMkLst>
      </pc:sldChg>
      <pc:sldChg chg="modSp modNotes">
        <pc:chgData name="Carly Pettiona" userId="S::carly.pettiona@healingfoundation.org.au::8cfcf547-e567-4a67-ae5f-7d6e6196302b" providerId="AD" clId="Web-{A4B21E01-A599-28AC-B6C6-590821A7AD1B}" dt="2023-09-07T22:27:15.276" v="43" actId="20577"/>
        <pc:sldMkLst>
          <pc:docMk/>
          <pc:sldMk cId="2620568963" sldId="348"/>
        </pc:sldMkLst>
        <pc:spChg chg="mod">
          <ac:chgData name="Carly Pettiona" userId="S::carly.pettiona@healingfoundation.org.au::8cfcf547-e567-4a67-ae5f-7d6e6196302b" providerId="AD" clId="Web-{A4B21E01-A599-28AC-B6C6-590821A7AD1B}" dt="2023-09-07T22:27:15.276" v="43" actId="20577"/>
          <ac:spMkLst>
            <pc:docMk/>
            <pc:sldMk cId="2620568963" sldId="348"/>
            <ac:spMk id="12" creationId="{C6311102-E149-B8C3-C1F9-75C5BF494E27}"/>
          </ac:spMkLst>
        </pc:spChg>
      </pc:sldChg>
      <pc:sldChg chg="modNotes">
        <pc:chgData name="Carly Pettiona" userId="S::carly.pettiona@healingfoundation.org.au::8cfcf547-e567-4a67-ae5f-7d6e6196302b" providerId="AD" clId="Web-{A4B21E01-A599-28AC-B6C6-590821A7AD1B}" dt="2023-09-07T22:28:30.325" v="62"/>
        <pc:sldMkLst>
          <pc:docMk/>
          <pc:sldMk cId="4090891799" sldId="355"/>
        </pc:sldMkLst>
      </pc:sldChg>
      <pc:sldChg chg="modAnim">
        <pc:chgData name="Carly Pettiona" userId="S::carly.pettiona@healingfoundation.org.au::8cfcf547-e567-4a67-ae5f-7d6e6196302b" providerId="AD" clId="Web-{A4B21E01-A599-28AC-B6C6-590821A7AD1B}" dt="2023-09-08T00:21:17.790" v="335"/>
        <pc:sldMkLst>
          <pc:docMk/>
          <pc:sldMk cId="4169424410" sldId="362"/>
        </pc:sldMkLst>
      </pc:sldChg>
      <pc:sldChg chg="addSp delSp modSp addAnim delAnim">
        <pc:chgData name="Carly Pettiona" userId="S::carly.pettiona@healingfoundation.org.au::8cfcf547-e567-4a67-ae5f-7d6e6196302b" providerId="AD" clId="Web-{A4B21E01-A599-28AC-B6C6-590821A7AD1B}" dt="2023-09-07T23:26:05.126" v="268"/>
        <pc:sldMkLst>
          <pc:docMk/>
          <pc:sldMk cId="1541366499" sldId="417"/>
        </pc:sldMkLst>
        <pc:spChg chg="mod topLvl">
          <ac:chgData name="Carly Pettiona" userId="S::carly.pettiona@healingfoundation.org.au::8cfcf547-e567-4a67-ae5f-7d6e6196302b" providerId="AD" clId="Web-{A4B21E01-A599-28AC-B6C6-590821A7AD1B}" dt="2023-09-07T23:25:46.422" v="262" actId="20577"/>
          <ac:spMkLst>
            <pc:docMk/>
            <pc:sldMk cId="1541366499" sldId="417"/>
            <ac:spMk id="2" creationId="{79E27399-617F-D151-3C79-DDBEE6FCD43B}"/>
          </ac:spMkLst>
        </pc:spChg>
        <pc:spChg chg="mod topLvl">
          <ac:chgData name="Carly Pettiona" userId="S::carly.pettiona@healingfoundation.org.au::8cfcf547-e567-4a67-ae5f-7d6e6196302b" providerId="AD" clId="Web-{A4B21E01-A599-28AC-B6C6-590821A7AD1B}" dt="2023-09-07T23:22:50.027" v="228"/>
          <ac:spMkLst>
            <pc:docMk/>
            <pc:sldMk cId="1541366499" sldId="417"/>
            <ac:spMk id="4" creationId="{1EE6339D-9E9A-84D5-DC59-7F19AF9CFFB5}"/>
          </ac:spMkLst>
        </pc:spChg>
        <pc:spChg chg="mod topLvl">
          <ac:chgData name="Carly Pettiona" userId="S::carly.pettiona@healingfoundation.org.au::8cfcf547-e567-4a67-ae5f-7d6e6196302b" providerId="AD" clId="Web-{A4B21E01-A599-28AC-B6C6-590821A7AD1B}" dt="2023-09-07T23:25:49.594" v="263" actId="20577"/>
          <ac:spMkLst>
            <pc:docMk/>
            <pc:sldMk cId="1541366499" sldId="417"/>
            <ac:spMk id="5" creationId="{2991391B-D1AD-FE4B-7F7B-5A2F81A4B8C1}"/>
          </ac:spMkLst>
        </pc:spChg>
        <pc:spChg chg="mod topLvl">
          <ac:chgData name="Carly Pettiona" userId="S::carly.pettiona@healingfoundation.org.au::8cfcf547-e567-4a67-ae5f-7d6e6196302b" providerId="AD" clId="Web-{A4B21E01-A599-28AC-B6C6-590821A7AD1B}" dt="2023-09-07T23:25:24.078" v="258" actId="1076"/>
          <ac:spMkLst>
            <pc:docMk/>
            <pc:sldMk cId="1541366499" sldId="417"/>
            <ac:spMk id="9" creationId="{F54EE4E2-0C12-E5AF-BE1E-E82B8A267AB7}"/>
          </ac:spMkLst>
        </pc:spChg>
        <pc:spChg chg="mod topLvl">
          <ac:chgData name="Carly Pettiona" userId="S::carly.pettiona@healingfoundation.org.au::8cfcf547-e567-4a67-ae5f-7d6e6196302b" providerId="AD" clId="Web-{A4B21E01-A599-28AC-B6C6-590821A7AD1B}" dt="2023-09-07T23:24:05.857" v="252" actId="1076"/>
          <ac:spMkLst>
            <pc:docMk/>
            <pc:sldMk cId="1541366499" sldId="417"/>
            <ac:spMk id="10" creationId="{7F3961E6-27D0-11E4-58C9-D818DBDC58E6}"/>
          </ac:spMkLst>
        </pc:spChg>
        <pc:spChg chg="del mod topLvl">
          <ac:chgData name="Carly Pettiona" userId="S::carly.pettiona@healingfoundation.org.au::8cfcf547-e567-4a67-ae5f-7d6e6196302b" providerId="AD" clId="Web-{A4B21E01-A599-28AC-B6C6-590821A7AD1B}" dt="2023-09-07T22:41:52.204" v="83"/>
          <ac:spMkLst>
            <pc:docMk/>
            <pc:sldMk cId="1541366499" sldId="417"/>
            <ac:spMk id="12" creationId="{3DD8B3C2-3D10-26DE-D6D0-4C2E5A17822A}"/>
          </ac:spMkLst>
        </pc:spChg>
        <pc:spChg chg="del topLvl">
          <ac:chgData name="Carly Pettiona" userId="S::carly.pettiona@healingfoundation.org.au::8cfcf547-e567-4a67-ae5f-7d6e6196302b" providerId="AD" clId="Web-{A4B21E01-A599-28AC-B6C6-590821A7AD1B}" dt="2023-09-07T22:47:03.945" v="97"/>
          <ac:spMkLst>
            <pc:docMk/>
            <pc:sldMk cId="1541366499" sldId="417"/>
            <ac:spMk id="13" creationId="{B7485894-AA00-9841-C3E9-5993C1B465CC}"/>
          </ac:spMkLst>
        </pc:spChg>
        <pc:spChg chg="del topLvl">
          <ac:chgData name="Carly Pettiona" userId="S::carly.pettiona@healingfoundation.org.au::8cfcf547-e567-4a67-ae5f-7d6e6196302b" providerId="AD" clId="Web-{A4B21E01-A599-28AC-B6C6-590821A7AD1B}" dt="2023-09-07T22:42:08.766" v="87"/>
          <ac:spMkLst>
            <pc:docMk/>
            <pc:sldMk cId="1541366499" sldId="417"/>
            <ac:spMk id="14" creationId="{98EE2CBF-AE05-6B05-D99C-3B82C4D1C352}"/>
          </ac:spMkLst>
        </pc:spChg>
        <pc:spChg chg="del topLvl">
          <ac:chgData name="Carly Pettiona" userId="S::carly.pettiona@healingfoundation.org.au::8cfcf547-e567-4a67-ae5f-7d6e6196302b" providerId="AD" clId="Web-{A4B21E01-A599-28AC-B6C6-590821A7AD1B}" dt="2023-09-07T22:47:03.945" v="99"/>
          <ac:spMkLst>
            <pc:docMk/>
            <pc:sldMk cId="1541366499" sldId="417"/>
            <ac:spMk id="15" creationId="{5706191E-62C0-E064-CC9F-7F10974CB22A}"/>
          </ac:spMkLst>
        </pc:spChg>
        <pc:spChg chg="del topLvl">
          <ac:chgData name="Carly Pettiona" userId="S::carly.pettiona@healingfoundation.org.au::8cfcf547-e567-4a67-ae5f-7d6e6196302b" providerId="AD" clId="Web-{A4B21E01-A599-28AC-B6C6-590821A7AD1B}" dt="2023-09-07T22:47:03.945" v="98"/>
          <ac:spMkLst>
            <pc:docMk/>
            <pc:sldMk cId="1541366499" sldId="417"/>
            <ac:spMk id="16" creationId="{663A5CA7-3D6A-D9A0-11B9-76FB055C6BD8}"/>
          </ac:spMkLst>
        </pc:spChg>
        <pc:grpChg chg="del mod">
          <ac:chgData name="Carly Pettiona" userId="S::carly.pettiona@healingfoundation.org.au::8cfcf547-e567-4a67-ae5f-7d6e6196302b" providerId="AD" clId="Web-{A4B21E01-A599-28AC-B6C6-590821A7AD1B}" dt="2023-09-07T22:40:28.139" v="67"/>
          <ac:grpSpMkLst>
            <pc:docMk/>
            <pc:sldMk cId="1541366499" sldId="417"/>
            <ac:grpSpMk id="17" creationId="{B052DDCE-753B-586E-3D67-6FF0348F6E30}"/>
          </ac:grpSpMkLst>
        </pc:grpChg>
        <pc:grpChg chg="del">
          <ac:chgData name="Carly Pettiona" userId="S::carly.pettiona@healingfoundation.org.au::8cfcf547-e567-4a67-ae5f-7d6e6196302b" providerId="AD" clId="Web-{A4B21E01-A599-28AC-B6C6-590821A7AD1B}" dt="2023-09-07T22:46:48.679" v="91"/>
          <ac:grpSpMkLst>
            <pc:docMk/>
            <pc:sldMk cId="1541366499" sldId="417"/>
            <ac:grpSpMk id="18" creationId="{7C783195-B81A-D6F7-39E8-4CBAD38F17F8}"/>
          </ac:grpSpMkLst>
        </pc:grpChg>
        <pc:grpChg chg="del">
          <ac:chgData name="Carly Pettiona" userId="S::carly.pettiona@healingfoundation.org.au::8cfcf547-e567-4a67-ae5f-7d6e6196302b" providerId="AD" clId="Web-{A4B21E01-A599-28AC-B6C6-590821A7AD1B}" dt="2023-09-07T22:46:51.523" v="92"/>
          <ac:grpSpMkLst>
            <pc:docMk/>
            <pc:sldMk cId="1541366499" sldId="417"/>
            <ac:grpSpMk id="19" creationId="{2138BD79-5470-AE65-3BFA-F35CE70B5984}"/>
          </ac:grpSpMkLst>
        </pc:grpChg>
        <pc:grpChg chg="del">
          <ac:chgData name="Carly Pettiona" userId="S::carly.pettiona@healingfoundation.org.au::8cfcf547-e567-4a67-ae5f-7d6e6196302b" providerId="AD" clId="Web-{A4B21E01-A599-28AC-B6C6-590821A7AD1B}" dt="2023-09-07T22:42:05.719" v="86"/>
          <ac:grpSpMkLst>
            <pc:docMk/>
            <pc:sldMk cId="1541366499" sldId="417"/>
            <ac:grpSpMk id="21" creationId="{8C3913F9-1CFE-7E9E-4F08-D0A6CA997E29}"/>
          </ac:grpSpMkLst>
        </pc:grpChg>
        <pc:grpChg chg="del">
          <ac:chgData name="Carly Pettiona" userId="S::carly.pettiona@healingfoundation.org.au::8cfcf547-e567-4a67-ae5f-7d6e6196302b" providerId="AD" clId="Web-{A4B21E01-A599-28AC-B6C6-590821A7AD1B}" dt="2023-09-07T22:46:54.179" v="93"/>
          <ac:grpSpMkLst>
            <pc:docMk/>
            <pc:sldMk cId="1541366499" sldId="417"/>
            <ac:grpSpMk id="22" creationId="{27077F49-018B-5A25-6317-161796E9F94B}"/>
          </ac:grpSpMkLst>
        </pc:grpChg>
        <pc:grpChg chg="add del">
          <ac:chgData name="Carly Pettiona" userId="S::carly.pettiona@healingfoundation.org.au::8cfcf547-e567-4a67-ae5f-7d6e6196302b" providerId="AD" clId="Web-{A4B21E01-A599-28AC-B6C6-590821A7AD1B}" dt="2023-09-07T23:22:52.465" v="229"/>
          <ac:grpSpMkLst>
            <pc:docMk/>
            <pc:sldMk cId="1541366499" sldId="417"/>
            <ac:grpSpMk id="30" creationId="{B5EF5820-3B9A-3D9F-2803-622B74279969}"/>
          </ac:grpSpMkLst>
        </pc:grpChg>
        <pc:grpChg chg="add del">
          <ac:chgData name="Carly Pettiona" userId="S::carly.pettiona@healingfoundation.org.au::8cfcf547-e567-4a67-ae5f-7d6e6196302b" providerId="AD" clId="Web-{A4B21E01-A599-28AC-B6C6-590821A7AD1B}" dt="2023-09-07T23:22:50.027" v="228"/>
          <ac:grpSpMkLst>
            <pc:docMk/>
            <pc:sldMk cId="1541366499" sldId="417"/>
            <ac:grpSpMk id="31" creationId="{1CF4916E-38E2-CAF6-468B-AAE5D97B8922}"/>
          </ac:grpSpMkLst>
        </pc:grpChg>
        <pc:grpChg chg="add del">
          <ac:chgData name="Carly Pettiona" userId="S::carly.pettiona@healingfoundation.org.au::8cfcf547-e567-4a67-ae5f-7d6e6196302b" providerId="AD" clId="Web-{A4B21E01-A599-28AC-B6C6-590821A7AD1B}" dt="2023-09-07T23:22:47.637" v="227"/>
          <ac:grpSpMkLst>
            <pc:docMk/>
            <pc:sldMk cId="1541366499" sldId="417"/>
            <ac:grpSpMk id="32" creationId="{0890E6C0-B79D-81BE-7F64-FFD771A916F6}"/>
          </ac:grpSpMkLst>
        </pc:grpChg>
        <pc:grpChg chg="add del">
          <ac:chgData name="Carly Pettiona" userId="S::carly.pettiona@healingfoundation.org.au::8cfcf547-e567-4a67-ae5f-7d6e6196302b" providerId="AD" clId="Web-{A4B21E01-A599-28AC-B6C6-590821A7AD1B}" dt="2023-09-07T23:22:44.777" v="226"/>
          <ac:grpSpMkLst>
            <pc:docMk/>
            <pc:sldMk cId="1541366499" sldId="417"/>
            <ac:grpSpMk id="33" creationId="{4F7CDBE2-F1CD-E4E9-68B1-C105A202AEF8}"/>
          </ac:grpSpMkLst>
        </pc:grpChg>
        <pc:grpChg chg="add del">
          <ac:chgData name="Carly Pettiona" userId="S::carly.pettiona@healingfoundation.org.au::8cfcf547-e567-4a67-ae5f-7d6e6196302b" providerId="AD" clId="Web-{A4B21E01-A599-28AC-B6C6-590821A7AD1B}" dt="2023-09-07T23:22:39.590" v="225"/>
          <ac:grpSpMkLst>
            <pc:docMk/>
            <pc:sldMk cId="1541366499" sldId="417"/>
            <ac:grpSpMk id="34" creationId="{F0E7259C-DB50-681D-9633-F240E02CE298}"/>
          </ac:grpSpMkLst>
        </pc:grpChg>
        <pc:grpChg chg="add">
          <ac:chgData name="Carly Pettiona" userId="S::carly.pettiona@healingfoundation.org.au::8cfcf547-e567-4a67-ae5f-7d6e6196302b" providerId="AD" clId="Web-{A4B21E01-A599-28AC-B6C6-590821A7AD1B}" dt="2023-09-07T23:24:48.140" v="254"/>
          <ac:grpSpMkLst>
            <pc:docMk/>
            <pc:sldMk cId="1541366499" sldId="417"/>
            <ac:grpSpMk id="41" creationId="{D93FFF42-CA6E-200D-7BE6-05D88D3EC2F7}"/>
          </ac:grpSpMkLst>
        </pc:grpChg>
        <pc:grpChg chg="add">
          <ac:chgData name="Carly Pettiona" userId="S::carly.pettiona@healingfoundation.org.au::8cfcf547-e567-4a67-ae5f-7d6e6196302b" providerId="AD" clId="Web-{A4B21E01-A599-28AC-B6C6-590821A7AD1B}" dt="2023-09-07T23:25:08.046" v="255"/>
          <ac:grpSpMkLst>
            <pc:docMk/>
            <pc:sldMk cId="1541366499" sldId="417"/>
            <ac:grpSpMk id="42" creationId="{3EBAF09B-C90B-6DE6-AA35-6A446634120D}"/>
          </ac:grpSpMkLst>
        </pc:grpChg>
        <pc:grpChg chg="add">
          <ac:chgData name="Carly Pettiona" userId="S::carly.pettiona@healingfoundation.org.au::8cfcf547-e567-4a67-ae5f-7d6e6196302b" providerId="AD" clId="Web-{A4B21E01-A599-28AC-B6C6-590821A7AD1B}" dt="2023-09-07T23:25:27.984" v="259"/>
          <ac:grpSpMkLst>
            <pc:docMk/>
            <pc:sldMk cId="1541366499" sldId="417"/>
            <ac:grpSpMk id="43" creationId="{FDB6C848-A2B6-3679-BA54-51B72E403CA2}"/>
          </ac:grpSpMkLst>
        </pc:grpChg>
        <pc:grpChg chg="add">
          <ac:chgData name="Carly Pettiona" userId="S::carly.pettiona@healingfoundation.org.au::8cfcf547-e567-4a67-ae5f-7d6e6196302b" providerId="AD" clId="Web-{A4B21E01-A599-28AC-B6C6-590821A7AD1B}" dt="2023-09-07T23:25:33.344" v="260"/>
          <ac:grpSpMkLst>
            <pc:docMk/>
            <pc:sldMk cId="1541366499" sldId="417"/>
            <ac:grpSpMk id="44" creationId="{0072691C-5923-A9D6-C004-959A85C60043}"/>
          </ac:grpSpMkLst>
        </pc:grpChg>
        <pc:grpChg chg="add">
          <ac:chgData name="Carly Pettiona" userId="S::carly.pettiona@healingfoundation.org.au::8cfcf547-e567-4a67-ae5f-7d6e6196302b" providerId="AD" clId="Web-{A4B21E01-A599-28AC-B6C6-590821A7AD1B}" dt="2023-09-07T23:25:40.234" v="261"/>
          <ac:grpSpMkLst>
            <pc:docMk/>
            <pc:sldMk cId="1541366499" sldId="417"/>
            <ac:grpSpMk id="45" creationId="{8E8AAF07-A819-0B0B-8C27-95E681B5E9B3}"/>
          </ac:grpSpMkLst>
        </pc:grpChg>
        <pc:picChg chg="add del mod ord">
          <ac:chgData name="Carly Pettiona" userId="S::carly.pettiona@healingfoundation.org.au::8cfcf547-e567-4a67-ae5f-7d6e6196302b" providerId="AD" clId="Web-{A4B21E01-A599-28AC-B6C6-590821A7AD1B}" dt="2023-09-07T22:53:48.767" v="136"/>
          <ac:picMkLst>
            <pc:docMk/>
            <pc:sldMk cId="1541366499" sldId="417"/>
            <ac:picMk id="3" creationId="{FED7E759-1659-03D6-BDC7-7C640AF5A786}"/>
          </ac:picMkLst>
        </pc:picChg>
        <pc:picChg chg="add del mod ord">
          <ac:chgData name="Carly Pettiona" userId="S::carly.pettiona@healingfoundation.org.au::8cfcf547-e567-4a67-ae5f-7d6e6196302b" providerId="AD" clId="Web-{A4B21E01-A599-28AC-B6C6-590821A7AD1B}" dt="2023-09-07T22:53:50.158" v="137"/>
          <ac:picMkLst>
            <pc:docMk/>
            <pc:sldMk cId="1541366499" sldId="417"/>
            <ac:picMk id="8" creationId="{282405F4-F3C6-DBD3-699D-A35072D34A71}"/>
          </ac:picMkLst>
        </pc:picChg>
        <pc:picChg chg="add del mod">
          <ac:chgData name="Carly Pettiona" userId="S::carly.pettiona@healingfoundation.org.au::8cfcf547-e567-4a67-ae5f-7d6e6196302b" providerId="AD" clId="Web-{A4B21E01-A599-28AC-B6C6-590821A7AD1B}" dt="2023-09-07T22:53:47.315" v="135"/>
          <ac:picMkLst>
            <pc:docMk/>
            <pc:sldMk cId="1541366499" sldId="417"/>
            <ac:picMk id="11" creationId="{EF84E461-4924-AC9A-2C44-8C10317CD5B1}"/>
          </ac:picMkLst>
        </pc:picChg>
        <pc:picChg chg="add del mod">
          <ac:chgData name="Carly Pettiona" userId="S::carly.pettiona@healingfoundation.org.au::8cfcf547-e567-4a67-ae5f-7d6e6196302b" providerId="AD" clId="Web-{A4B21E01-A599-28AC-B6C6-590821A7AD1B}" dt="2023-09-07T22:51:37.920" v="125"/>
          <ac:picMkLst>
            <pc:docMk/>
            <pc:sldMk cId="1541366499" sldId="417"/>
            <ac:picMk id="20" creationId="{5E24C3C4-73D4-3CD4-D39F-2E42AFB331C0}"/>
          </ac:picMkLst>
        </pc:picChg>
        <pc:picChg chg="add del mod">
          <ac:chgData name="Carly Pettiona" userId="S::carly.pettiona@healingfoundation.org.au::8cfcf547-e567-4a67-ae5f-7d6e6196302b" providerId="AD" clId="Web-{A4B21E01-A599-28AC-B6C6-590821A7AD1B}" dt="2023-09-07T22:51:47.014" v="127"/>
          <ac:picMkLst>
            <pc:docMk/>
            <pc:sldMk cId="1541366499" sldId="417"/>
            <ac:picMk id="23" creationId="{8B7132B0-96F6-5B35-77DC-3F7C1190E395}"/>
          </ac:picMkLst>
        </pc:picChg>
        <pc:picChg chg="add del mod ord">
          <ac:chgData name="Carly Pettiona" userId="S::carly.pettiona@healingfoundation.org.au::8cfcf547-e567-4a67-ae5f-7d6e6196302b" providerId="AD" clId="Web-{A4B21E01-A599-28AC-B6C6-590821A7AD1B}" dt="2023-09-07T22:53:22.564" v="131"/>
          <ac:picMkLst>
            <pc:docMk/>
            <pc:sldMk cId="1541366499" sldId="417"/>
            <ac:picMk id="24" creationId="{B25DD663-77EE-60AF-7BF8-16344B44562A}"/>
          </ac:picMkLst>
        </pc:picChg>
        <pc:picChg chg="add del mod ord topLvl">
          <ac:chgData name="Carly Pettiona" userId="S::carly.pettiona@healingfoundation.org.au::8cfcf547-e567-4a67-ae5f-7d6e6196302b" providerId="AD" clId="Web-{A4B21E01-A599-28AC-B6C6-590821A7AD1B}" dt="2023-09-07T23:23:18.872" v="237"/>
          <ac:picMkLst>
            <pc:docMk/>
            <pc:sldMk cId="1541366499" sldId="417"/>
            <ac:picMk id="25" creationId="{DC72079D-F5F0-B84A-8D0C-D05CAB00608D}"/>
          </ac:picMkLst>
        </pc:picChg>
        <pc:picChg chg="add del mod ord topLvl">
          <ac:chgData name="Carly Pettiona" userId="S::carly.pettiona@healingfoundation.org.au::8cfcf547-e567-4a67-ae5f-7d6e6196302b" providerId="AD" clId="Web-{A4B21E01-A599-28AC-B6C6-590821A7AD1B}" dt="2023-09-07T23:22:58.059" v="230"/>
          <ac:picMkLst>
            <pc:docMk/>
            <pc:sldMk cId="1541366499" sldId="417"/>
            <ac:picMk id="26" creationId="{6054CDFA-5007-EE0B-3A94-910C09D151AF}"/>
          </ac:picMkLst>
        </pc:picChg>
        <pc:picChg chg="add del mod ord topLvl">
          <ac:chgData name="Carly Pettiona" userId="S::carly.pettiona@healingfoundation.org.au::8cfcf547-e567-4a67-ae5f-7d6e6196302b" providerId="AD" clId="Web-{A4B21E01-A599-28AC-B6C6-590821A7AD1B}" dt="2023-09-07T23:23:07.856" v="233"/>
          <ac:picMkLst>
            <pc:docMk/>
            <pc:sldMk cId="1541366499" sldId="417"/>
            <ac:picMk id="27" creationId="{8AE3EFE2-315F-4554-331F-DF16E93045AB}"/>
          </ac:picMkLst>
        </pc:picChg>
        <pc:picChg chg="add del mod ord topLvl">
          <ac:chgData name="Carly Pettiona" userId="S::carly.pettiona@healingfoundation.org.au::8cfcf547-e567-4a67-ae5f-7d6e6196302b" providerId="AD" clId="Web-{A4B21E01-A599-28AC-B6C6-590821A7AD1B}" dt="2023-09-07T23:23:34.528" v="242"/>
          <ac:picMkLst>
            <pc:docMk/>
            <pc:sldMk cId="1541366499" sldId="417"/>
            <ac:picMk id="28" creationId="{DB05D49F-39FA-BDFE-1BFC-9A1B604B4140}"/>
          </ac:picMkLst>
        </pc:picChg>
        <pc:picChg chg="add del mod ord topLvl">
          <ac:chgData name="Carly Pettiona" userId="S::carly.pettiona@healingfoundation.org.au::8cfcf547-e567-4a67-ae5f-7d6e6196302b" providerId="AD" clId="Web-{A4B21E01-A599-28AC-B6C6-590821A7AD1B}" dt="2023-09-07T23:23:44.200" v="246"/>
          <ac:picMkLst>
            <pc:docMk/>
            <pc:sldMk cId="1541366499" sldId="417"/>
            <ac:picMk id="29" creationId="{BAC8E876-5AA9-927F-CA4A-88A4097977BF}"/>
          </ac:picMkLst>
        </pc:picChg>
        <pc:picChg chg="add del mod">
          <ac:chgData name="Carly Pettiona" userId="S::carly.pettiona@healingfoundation.org.au::8cfcf547-e567-4a67-ae5f-7d6e6196302b" providerId="AD" clId="Web-{A4B21E01-A599-28AC-B6C6-590821A7AD1B}" dt="2023-09-07T23:22:37.074" v="222"/>
          <ac:picMkLst>
            <pc:docMk/>
            <pc:sldMk cId="1541366499" sldId="417"/>
            <ac:picMk id="35" creationId="{37A59ED6-7E4F-A439-9CFF-93633F564E61}"/>
          </ac:picMkLst>
        </pc:picChg>
        <pc:picChg chg="add mod ord">
          <ac:chgData name="Carly Pettiona" userId="S::carly.pettiona@healingfoundation.org.au::8cfcf547-e567-4a67-ae5f-7d6e6196302b" providerId="AD" clId="Web-{A4B21E01-A599-28AC-B6C6-590821A7AD1B}" dt="2023-09-07T23:23:32.794" v="241"/>
          <ac:picMkLst>
            <pc:docMk/>
            <pc:sldMk cId="1541366499" sldId="417"/>
            <ac:picMk id="36" creationId="{8D638B1B-6B63-3D79-2AD7-206C17DCAA18}"/>
          </ac:picMkLst>
        </pc:picChg>
        <pc:picChg chg="add mod ord">
          <ac:chgData name="Carly Pettiona" userId="S::carly.pettiona@healingfoundation.org.au::8cfcf547-e567-4a67-ae5f-7d6e6196302b" providerId="AD" clId="Web-{A4B21E01-A599-28AC-B6C6-590821A7AD1B}" dt="2023-09-07T23:23:29.591" v="240"/>
          <ac:picMkLst>
            <pc:docMk/>
            <pc:sldMk cId="1541366499" sldId="417"/>
            <ac:picMk id="37" creationId="{A67A4E7E-6633-50B0-1894-8F122A29AA74}"/>
          </ac:picMkLst>
        </pc:picChg>
        <pc:picChg chg="add mod ord">
          <ac:chgData name="Carly Pettiona" userId="S::carly.pettiona@healingfoundation.org.au::8cfcf547-e567-4a67-ae5f-7d6e6196302b" providerId="AD" clId="Web-{A4B21E01-A599-28AC-B6C6-590821A7AD1B}" dt="2023-09-07T23:25:21.156" v="256" actId="1076"/>
          <ac:picMkLst>
            <pc:docMk/>
            <pc:sldMk cId="1541366499" sldId="417"/>
            <ac:picMk id="38" creationId="{D9EB4466-0DBA-2EAA-670B-21B2F9BE805F}"/>
          </ac:picMkLst>
        </pc:picChg>
        <pc:picChg chg="add mod ord">
          <ac:chgData name="Carly Pettiona" userId="S::carly.pettiona@healingfoundation.org.au::8cfcf547-e567-4a67-ae5f-7d6e6196302b" providerId="AD" clId="Web-{A4B21E01-A599-28AC-B6C6-590821A7AD1B}" dt="2023-09-07T23:23:42.419" v="245"/>
          <ac:picMkLst>
            <pc:docMk/>
            <pc:sldMk cId="1541366499" sldId="417"/>
            <ac:picMk id="39" creationId="{DFED92AC-C57C-7ECF-F645-739EC4979B40}"/>
          </ac:picMkLst>
        </pc:picChg>
        <pc:picChg chg="add mod ord">
          <ac:chgData name="Carly Pettiona" userId="S::carly.pettiona@healingfoundation.org.au::8cfcf547-e567-4a67-ae5f-7d6e6196302b" providerId="AD" clId="Web-{A4B21E01-A599-28AC-B6C6-590821A7AD1B}" dt="2023-09-07T23:24:16.842" v="253" actId="1076"/>
          <ac:picMkLst>
            <pc:docMk/>
            <pc:sldMk cId="1541366499" sldId="417"/>
            <ac:picMk id="40" creationId="{E03CD301-C8CA-A6B7-057D-6918CFA346FA}"/>
          </ac:picMkLst>
        </pc:picChg>
      </pc:sldChg>
      <pc:sldChg chg="modNotes">
        <pc:chgData name="Carly Pettiona" userId="S::carly.pettiona@healingfoundation.org.au::8cfcf547-e567-4a67-ae5f-7d6e6196302b" providerId="AD" clId="Web-{A4B21E01-A599-28AC-B6C6-590821A7AD1B}" dt="2023-09-07T23:26:56.533" v="311"/>
        <pc:sldMkLst>
          <pc:docMk/>
          <pc:sldMk cId="2016420535" sldId="427"/>
        </pc:sldMkLst>
      </pc:sldChg>
      <pc:sldChg chg="modSp">
        <pc:chgData name="Carly Pettiona" userId="S::carly.pettiona@healingfoundation.org.au::8cfcf547-e567-4a67-ae5f-7d6e6196302b" providerId="AD" clId="Web-{A4B21E01-A599-28AC-B6C6-590821A7AD1B}" dt="2023-09-07T23:32:46.307" v="330" actId="688"/>
        <pc:sldMkLst>
          <pc:docMk/>
          <pc:sldMk cId="3970492126" sldId="432"/>
        </pc:sldMkLst>
        <pc:spChg chg="mod">
          <ac:chgData name="Carly Pettiona" userId="S::carly.pettiona@healingfoundation.org.au::8cfcf547-e567-4a67-ae5f-7d6e6196302b" providerId="AD" clId="Web-{A4B21E01-A599-28AC-B6C6-590821A7AD1B}" dt="2023-09-07T23:32:21.541" v="322" actId="1076"/>
          <ac:spMkLst>
            <pc:docMk/>
            <pc:sldMk cId="3970492126" sldId="432"/>
            <ac:spMk id="3" creationId="{D5077412-EDC6-D259-CA6C-9089B7700087}"/>
          </ac:spMkLst>
        </pc:spChg>
        <pc:picChg chg="mod">
          <ac:chgData name="Carly Pettiona" userId="S::carly.pettiona@healingfoundation.org.au::8cfcf547-e567-4a67-ae5f-7d6e6196302b" providerId="AD" clId="Web-{A4B21E01-A599-28AC-B6C6-590821A7AD1B}" dt="2023-09-07T23:32:30.807" v="326" actId="14100"/>
          <ac:picMkLst>
            <pc:docMk/>
            <pc:sldMk cId="3970492126" sldId="432"/>
            <ac:picMk id="14" creationId="{A365D14E-436D-6EAF-E692-FB591AEE1AAC}"/>
          </ac:picMkLst>
        </pc:picChg>
        <pc:picChg chg="mod">
          <ac:chgData name="Carly Pettiona" userId="S::carly.pettiona@healingfoundation.org.au::8cfcf547-e567-4a67-ae5f-7d6e6196302b" providerId="AD" clId="Web-{A4B21E01-A599-28AC-B6C6-590821A7AD1B}" dt="2023-09-07T23:32:46.307" v="330" actId="688"/>
          <ac:picMkLst>
            <pc:docMk/>
            <pc:sldMk cId="3970492126" sldId="432"/>
            <ac:picMk id="18" creationId="{E7C38A63-1787-9B8F-9B0A-FF2DD18A095E}"/>
          </ac:picMkLst>
        </pc:picChg>
        <pc:picChg chg="mod">
          <ac:chgData name="Carly Pettiona" userId="S::carly.pettiona@healingfoundation.org.au::8cfcf547-e567-4a67-ae5f-7d6e6196302b" providerId="AD" clId="Web-{A4B21E01-A599-28AC-B6C6-590821A7AD1B}" dt="2023-09-07T23:32:44.151" v="329" actId="688"/>
          <ac:picMkLst>
            <pc:docMk/>
            <pc:sldMk cId="3970492126" sldId="432"/>
            <ac:picMk id="25" creationId="{CB08B5B3-2CC8-932B-8A41-257C64696D63}"/>
          </ac:picMkLst>
        </pc:picChg>
      </pc:sldChg>
      <pc:sldChg chg="modSp">
        <pc:chgData name="Carly Pettiona" userId="S::carly.pettiona@healingfoundation.org.au::8cfcf547-e567-4a67-ae5f-7d6e6196302b" providerId="AD" clId="Web-{A4B21E01-A599-28AC-B6C6-590821A7AD1B}" dt="2023-09-07T23:33:11.167" v="333" actId="14100"/>
        <pc:sldMkLst>
          <pc:docMk/>
          <pc:sldMk cId="643977357" sldId="433"/>
        </pc:sldMkLst>
        <pc:spChg chg="mod">
          <ac:chgData name="Carly Pettiona" userId="S::carly.pettiona@healingfoundation.org.au::8cfcf547-e567-4a67-ae5f-7d6e6196302b" providerId="AD" clId="Web-{A4B21E01-A599-28AC-B6C6-590821A7AD1B}" dt="2023-09-07T23:33:11.167" v="333" actId="14100"/>
          <ac:spMkLst>
            <pc:docMk/>
            <pc:sldMk cId="643977357" sldId="433"/>
            <ac:spMk id="5" creationId="{166C9648-FC28-7275-F297-FB016F2CBF1A}"/>
          </ac:spMkLst>
        </pc:spChg>
      </pc:sldChg>
      <pc:sldChg chg="addSp delSp modSp delAnim">
        <pc:chgData name="Carly Pettiona" userId="S::carly.pettiona@healingfoundation.org.au::8cfcf547-e567-4a67-ae5f-7d6e6196302b" providerId="AD" clId="Web-{A4B21E01-A599-28AC-B6C6-590821A7AD1B}" dt="2023-09-08T00:30:43.680" v="380" actId="1076"/>
        <pc:sldMkLst>
          <pc:docMk/>
          <pc:sldMk cId="2791048713" sldId="437"/>
        </pc:sldMkLst>
        <pc:spChg chg="mod">
          <ac:chgData name="Carly Pettiona" userId="S::carly.pettiona@healingfoundation.org.au::8cfcf547-e567-4a67-ae5f-7d6e6196302b" providerId="AD" clId="Web-{A4B21E01-A599-28AC-B6C6-590821A7AD1B}" dt="2023-09-08T00:30:43.680" v="380" actId="1076"/>
          <ac:spMkLst>
            <pc:docMk/>
            <pc:sldMk cId="2791048713" sldId="437"/>
            <ac:spMk id="3" creationId="{9D523C6F-88DD-36C2-1504-1B80707FFB73}"/>
          </ac:spMkLst>
        </pc:spChg>
        <pc:spChg chg="mod">
          <ac:chgData name="Carly Pettiona" userId="S::carly.pettiona@healingfoundation.org.au::8cfcf547-e567-4a67-ae5f-7d6e6196302b" providerId="AD" clId="Web-{A4B21E01-A599-28AC-B6C6-590821A7AD1B}" dt="2023-09-08T00:30:38.993" v="379" actId="1076"/>
          <ac:spMkLst>
            <pc:docMk/>
            <pc:sldMk cId="2791048713" sldId="437"/>
            <ac:spMk id="4" creationId="{EE32F98A-CAF5-7597-C298-257EF27AFFAA}"/>
          </ac:spMkLst>
        </pc:spChg>
        <pc:spChg chg="del topLvl">
          <ac:chgData name="Carly Pettiona" userId="S::carly.pettiona@healingfoundation.org.au::8cfcf547-e567-4a67-ae5f-7d6e6196302b" providerId="AD" clId="Web-{A4B21E01-A599-28AC-B6C6-590821A7AD1B}" dt="2023-09-08T00:26:06.423" v="343"/>
          <ac:spMkLst>
            <pc:docMk/>
            <pc:sldMk cId="2791048713" sldId="437"/>
            <ac:spMk id="6" creationId="{0C3CEF2D-1DE7-8AAB-7203-A62DB9BE25C7}"/>
          </ac:spMkLst>
        </pc:spChg>
        <pc:spChg chg="mod topLvl">
          <ac:chgData name="Carly Pettiona" userId="S::carly.pettiona@healingfoundation.org.au::8cfcf547-e567-4a67-ae5f-7d6e6196302b" providerId="AD" clId="Web-{A4B21E01-A599-28AC-B6C6-590821A7AD1B}" dt="2023-09-08T00:30:35.930" v="378" actId="1076"/>
          <ac:spMkLst>
            <pc:docMk/>
            <pc:sldMk cId="2791048713" sldId="437"/>
            <ac:spMk id="7" creationId="{A2501829-3050-6C35-6D97-04C18689E766}"/>
          </ac:spMkLst>
        </pc:spChg>
        <pc:grpChg chg="del">
          <ac:chgData name="Carly Pettiona" userId="S::carly.pettiona@healingfoundation.org.au::8cfcf547-e567-4a67-ae5f-7d6e6196302b" providerId="AD" clId="Web-{A4B21E01-A599-28AC-B6C6-590821A7AD1B}" dt="2023-09-08T00:25:58.345" v="340"/>
          <ac:grpSpMkLst>
            <pc:docMk/>
            <pc:sldMk cId="2791048713" sldId="437"/>
            <ac:grpSpMk id="9" creationId="{BCA3C3A5-86F4-B06B-EA43-84C4CE5C20A2}"/>
          </ac:grpSpMkLst>
        </pc:grpChg>
        <pc:picChg chg="add del mod modCrop">
          <ac:chgData name="Carly Pettiona" userId="S::carly.pettiona@healingfoundation.org.au::8cfcf547-e567-4a67-ae5f-7d6e6196302b" providerId="AD" clId="Web-{A4B21E01-A599-28AC-B6C6-590821A7AD1B}" dt="2023-09-08T00:26:40.393" v="354"/>
          <ac:picMkLst>
            <pc:docMk/>
            <pc:sldMk cId="2791048713" sldId="437"/>
            <ac:picMk id="8" creationId="{05BC7999-5AE0-B4CB-516D-184910ED303A}"/>
          </ac:picMkLst>
        </pc:picChg>
        <pc:picChg chg="add del mod">
          <ac:chgData name="Carly Pettiona" userId="S::carly.pettiona@healingfoundation.org.au::8cfcf547-e567-4a67-ae5f-7d6e6196302b" providerId="AD" clId="Web-{A4B21E01-A599-28AC-B6C6-590821A7AD1B}" dt="2023-09-08T00:28:52.912" v="356"/>
          <ac:picMkLst>
            <pc:docMk/>
            <pc:sldMk cId="2791048713" sldId="437"/>
            <ac:picMk id="10" creationId="{78D2D2F0-71AD-6155-13FA-51D13914646F}"/>
          </ac:picMkLst>
        </pc:picChg>
        <pc:picChg chg="add mod ord">
          <ac:chgData name="Carly Pettiona" userId="S::carly.pettiona@healingfoundation.org.au::8cfcf547-e567-4a67-ae5f-7d6e6196302b" providerId="AD" clId="Web-{A4B21E01-A599-28AC-B6C6-590821A7AD1B}" dt="2023-09-08T00:30:18.039" v="373" actId="1076"/>
          <ac:picMkLst>
            <pc:docMk/>
            <pc:sldMk cId="2791048713" sldId="437"/>
            <ac:picMk id="11" creationId="{26365E37-C442-7A87-8583-4ADFEE7672A5}"/>
          </ac:picMkLst>
        </pc:picChg>
      </pc:sldChg>
    </pc:docChg>
  </pc:docChgLst>
  <pc:docChgLst>
    <pc:chgData name="Carly Pettiona" userId="S::carly.pettiona@healingfoundation.org.au::8cfcf547-e567-4a67-ae5f-7d6e6196302b" providerId="AD" clId="Web-{395DE63F-2A2D-A477-56B8-BE16DD47BD78}"/>
    <pc:docChg chg="modSld">
      <pc:chgData name="Carly Pettiona" userId="S::carly.pettiona@healingfoundation.org.au::8cfcf547-e567-4a67-ae5f-7d6e6196302b" providerId="AD" clId="Web-{395DE63F-2A2D-A477-56B8-BE16DD47BD78}" dt="2023-07-25T04:59:29.380" v="1" actId="20577"/>
      <pc:docMkLst>
        <pc:docMk/>
      </pc:docMkLst>
      <pc:sldChg chg="modSp">
        <pc:chgData name="Carly Pettiona" userId="S::carly.pettiona@healingfoundation.org.au::8cfcf547-e567-4a67-ae5f-7d6e6196302b" providerId="AD" clId="Web-{395DE63F-2A2D-A477-56B8-BE16DD47BD78}" dt="2023-07-25T04:59:29.380" v="1" actId="20577"/>
        <pc:sldMkLst>
          <pc:docMk/>
          <pc:sldMk cId="1008212083" sldId="392"/>
        </pc:sldMkLst>
        <pc:spChg chg="mod">
          <ac:chgData name="Carly Pettiona" userId="S::carly.pettiona@healingfoundation.org.au::8cfcf547-e567-4a67-ae5f-7d6e6196302b" providerId="AD" clId="Web-{395DE63F-2A2D-A477-56B8-BE16DD47BD78}" dt="2023-07-25T04:59:29.380" v="1" actId="20577"/>
          <ac:spMkLst>
            <pc:docMk/>
            <pc:sldMk cId="1008212083" sldId="392"/>
            <ac:spMk id="5" creationId="{1D0DFB20-AC56-A70F-BE57-312821FE351B}"/>
          </ac:spMkLst>
        </pc:spChg>
      </pc:sldChg>
    </pc:docChg>
  </pc:docChgLst>
  <pc:docChgLst>
    <pc:chgData name="Carly Pettiona" userId="S::carly.pettiona@healingfoundation.org.au::8cfcf547-e567-4a67-ae5f-7d6e6196302b" providerId="AD" clId="Web-{E60D4550-CD0C-809D-2087-3A9633D5E1B3}"/>
    <pc:docChg chg="modSld">
      <pc:chgData name="Carly Pettiona" userId="S::carly.pettiona@healingfoundation.org.au::8cfcf547-e567-4a67-ae5f-7d6e6196302b" providerId="AD" clId="Web-{E60D4550-CD0C-809D-2087-3A9633D5E1B3}" dt="2023-09-14T06:46:37.634" v="0"/>
      <pc:docMkLst>
        <pc:docMk/>
      </pc:docMkLst>
      <pc:sldChg chg="modNotes">
        <pc:chgData name="Carly Pettiona" userId="S::carly.pettiona@healingfoundation.org.au::8cfcf547-e567-4a67-ae5f-7d6e6196302b" providerId="AD" clId="Web-{E60D4550-CD0C-809D-2087-3A9633D5E1B3}" dt="2023-09-14T06:46:37.634" v="0"/>
        <pc:sldMkLst>
          <pc:docMk/>
          <pc:sldMk cId="370741408" sldId="390"/>
        </pc:sldMkLst>
      </pc:sldChg>
    </pc:docChg>
  </pc:docChgLst>
  <pc:docChgLst>
    <pc:chgData name="Carly Pettiona" userId="S::carly.pettiona@healingfoundation.org.au::8cfcf547-e567-4a67-ae5f-7d6e6196302b" providerId="AD" clId="Web-{84B9C5E9-90FE-264F-0EF0-E6D30095EB12}"/>
    <pc:docChg chg="modSld">
      <pc:chgData name="Carly Pettiona" userId="S::carly.pettiona@healingfoundation.org.au::8cfcf547-e567-4a67-ae5f-7d6e6196302b" providerId="AD" clId="Web-{84B9C5E9-90FE-264F-0EF0-E6D30095EB12}" dt="2023-07-31T22:53:55.575" v="5"/>
      <pc:docMkLst>
        <pc:docMk/>
      </pc:docMkLst>
      <pc:sldChg chg="modNotes">
        <pc:chgData name="Carly Pettiona" userId="S::carly.pettiona@healingfoundation.org.au::8cfcf547-e567-4a67-ae5f-7d6e6196302b" providerId="AD" clId="Web-{84B9C5E9-90FE-264F-0EF0-E6D30095EB12}" dt="2023-07-31T22:53:55.575" v="5"/>
        <pc:sldMkLst>
          <pc:docMk/>
          <pc:sldMk cId="4090891799" sldId="355"/>
        </pc:sldMkLst>
      </pc:sldChg>
    </pc:docChg>
  </pc:docChgLst>
  <pc:docChgLst>
    <pc:chgData name="Carly Pettiona" userId="S::carly.pettiona@healingfoundation.org.au::8cfcf547-e567-4a67-ae5f-7d6e6196302b" providerId="AD" clId="Web-{E75EA5FB-374A-FB37-FD00-387159CBC94D}"/>
    <pc:docChg chg="addSld modSld">
      <pc:chgData name="Carly Pettiona" userId="S::carly.pettiona@healingfoundation.org.au::8cfcf547-e567-4a67-ae5f-7d6e6196302b" providerId="AD" clId="Web-{E75EA5FB-374A-FB37-FD00-387159CBC94D}" dt="2023-08-11T03:36:27.361" v="53"/>
      <pc:docMkLst>
        <pc:docMk/>
      </pc:docMkLst>
      <pc:sldChg chg="modNotes">
        <pc:chgData name="Carly Pettiona" userId="S::carly.pettiona@healingfoundation.org.au::8cfcf547-e567-4a67-ae5f-7d6e6196302b" providerId="AD" clId="Web-{E75EA5FB-374A-FB37-FD00-387159CBC94D}" dt="2023-08-11T03:36:27.361" v="53"/>
        <pc:sldMkLst>
          <pc:docMk/>
          <pc:sldMk cId="615622512" sldId="438"/>
        </pc:sldMkLst>
      </pc:sldChg>
      <pc:sldChg chg="modSp">
        <pc:chgData name="Carly Pettiona" userId="S::carly.pettiona@healingfoundation.org.au::8cfcf547-e567-4a67-ae5f-7d6e6196302b" providerId="AD" clId="Web-{E75EA5FB-374A-FB37-FD00-387159CBC94D}" dt="2023-08-11T03:36:13.517" v="51" actId="20577"/>
        <pc:sldMkLst>
          <pc:docMk/>
          <pc:sldMk cId="3836900098" sldId="441"/>
        </pc:sldMkLst>
        <pc:spChg chg="mod">
          <ac:chgData name="Carly Pettiona" userId="S::carly.pettiona@healingfoundation.org.au::8cfcf547-e567-4a67-ae5f-7d6e6196302b" providerId="AD" clId="Web-{E75EA5FB-374A-FB37-FD00-387159CBC94D}" dt="2023-08-11T03:36:13.517" v="51" actId="20577"/>
          <ac:spMkLst>
            <pc:docMk/>
            <pc:sldMk cId="3836900098" sldId="441"/>
            <ac:spMk id="11" creationId="{61BB758D-5AA2-8F78-7287-7662F186E732}"/>
          </ac:spMkLst>
        </pc:spChg>
      </pc:sldChg>
      <pc:sldChg chg="add">
        <pc:chgData name="Carly Pettiona" userId="S::carly.pettiona@healingfoundation.org.au::8cfcf547-e567-4a67-ae5f-7d6e6196302b" providerId="AD" clId="Web-{E75EA5FB-374A-FB37-FD00-387159CBC94D}" dt="2023-08-11T03:35:12.342" v="0"/>
        <pc:sldMkLst>
          <pc:docMk/>
          <pc:sldMk cId="3437915330" sldId="460"/>
        </pc:sldMkLst>
      </pc:sldChg>
    </pc:docChg>
  </pc:docChgLst>
  <pc:docChgLst>
    <pc:chgData name="Carly Pettiona" userId="S::carly.pettiona@healingfoundation.org.au::8cfcf547-e567-4a67-ae5f-7d6e6196302b" providerId="AD" clId="Web-{9232369D-81AF-CD32-1A06-0FF61578D357}"/>
    <pc:docChg chg="addSld delSld modSld">
      <pc:chgData name="Carly Pettiona" userId="S::carly.pettiona@healingfoundation.org.au::8cfcf547-e567-4a67-ae5f-7d6e6196302b" providerId="AD" clId="Web-{9232369D-81AF-CD32-1A06-0FF61578D357}" dt="2023-09-11T01:59:38.515" v="265"/>
      <pc:docMkLst>
        <pc:docMk/>
      </pc:docMkLst>
      <pc:sldChg chg="modSp">
        <pc:chgData name="Carly Pettiona" userId="S::carly.pettiona@healingfoundation.org.au::8cfcf547-e567-4a67-ae5f-7d6e6196302b" providerId="AD" clId="Web-{9232369D-81AF-CD32-1A06-0FF61578D357}" dt="2023-09-10T23:51:07.749" v="113" actId="20577"/>
        <pc:sldMkLst>
          <pc:docMk/>
          <pc:sldMk cId="3474476569" sldId="346"/>
        </pc:sldMkLst>
        <pc:spChg chg="mod">
          <ac:chgData name="Carly Pettiona" userId="S::carly.pettiona@healingfoundation.org.au::8cfcf547-e567-4a67-ae5f-7d6e6196302b" providerId="AD" clId="Web-{9232369D-81AF-CD32-1A06-0FF61578D357}" dt="2023-09-10T23:51:07.749" v="113" actId="20577"/>
          <ac:spMkLst>
            <pc:docMk/>
            <pc:sldMk cId="3474476569" sldId="346"/>
            <ac:spMk id="10" creationId="{87270656-72D1-D041-5F62-0105F65DF382}"/>
          </ac:spMkLst>
        </pc:spChg>
      </pc:sldChg>
      <pc:sldChg chg="addSp delSp modSp delAnim">
        <pc:chgData name="Carly Pettiona" userId="S::carly.pettiona@healingfoundation.org.au::8cfcf547-e567-4a67-ae5f-7d6e6196302b" providerId="AD" clId="Web-{9232369D-81AF-CD32-1A06-0FF61578D357}" dt="2023-09-10T23:50:15.294" v="106"/>
        <pc:sldMkLst>
          <pc:docMk/>
          <pc:sldMk cId="671484903" sldId="347"/>
        </pc:sldMkLst>
        <pc:spChg chg="mod">
          <ac:chgData name="Carly Pettiona" userId="S::carly.pettiona@healingfoundation.org.au::8cfcf547-e567-4a67-ae5f-7d6e6196302b" providerId="AD" clId="Web-{9232369D-81AF-CD32-1A06-0FF61578D357}" dt="2023-09-10T23:50:15.294" v="106"/>
          <ac:spMkLst>
            <pc:docMk/>
            <pc:sldMk cId="671484903" sldId="347"/>
            <ac:spMk id="5" creationId="{166C9648-FC28-7275-F297-FB016F2CBF1A}"/>
          </ac:spMkLst>
        </pc:spChg>
        <pc:spChg chg="del mod">
          <ac:chgData name="Carly Pettiona" userId="S::carly.pettiona@healingfoundation.org.au::8cfcf547-e567-4a67-ae5f-7d6e6196302b" providerId="AD" clId="Web-{9232369D-81AF-CD32-1A06-0FF61578D357}" dt="2023-09-10T23:46:02.959" v="56"/>
          <ac:spMkLst>
            <pc:docMk/>
            <pc:sldMk cId="671484903" sldId="347"/>
            <ac:spMk id="12" creationId="{C2C0ABA2-1CC8-8575-5E91-7756A8709B12}"/>
          </ac:spMkLst>
        </pc:spChg>
        <pc:grpChg chg="add">
          <ac:chgData name="Carly Pettiona" userId="S::carly.pettiona@healingfoundation.org.au::8cfcf547-e567-4a67-ae5f-7d6e6196302b" providerId="AD" clId="Web-{9232369D-81AF-CD32-1A06-0FF61578D357}" dt="2023-09-10T23:49:08.574" v="94"/>
          <ac:grpSpMkLst>
            <pc:docMk/>
            <pc:sldMk cId="671484903" sldId="347"/>
            <ac:grpSpMk id="6" creationId="{B388F3D1-8D93-BD7C-B9D1-644EA283C099}"/>
          </ac:grpSpMkLst>
        </pc:grpChg>
        <pc:picChg chg="add mod modCrop">
          <ac:chgData name="Carly Pettiona" userId="S::carly.pettiona@healingfoundation.org.au::8cfcf547-e567-4a67-ae5f-7d6e6196302b" providerId="AD" clId="Web-{9232369D-81AF-CD32-1A06-0FF61578D357}" dt="2023-09-10T23:49:03.277" v="92" actId="1076"/>
          <ac:picMkLst>
            <pc:docMk/>
            <pc:sldMk cId="671484903" sldId="347"/>
            <ac:picMk id="2" creationId="{189FDD73-4473-A2A0-965B-ED67BC26F302}"/>
          </ac:picMkLst>
        </pc:picChg>
        <pc:picChg chg="add del mod modCrop">
          <ac:chgData name="Carly Pettiona" userId="S::carly.pettiona@healingfoundation.org.au::8cfcf547-e567-4a67-ae5f-7d6e6196302b" providerId="AD" clId="Web-{9232369D-81AF-CD32-1A06-0FF61578D357}" dt="2023-09-10T23:49:03.292" v="93" actId="1076"/>
          <ac:picMkLst>
            <pc:docMk/>
            <pc:sldMk cId="671484903" sldId="347"/>
            <ac:picMk id="3" creationId="{1B2D8A3F-E9E5-36CE-73A7-A80EAF139F78}"/>
          </ac:picMkLst>
        </pc:picChg>
        <pc:picChg chg="add del mod modCrop">
          <ac:chgData name="Carly Pettiona" userId="S::carly.pettiona@healingfoundation.org.au::8cfcf547-e567-4a67-ae5f-7d6e6196302b" providerId="AD" clId="Web-{9232369D-81AF-CD32-1A06-0FF61578D357}" dt="2023-09-10T23:49:16.418" v="98"/>
          <ac:picMkLst>
            <pc:docMk/>
            <pc:sldMk cId="671484903" sldId="347"/>
            <ac:picMk id="4" creationId="{FBB2FF0E-29BD-DF4B-DD2A-9FFCA1B19AEB}"/>
          </ac:picMkLst>
        </pc:picChg>
        <pc:picChg chg="add mod modCrop">
          <ac:chgData name="Carly Pettiona" userId="S::carly.pettiona@healingfoundation.org.au::8cfcf547-e567-4a67-ae5f-7d6e6196302b" providerId="AD" clId="Web-{9232369D-81AF-CD32-1A06-0FF61578D357}" dt="2023-09-10T23:50:10.841" v="105" actId="1076"/>
          <ac:picMkLst>
            <pc:docMk/>
            <pc:sldMk cId="671484903" sldId="347"/>
            <ac:picMk id="7" creationId="{94D7173F-541D-D4BB-197A-464344C679B1}"/>
          </ac:picMkLst>
        </pc:picChg>
      </pc:sldChg>
      <pc:sldChg chg="del">
        <pc:chgData name="Carly Pettiona" userId="S::carly.pettiona@healingfoundation.org.au::8cfcf547-e567-4a67-ae5f-7d6e6196302b" providerId="AD" clId="Web-{9232369D-81AF-CD32-1A06-0FF61578D357}" dt="2023-09-10T23:50:41.233" v="107"/>
        <pc:sldMkLst>
          <pc:docMk/>
          <pc:sldMk cId="2620568963" sldId="348"/>
        </pc:sldMkLst>
      </pc:sldChg>
      <pc:sldChg chg="addSp modSp modNotes">
        <pc:chgData name="Carly Pettiona" userId="S::carly.pettiona@healingfoundation.org.au::8cfcf547-e567-4a67-ae5f-7d6e6196302b" providerId="AD" clId="Web-{9232369D-81AF-CD32-1A06-0FF61578D357}" dt="2023-09-11T01:49:08.579" v="149" actId="1076"/>
        <pc:sldMkLst>
          <pc:docMk/>
          <pc:sldMk cId="4090891799" sldId="355"/>
        </pc:sldMkLst>
        <pc:spChg chg="add mod">
          <ac:chgData name="Carly Pettiona" userId="S::carly.pettiona@healingfoundation.org.au::8cfcf547-e567-4a67-ae5f-7d6e6196302b" providerId="AD" clId="Web-{9232369D-81AF-CD32-1A06-0FF61578D357}" dt="2023-09-11T01:48:24" v="141" actId="20577"/>
          <ac:spMkLst>
            <pc:docMk/>
            <pc:sldMk cId="4090891799" sldId="355"/>
            <ac:spMk id="3" creationId="{D779B81F-A1DF-BD2D-EB40-98405F199186}"/>
          </ac:spMkLst>
        </pc:spChg>
        <pc:spChg chg="mod">
          <ac:chgData name="Carly Pettiona" userId="S::carly.pettiona@healingfoundation.org.au::8cfcf547-e567-4a67-ae5f-7d6e6196302b" providerId="AD" clId="Web-{9232369D-81AF-CD32-1A06-0FF61578D357}" dt="2023-09-11T00:02:48.380" v="128" actId="20577"/>
          <ac:spMkLst>
            <pc:docMk/>
            <pc:sldMk cId="4090891799" sldId="355"/>
            <ac:spMk id="5" creationId="{166C9648-FC28-7275-F297-FB016F2CBF1A}"/>
          </ac:spMkLst>
        </pc:spChg>
        <pc:picChg chg="add mod">
          <ac:chgData name="Carly Pettiona" userId="S::carly.pettiona@healingfoundation.org.au::8cfcf547-e567-4a67-ae5f-7d6e6196302b" providerId="AD" clId="Web-{9232369D-81AF-CD32-1A06-0FF61578D357}" dt="2023-09-11T01:49:06.142" v="148" actId="1076"/>
          <ac:picMkLst>
            <pc:docMk/>
            <pc:sldMk cId="4090891799" sldId="355"/>
            <ac:picMk id="2" creationId="{A1A1B035-E301-AD75-6EE7-A8D95355DAF0}"/>
          </ac:picMkLst>
        </pc:picChg>
        <pc:picChg chg="add mod">
          <ac:chgData name="Carly Pettiona" userId="S::carly.pettiona@healingfoundation.org.au::8cfcf547-e567-4a67-ae5f-7d6e6196302b" providerId="AD" clId="Web-{9232369D-81AF-CD32-1A06-0FF61578D357}" dt="2023-09-11T01:49:08.579" v="149" actId="1076"/>
          <ac:picMkLst>
            <pc:docMk/>
            <pc:sldMk cId="4090891799" sldId="355"/>
            <ac:picMk id="4" creationId="{15BAF2A5-1AEC-7298-AB0E-13D939B3EECA}"/>
          </ac:picMkLst>
        </pc:picChg>
      </pc:sldChg>
      <pc:sldChg chg="del">
        <pc:chgData name="Carly Pettiona" userId="S::carly.pettiona@healingfoundation.org.au::8cfcf547-e567-4a67-ae5f-7d6e6196302b" providerId="AD" clId="Web-{9232369D-81AF-CD32-1A06-0FF61578D357}" dt="2023-09-11T01:59:38.515" v="265"/>
        <pc:sldMkLst>
          <pc:docMk/>
          <pc:sldMk cId="4169424410" sldId="362"/>
        </pc:sldMkLst>
      </pc:sldChg>
      <pc:sldChg chg="addSp modSp">
        <pc:chgData name="Carly Pettiona" userId="S::carly.pettiona@healingfoundation.org.au::8cfcf547-e567-4a67-ae5f-7d6e6196302b" providerId="AD" clId="Web-{9232369D-81AF-CD32-1A06-0FF61578D357}" dt="2023-09-11T01:57:40.684" v="225" actId="1076"/>
        <pc:sldMkLst>
          <pc:docMk/>
          <pc:sldMk cId="1008212083" sldId="392"/>
        </pc:sldMkLst>
        <pc:spChg chg="mod">
          <ac:chgData name="Carly Pettiona" userId="S::carly.pettiona@healingfoundation.org.au::8cfcf547-e567-4a67-ae5f-7d6e6196302b" providerId="AD" clId="Web-{9232369D-81AF-CD32-1A06-0FF61578D357}" dt="2023-09-11T01:57:26.871" v="220" actId="20577"/>
          <ac:spMkLst>
            <pc:docMk/>
            <pc:sldMk cId="1008212083" sldId="392"/>
            <ac:spMk id="5" creationId="{1D0DFB20-AC56-A70F-BE57-312821FE351B}"/>
          </ac:spMkLst>
        </pc:spChg>
        <pc:picChg chg="add mod">
          <ac:chgData name="Carly Pettiona" userId="S::carly.pettiona@healingfoundation.org.au::8cfcf547-e567-4a67-ae5f-7d6e6196302b" providerId="AD" clId="Web-{9232369D-81AF-CD32-1A06-0FF61578D357}" dt="2023-09-11T01:57:40.684" v="225" actId="1076"/>
          <ac:picMkLst>
            <pc:docMk/>
            <pc:sldMk cId="1008212083" sldId="392"/>
            <ac:picMk id="4" creationId="{3A40DA7F-7DA1-7AE9-F20B-DB3A86769940}"/>
          </ac:picMkLst>
        </pc:picChg>
      </pc:sldChg>
      <pc:sldChg chg="del">
        <pc:chgData name="Carly Pettiona" userId="S::carly.pettiona@healingfoundation.org.au::8cfcf547-e567-4a67-ae5f-7d6e6196302b" providerId="AD" clId="Web-{9232369D-81AF-CD32-1A06-0FF61578D357}" dt="2023-09-11T01:53:46.445" v="184"/>
        <pc:sldMkLst>
          <pc:docMk/>
          <pc:sldMk cId="1541366499" sldId="417"/>
        </pc:sldMkLst>
      </pc:sldChg>
      <pc:sldChg chg="addSp delSp modSp modNotes">
        <pc:chgData name="Carly Pettiona" userId="S::carly.pettiona@healingfoundation.org.au::8cfcf547-e567-4a67-ae5f-7d6e6196302b" providerId="AD" clId="Web-{9232369D-81AF-CD32-1A06-0FF61578D357}" dt="2023-09-11T01:53:17.678" v="173" actId="1076"/>
        <pc:sldMkLst>
          <pc:docMk/>
          <pc:sldMk cId="2340121306" sldId="426"/>
        </pc:sldMkLst>
        <pc:spChg chg="del mod">
          <ac:chgData name="Carly Pettiona" userId="S::carly.pettiona@healingfoundation.org.au::8cfcf547-e567-4a67-ae5f-7d6e6196302b" providerId="AD" clId="Web-{9232369D-81AF-CD32-1A06-0FF61578D357}" dt="2023-09-11T01:50:00.424" v="155"/>
          <ac:spMkLst>
            <pc:docMk/>
            <pc:sldMk cId="2340121306" sldId="426"/>
            <ac:spMk id="4" creationId="{EE32F98A-CAF5-7597-C298-257EF27AFFAA}"/>
          </ac:spMkLst>
        </pc:spChg>
        <pc:spChg chg="mod">
          <ac:chgData name="Carly Pettiona" userId="S::carly.pettiona@healingfoundation.org.au::8cfcf547-e567-4a67-ae5f-7d6e6196302b" providerId="AD" clId="Web-{9232369D-81AF-CD32-1A06-0FF61578D357}" dt="2023-09-11T01:53:17.678" v="173" actId="1076"/>
          <ac:spMkLst>
            <pc:docMk/>
            <pc:sldMk cId="2340121306" sldId="426"/>
            <ac:spMk id="5" creationId="{166C9648-FC28-7275-F297-FB016F2CBF1A}"/>
          </ac:spMkLst>
        </pc:spChg>
        <pc:picChg chg="add mod">
          <ac:chgData name="Carly Pettiona" userId="S::carly.pettiona@healingfoundation.org.au::8cfcf547-e567-4a67-ae5f-7d6e6196302b" providerId="AD" clId="Web-{9232369D-81AF-CD32-1A06-0FF61578D357}" dt="2023-09-11T01:53:12.522" v="172" actId="14100"/>
          <ac:picMkLst>
            <pc:docMk/>
            <pc:sldMk cId="2340121306" sldId="426"/>
            <ac:picMk id="3" creationId="{6DEC9F31-A802-072A-D705-E984E322AE90}"/>
          </ac:picMkLst>
        </pc:picChg>
      </pc:sldChg>
      <pc:sldChg chg="del">
        <pc:chgData name="Carly Pettiona" userId="S::carly.pettiona@healingfoundation.org.au::8cfcf547-e567-4a67-ae5f-7d6e6196302b" providerId="AD" clId="Web-{9232369D-81AF-CD32-1A06-0FF61578D357}" dt="2023-09-11T01:53:46.445" v="183"/>
        <pc:sldMkLst>
          <pc:docMk/>
          <pc:sldMk cId="2016420535" sldId="427"/>
        </pc:sldMkLst>
      </pc:sldChg>
      <pc:sldChg chg="del">
        <pc:chgData name="Carly Pettiona" userId="S::carly.pettiona@healingfoundation.org.au::8cfcf547-e567-4a67-ae5f-7d6e6196302b" providerId="AD" clId="Web-{9232369D-81AF-CD32-1A06-0FF61578D357}" dt="2023-09-11T01:53:46.445" v="181"/>
        <pc:sldMkLst>
          <pc:docMk/>
          <pc:sldMk cId="1162014786" sldId="429"/>
        </pc:sldMkLst>
      </pc:sldChg>
      <pc:sldChg chg="del">
        <pc:chgData name="Carly Pettiona" userId="S::carly.pettiona@healingfoundation.org.au::8cfcf547-e567-4a67-ae5f-7d6e6196302b" providerId="AD" clId="Web-{9232369D-81AF-CD32-1A06-0FF61578D357}" dt="2023-09-11T01:53:46.445" v="179"/>
        <pc:sldMkLst>
          <pc:docMk/>
          <pc:sldMk cId="2259046914" sldId="430"/>
        </pc:sldMkLst>
      </pc:sldChg>
      <pc:sldChg chg="del">
        <pc:chgData name="Carly Pettiona" userId="S::carly.pettiona@healingfoundation.org.au::8cfcf547-e567-4a67-ae5f-7d6e6196302b" providerId="AD" clId="Web-{9232369D-81AF-CD32-1A06-0FF61578D357}" dt="2023-09-11T01:53:46.429" v="177"/>
        <pc:sldMkLst>
          <pc:docMk/>
          <pc:sldMk cId="3178444192" sldId="431"/>
        </pc:sldMkLst>
      </pc:sldChg>
      <pc:sldChg chg="del">
        <pc:chgData name="Carly Pettiona" userId="S::carly.pettiona@healingfoundation.org.au::8cfcf547-e567-4a67-ae5f-7d6e6196302b" providerId="AD" clId="Web-{9232369D-81AF-CD32-1A06-0FF61578D357}" dt="2023-09-11T01:53:46.429" v="175"/>
        <pc:sldMkLst>
          <pc:docMk/>
          <pc:sldMk cId="3970492126" sldId="432"/>
        </pc:sldMkLst>
      </pc:sldChg>
      <pc:sldChg chg="del">
        <pc:chgData name="Carly Pettiona" userId="S::carly.pettiona@healingfoundation.org.au::8cfcf547-e567-4a67-ae5f-7d6e6196302b" providerId="AD" clId="Web-{9232369D-81AF-CD32-1A06-0FF61578D357}" dt="2023-09-11T01:53:46.429" v="174"/>
        <pc:sldMkLst>
          <pc:docMk/>
          <pc:sldMk cId="643977357" sldId="433"/>
        </pc:sldMkLst>
      </pc:sldChg>
      <pc:sldChg chg="del">
        <pc:chgData name="Carly Pettiona" userId="S::carly.pettiona@healingfoundation.org.au::8cfcf547-e567-4a67-ae5f-7d6e6196302b" providerId="AD" clId="Web-{9232369D-81AF-CD32-1A06-0FF61578D357}" dt="2023-09-11T01:53:46.445" v="180"/>
        <pc:sldMkLst>
          <pc:docMk/>
          <pc:sldMk cId="2542080215" sldId="434"/>
        </pc:sldMkLst>
      </pc:sldChg>
      <pc:sldChg chg="del">
        <pc:chgData name="Carly Pettiona" userId="S::carly.pettiona@healingfoundation.org.au::8cfcf547-e567-4a67-ae5f-7d6e6196302b" providerId="AD" clId="Web-{9232369D-81AF-CD32-1A06-0FF61578D357}" dt="2023-09-11T01:53:46.429" v="178"/>
        <pc:sldMkLst>
          <pc:docMk/>
          <pc:sldMk cId="3068190160" sldId="435"/>
        </pc:sldMkLst>
      </pc:sldChg>
      <pc:sldChg chg="del">
        <pc:chgData name="Carly Pettiona" userId="S::carly.pettiona@healingfoundation.org.au::8cfcf547-e567-4a67-ae5f-7d6e6196302b" providerId="AD" clId="Web-{9232369D-81AF-CD32-1A06-0FF61578D357}" dt="2023-09-11T01:53:46.429" v="176"/>
        <pc:sldMkLst>
          <pc:docMk/>
          <pc:sldMk cId="4088599361" sldId="436"/>
        </pc:sldMkLst>
      </pc:sldChg>
      <pc:sldChg chg="del">
        <pc:chgData name="Carly Pettiona" userId="S::carly.pettiona@healingfoundation.org.au::8cfcf547-e567-4a67-ae5f-7d6e6196302b" providerId="AD" clId="Web-{9232369D-81AF-CD32-1A06-0FF61578D357}" dt="2023-09-11T01:59:38.515" v="264"/>
        <pc:sldMkLst>
          <pc:docMk/>
          <pc:sldMk cId="2791048713" sldId="437"/>
        </pc:sldMkLst>
      </pc:sldChg>
      <pc:sldChg chg="del">
        <pc:chgData name="Carly Pettiona" userId="S::carly.pettiona@healingfoundation.org.au::8cfcf547-e567-4a67-ae5f-7d6e6196302b" providerId="AD" clId="Web-{9232369D-81AF-CD32-1A06-0FF61578D357}" dt="2023-09-11T01:59:38.499" v="262"/>
        <pc:sldMkLst>
          <pc:docMk/>
          <pc:sldMk cId="615622512" sldId="438"/>
        </pc:sldMkLst>
      </pc:sldChg>
      <pc:sldChg chg="del">
        <pc:chgData name="Carly Pettiona" userId="S::carly.pettiona@healingfoundation.org.au::8cfcf547-e567-4a67-ae5f-7d6e6196302b" providerId="AD" clId="Web-{9232369D-81AF-CD32-1A06-0FF61578D357}" dt="2023-09-11T01:59:38.515" v="263"/>
        <pc:sldMkLst>
          <pc:docMk/>
          <pc:sldMk cId="3360876596" sldId="439"/>
        </pc:sldMkLst>
      </pc:sldChg>
      <pc:sldChg chg="del">
        <pc:chgData name="Carly Pettiona" userId="S::carly.pettiona@healingfoundation.org.au::8cfcf547-e567-4a67-ae5f-7d6e6196302b" providerId="AD" clId="Web-{9232369D-81AF-CD32-1A06-0FF61578D357}" dt="2023-09-11T01:59:38.499" v="261"/>
        <pc:sldMkLst>
          <pc:docMk/>
          <pc:sldMk cId="905306341" sldId="440"/>
        </pc:sldMkLst>
      </pc:sldChg>
      <pc:sldChg chg="del">
        <pc:chgData name="Carly Pettiona" userId="S::carly.pettiona@healingfoundation.org.au::8cfcf547-e567-4a67-ae5f-7d6e6196302b" providerId="AD" clId="Web-{9232369D-81AF-CD32-1A06-0FF61578D357}" dt="2023-09-11T01:59:38.499" v="260"/>
        <pc:sldMkLst>
          <pc:docMk/>
          <pc:sldMk cId="3836900098" sldId="441"/>
        </pc:sldMkLst>
      </pc:sldChg>
      <pc:sldChg chg="del">
        <pc:chgData name="Carly Pettiona" userId="S::carly.pettiona@healingfoundation.org.au::8cfcf547-e567-4a67-ae5f-7d6e6196302b" providerId="AD" clId="Web-{9232369D-81AF-CD32-1A06-0FF61578D357}" dt="2023-09-11T01:59:38.499" v="259"/>
        <pc:sldMkLst>
          <pc:docMk/>
          <pc:sldMk cId="497364271" sldId="442"/>
        </pc:sldMkLst>
      </pc:sldChg>
      <pc:sldChg chg="del">
        <pc:chgData name="Carly Pettiona" userId="S::carly.pettiona@healingfoundation.org.au::8cfcf547-e567-4a67-ae5f-7d6e6196302b" providerId="AD" clId="Web-{9232369D-81AF-CD32-1A06-0FF61578D357}" dt="2023-09-11T01:59:38.499" v="258"/>
        <pc:sldMkLst>
          <pc:docMk/>
          <pc:sldMk cId="3731646021" sldId="443"/>
        </pc:sldMkLst>
      </pc:sldChg>
      <pc:sldChg chg="del">
        <pc:chgData name="Carly Pettiona" userId="S::carly.pettiona@healingfoundation.org.au::8cfcf547-e567-4a67-ae5f-7d6e6196302b" providerId="AD" clId="Web-{9232369D-81AF-CD32-1A06-0FF61578D357}" dt="2023-09-11T01:59:38.499" v="257"/>
        <pc:sldMkLst>
          <pc:docMk/>
          <pc:sldMk cId="4200085638" sldId="444"/>
        </pc:sldMkLst>
      </pc:sldChg>
      <pc:sldChg chg="del">
        <pc:chgData name="Carly Pettiona" userId="S::carly.pettiona@healingfoundation.org.au::8cfcf547-e567-4a67-ae5f-7d6e6196302b" providerId="AD" clId="Web-{9232369D-81AF-CD32-1A06-0FF61578D357}" dt="2023-09-11T01:59:38.483" v="256"/>
        <pc:sldMkLst>
          <pc:docMk/>
          <pc:sldMk cId="215944812" sldId="445"/>
        </pc:sldMkLst>
      </pc:sldChg>
      <pc:sldChg chg="addSp delSp modSp delAnim">
        <pc:chgData name="Carly Pettiona" userId="S::carly.pettiona@healingfoundation.org.au::8cfcf547-e567-4a67-ae5f-7d6e6196302b" providerId="AD" clId="Web-{9232369D-81AF-CD32-1A06-0FF61578D357}" dt="2023-09-11T00:00:27.266" v="127"/>
        <pc:sldMkLst>
          <pc:docMk/>
          <pc:sldMk cId="4100747964" sldId="461"/>
        </pc:sldMkLst>
        <pc:spChg chg="del">
          <ac:chgData name="Carly Pettiona" userId="S::carly.pettiona@healingfoundation.org.au::8cfcf547-e567-4a67-ae5f-7d6e6196302b" providerId="AD" clId="Web-{9232369D-81AF-CD32-1A06-0FF61578D357}" dt="2023-09-11T00:00:14.938" v="122"/>
          <ac:spMkLst>
            <pc:docMk/>
            <pc:sldMk cId="4100747964" sldId="461"/>
            <ac:spMk id="2" creationId="{C02F08E8-12B4-018F-D36D-710926E28C1F}"/>
          </ac:spMkLst>
        </pc:spChg>
        <pc:spChg chg="add mod">
          <ac:chgData name="Carly Pettiona" userId="S::carly.pettiona@healingfoundation.org.au::8cfcf547-e567-4a67-ae5f-7d6e6196302b" providerId="AD" clId="Web-{9232369D-81AF-CD32-1A06-0FF61578D357}" dt="2023-09-11T00:00:27.266" v="127"/>
          <ac:spMkLst>
            <pc:docMk/>
            <pc:sldMk cId="4100747964" sldId="461"/>
            <ac:spMk id="9" creationId="{B8D3DB1F-E68F-88A8-112D-0E5D49DD6DB1}"/>
          </ac:spMkLst>
        </pc:spChg>
        <pc:picChg chg="del">
          <ac:chgData name="Carly Pettiona" userId="S::carly.pettiona@healingfoundation.org.au::8cfcf547-e567-4a67-ae5f-7d6e6196302b" providerId="AD" clId="Web-{9232369D-81AF-CD32-1A06-0FF61578D357}" dt="2023-09-11T00:00:14.938" v="121"/>
          <ac:picMkLst>
            <pc:docMk/>
            <pc:sldMk cId="4100747964" sldId="461"/>
            <ac:picMk id="4" creationId="{B8D930AB-45B2-77A9-C86D-419040723D8D}"/>
          </ac:picMkLst>
        </pc:picChg>
        <pc:picChg chg="del">
          <ac:chgData name="Carly Pettiona" userId="S::carly.pettiona@healingfoundation.org.au::8cfcf547-e567-4a67-ae5f-7d6e6196302b" providerId="AD" clId="Web-{9232369D-81AF-CD32-1A06-0FF61578D357}" dt="2023-09-11T00:00:14.938" v="120"/>
          <ac:picMkLst>
            <pc:docMk/>
            <pc:sldMk cId="4100747964" sldId="461"/>
            <ac:picMk id="5" creationId="{FC263421-6ACA-BEDE-AD88-F6054736BF97}"/>
          </ac:picMkLst>
        </pc:picChg>
        <pc:picChg chg="del">
          <ac:chgData name="Carly Pettiona" userId="S::carly.pettiona@healingfoundation.org.au::8cfcf547-e567-4a67-ae5f-7d6e6196302b" providerId="AD" clId="Web-{9232369D-81AF-CD32-1A06-0FF61578D357}" dt="2023-09-11T00:00:14.938" v="119"/>
          <ac:picMkLst>
            <pc:docMk/>
            <pc:sldMk cId="4100747964" sldId="461"/>
            <ac:picMk id="6" creationId="{8EE74B49-46E3-4398-AB4B-45ADC22D5BE3}"/>
          </ac:picMkLst>
        </pc:picChg>
        <pc:picChg chg="del">
          <ac:chgData name="Carly Pettiona" userId="S::carly.pettiona@healingfoundation.org.au::8cfcf547-e567-4a67-ae5f-7d6e6196302b" providerId="AD" clId="Web-{9232369D-81AF-CD32-1A06-0FF61578D357}" dt="2023-09-11T00:00:14.938" v="118"/>
          <ac:picMkLst>
            <pc:docMk/>
            <pc:sldMk cId="4100747964" sldId="461"/>
            <ac:picMk id="7" creationId="{7BDBC5BB-A4C4-915F-9562-255625479653}"/>
          </ac:picMkLst>
        </pc:picChg>
        <pc:picChg chg="del">
          <ac:chgData name="Carly Pettiona" userId="S::carly.pettiona@healingfoundation.org.au::8cfcf547-e567-4a67-ae5f-7d6e6196302b" providerId="AD" clId="Web-{9232369D-81AF-CD32-1A06-0FF61578D357}" dt="2023-09-11T00:00:14.938" v="117"/>
          <ac:picMkLst>
            <pc:docMk/>
            <pc:sldMk cId="4100747964" sldId="461"/>
            <ac:picMk id="8" creationId="{944A585E-5F51-C04B-AE27-C8AA69BAEF34}"/>
          </ac:picMkLst>
        </pc:picChg>
        <pc:picChg chg="add mod">
          <ac:chgData name="Carly Pettiona" userId="S::carly.pettiona@healingfoundation.org.au::8cfcf547-e567-4a67-ae5f-7d6e6196302b" providerId="AD" clId="Web-{9232369D-81AF-CD32-1A06-0FF61578D357}" dt="2023-09-11T00:00:22.360" v="125" actId="1076"/>
          <ac:picMkLst>
            <pc:docMk/>
            <pc:sldMk cId="4100747964" sldId="461"/>
            <ac:picMk id="10" creationId="{56011B1E-89D7-5F74-1CBB-1C222FCA5B87}"/>
          </ac:picMkLst>
        </pc:picChg>
        <pc:picChg chg="add mod">
          <ac:chgData name="Carly Pettiona" userId="S::carly.pettiona@healingfoundation.org.au::8cfcf547-e567-4a67-ae5f-7d6e6196302b" providerId="AD" clId="Web-{9232369D-81AF-CD32-1A06-0FF61578D357}" dt="2023-09-11T00:00:21.219" v="124" actId="1076"/>
          <ac:picMkLst>
            <pc:docMk/>
            <pc:sldMk cId="4100747964" sldId="461"/>
            <ac:picMk id="11" creationId="{D4D797F4-3801-A740-BD4E-53B279E76C84}"/>
          </ac:picMkLst>
        </pc:picChg>
        <pc:picChg chg="del">
          <ac:chgData name="Carly Pettiona" userId="S::carly.pettiona@healingfoundation.org.au::8cfcf547-e567-4a67-ae5f-7d6e6196302b" providerId="AD" clId="Web-{9232369D-81AF-CD32-1A06-0FF61578D357}" dt="2023-09-11T00:00:14.938" v="116"/>
          <ac:picMkLst>
            <pc:docMk/>
            <pc:sldMk cId="4100747964" sldId="461"/>
            <ac:picMk id="12" creationId="{45534A7B-2B34-11D4-AA10-C78722B2CCA1}"/>
          </ac:picMkLst>
        </pc:picChg>
        <pc:picChg chg="del">
          <ac:chgData name="Carly Pettiona" userId="S::carly.pettiona@healingfoundation.org.au::8cfcf547-e567-4a67-ae5f-7d6e6196302b" providerId="AD" clId="Web-{9232369D-81AF-CD32-1A06-0FF61578D357}" dt="2023-09-11T00:00:14.938" v="115"/>
          <ac:picMkLst>
            <pc:docMk/>
            <pc:sldMk cId="4100747964" sldId="461"/>
            <ac:picMk id="13" creationId="{43D88353-1D07-4F16-4790-73713D7240AC}"/>
          </ac:picMkLst>
        </pc:picChg>
        <pc:picChg chg="del">
          <ac:chgData name="Carly Pettiona" userId="S::carly.pettiona@healingfoundation.org.au::8cfcf547-e567-4a67-ae5f-7d6e6196302b" providerId="AD" clId="Web-{9232369D-81AF-CD32-1A06-0FF61578D357}" dt="2023-09-11T00:00:14.938" v="114"/>
          <ac:picMkLst>
            <pc:docMk/>
            <pc:sldMk cId="4100747964" sldId="461"/>
            <ac:picMk id="14" creationId="{A0EDC66B-BA25-CCA4-0081-50744BF29988}"/>
          </ac:picMkLst>
        </pc:picChg>
      </pc:sldChg>
      <pc:sldChg chg="del">
        <pc:chgData name="Carly Pettiona" userId="S::carly.pettiona@healingfoundation.org.au::8cfcf547-e567-4a67-ae5f-7d6e6196302b" providerId="AD" clId="Web-{9232369D-81AF-CD32-1A06-0FF61578D357}" dt="2023-09-11T01:53:46.445" v="182"/>
        <pc:sldMkLst>
          <pc:docMk/>
          <pc:sldMk cId="2122773166" sldId="462"/>
        </pc:sldMkLst>
      </pc:sldChg>
      <pc:sldChg chg="addSp new modNotes">
        <pc:chgData name="Carly Pettiona" userId="S::carly.pettiona@healingfoundation.org.au::8cfcf547-e567-4a67-ae5f-7d6e6196302b" providerId="AD" clId="Web-{9232369D-81AF-CD32-1A06-0FF61578D357}" dt="2023-09-11T01:54:42.383" v="200"/>
        <pc:sldMkLst>
          <pc:docMk/>
          <pc:sldMk cId="3443947707" sldId="462"/>
        </pc:sldMkLst>
        <pc:spChg chg="add">
          <ac:chgData name="Carly Pettiona" userId="S::carly.pettiona@healingfoundation.org.au::8cfcf547-e567-4a67-ae5f-7d6e6196302b" providerId="AD" clId="Web-{9232369D-81AF-CD32-1A06-0FF61578D357}" dt="2023-09-11T01:53:54.288" v="186"/>
          <ac:spMkLst>
            <pc:docMk/>
            <pc:sldMk cId="3443947707" sldId="462"/>
            <ac:spMk id="2" creationId="{94BA05C2-B2B2-4B55-18F3-88D285313FAD}"/>
          </ac:spMkLst>
        </pc:spChg>
        <pc:picChg chg="add">
          <ac:chgData name="Carly Pettiona" userId="S::carly.pettiona@healingfoundation.org.au::8cfcf547-e567-4a67-ae5f-7d6e6196302b" providerId="AD" clId="Web-{9232369D-81AF-CD32-1A06-0FF61578D357}" dt="2023-09-11T01:53:54.288" v="186"/>
          <ac:picMkLst>
            <pc:docMk/>
            <pc:sldMk cId="3443947707" sldId="462"/>
            <ac:picMk id="3" creationId="{1F8AD416-BC10-BC7F-C2B2-6D4354E42F0C}"/>
          </ac:picMkLst>
        </pc:picChg>
      </pc:sldChg>
      <pc:sldChg chg="addSp new modNotes">
        <pc:chgData name="Carly Pettiona" userId="S::carly.pettiona@healingfoundation.org.au::8cfcf547-e567-4a67-ae5f-7d6e6196302b" providerId="AD" clId="Web-{9232369D-81AF-CD32-1A06-0FF61578D357}" dt="2023-09-11T01:54:52.431" v="202"/>
        <pc:sldMkLst>
          <pc:docMk/>
          <pc:sldMk cId="2964652027" sldId="463"/>
        </pc:sldMkLst>
        <pc:spChg chg="add">
          <ac:chgData name="Carly Pettiona" userId="S::carly.pettiona@healingfoundation.org.au::8cfcf547-e567-4a67-ae5f-7d6e6196302b" providerId="AD" clId="Web-{9232369D-81AF-CD32-1A06-0FF61578D357}" dt="2023-09-11T01:54:42.836" v="201"/>
          <ac:spMkLst>
            <pc:docMk/>
            <pc:sldMk cId="2964652027" sldId="463"/>
            <ac:spMk id="3" creationId="{61843CE3-FF8C-DBDE-D2B3-6B59647C302B}"/>
          </ac:spMkLst>
        </pc:spChg>
        <pc:picChg chg="add">
          <ac:chgData name="Carly Pettiona" userId="S::carly.pettiona@healingfoundation.org.au::8cfcf547-e567-4a67-ae5f-7d6e6196302b" providerId="AD" clId="Web-{9232369D-81AF-CD32-1A06-0FF61578D357}" dt="2023-09-11T01:54:42.836" v="201"/>
          <ac:picMkLst>
            <pc:docMk/>
            <pc:sldMk cId="2964652027" sldId="463"/>
            <ac:picMk id="2" creationId="{3D92C871-68D2-F00B-E79E-CF58BC58C41F}"/>
          </ac:picMkLst>
        </pc:picChg>
      </pc:sldChg>
      <pc:sldChg chg="addSp new">
        <pc:chgData name="Carly Pettiona" userId="S::carly.pettiona@healingfoundation.org.au::8cfcf547-e567-4a67-ae5f-7d6e6196302b" providerId="AD" clId="Web-{9232369D-81AF-CD32-1A06-0FF61578D357}" dt="2023-09-11T01:55:08.040" v="204"/>
        <pc:sldMkLst>
          <pc:docMk/>
          <pc:sldMk cId="283947354" sldId="464"/>
        </pc:sldMkLst>
        <pc:spChg chg="add">
          <ac:chgData name="Carly Pettiona" userId="S::carly.pettiona@healingfoundation.org.au::8cfcf547-e567-4a67-ae5f-7d6e6196302b" providerId="AD" clId="Web-{9232369D-81AF-CD32-1A06-0FF61578D357}" dt="2023-09-11T01:55:08.040" v="204"/>
          <ac:spMkLst>
            <pc:docMk/>
            <pc:sldMk cId="283947354" sldId="464"/>
            <ac:spMk id="2" creationId="{980EAB62-94F3-7053-DE46-A8154EA74ECE}"/>
          </ac:spMkLst>
        </pc:spChg>
        <pc:spChg chg="add">
          <ac:chgData name="Carly Pettiona" userId="S::carly.pettiona@healingfoundation.org.au::8cfcf547-e567-4a67-ae5f-7d6e6196302b" providerId="AD" clId="Web-{9232369D-81AF-CD32-1A06-0FF61578D357}" dt="2023-09-11T01:55:08.040" v="204"/>
          <ac:spMkLst>
            <pc:docMk/>
            <pc:sldMk cId="283947354" sldId="464"/>
            <ac:spMk id="3" creationId="{CD785458-81CB-62E4-F513-0FBA8C123B78}"/>
          </ac:spMkLst>
        </pc:spChg>
        <pc:picChg chg="add">
          <ac:chgData name="Carly Pettiona" userId="S::carly.pettiona@healingfoundation.org.au::8cfcf547-e567-4a67-ae5f-7d6e6196302b" providerId="AD" clId="Web-{9232369D-81AF-CD32-1A06-0FF61578D357}" dt="2023-09-11T01:55:08.040" v="204"/>
          <ac:picMkLst>
            <pc:docMk/>
            <pc:sldMk cId="283947354" sldId="464"/>
            <ac:picMk id="4" creationId="{83AB1CE3-B9C4-1CAE-5537-D5E6787F52C7}"/>
          </ac:picMkLst>
        </pc:picChg>
      </pc:sldChg>
      <pc:sldChg chg="new del">
        <pc:chgData name="Carly Pettiona" userId="S::carly.pettiona@healingfoundation.org.au::8cfcf547-e567-4a67-ae5f-7d6e6196302b" providerId="AD" clId="Web-{9232369D-81AF-CD32-1A06-0FF61578D357}" dt="2023-09-11T01:56:25.354" v="207"/>
        <pc:sldMkLst>
          <pc:docMk/>
          <pc:sldMk cId="3481781845" sldId="465"/>
        </pc:sldMkLst>
      </pc:sldChg>
      <pc:sldChg chg="add modNotes">
        <pc:chgData name="Carly Pettiona" userId="S::carly.pettiona@healingfoundation.org.au::8cfcf547-e567-4a67-ae5f-7d6e6196302b" providerId="AD" clId="Web-{9232369D-81AF-CD32-1A06-0FF61578D357}" dt="2023-09-11T01:56:31.682" v="208"/>
        <pc:sldMkLst>
          <pc:docMk/>
          <pc:sldMk cId="4028358284" sldId="466"/>
        </pc:sldMkLst>
      </pc:sldChg>
      <pc:sldChg chg="addSp new modNotes">
        <pc:chgData name="Carly Pettiona" userId="S::carly.pettiona@healingfoundation.org.au::8cfcf547-e567-4a67-ae5f-7d6e6196302b" providerId="AD" clId="Web-{9232369D-81AF-CD32-1A06-0FF61578D357}" dt="2023-09-11T01:59:03.358" v="248"/>
        <pc:sldMkLst>
          <pc:docMk/>
          <pc:sldMk cId="2221519236" sldId="467"/>
        </pc:sldMkLst>
        <pc:spChg chg="add">
          <ac:chgData name="Carly Pettiona" userId="S::carly.pettiona@healingfoundation.org.au::8cfcf547-e567-4a67-ae5f-7d6e6196302b" providerId="AD" clId="Web-{9232369D-81AF-CD32-1A06-0FF61578D357}" dt="2023-09-11T01:58:15.872" v="229"/>
          <ac:spMkLst>
            <pc:docMk/>
            <pc:sldMk cId="2221519236" sldId="467"/>
            <ac:spMk id="2" creationId="{B9118E89-87D6-18F6-D59E-917C319B3190}"/>
          </ac:spMkLst>
        </pc:spChg>
        <pc:picChg chg="add">
          <ac:chgData name="Carly Pettiona" userId="S::carly.pettiona@healingfoundation.org.au::8cfcf547-e567-4a67-ae5f-7d6e6196302b" providerId="AD" clId="Web-{9232369D-81AF-CD32-1A06-0FF61578D357}" dt="2023-09-11T01:58:15.872" v="229"/>
          <ac:picMkLst>
            <pc:docMk/>
            <pc:sldMk cId="2221519236" sldId="467"/>
            <ac:picMk id="3" creationId="{5C389F1B-2D61-2407-19AB-E21947ACE33F}"/>
          </ac:picMkLst>
        </pc:picChg>
      </pc:sldChg>
      <pc:sldChg chg="addSp new modNotes">
        <pc:chgData name="Carly Pettiona" userId="S::carly.pettiona@healingfoundation.org.au::8cfcf547-e567-4a67-ae5f-7d6e6196302b" providerId="AD" clId="Web-{9232369D-81AF-CD32-1A06-0FF61578D357}" dt="2023-09-11T01:59:33.202" v="255"/>
        <pc:sldMkLst>
          <pc:docMk/>
          <pc:sldMk cId="600532772" sldId="468"/>
        </pc:sldMkLst>
        <pc:spChg chg="add">
          <ac:chgData name="Carly Pettiona" userId="S::carly.pettiona@healingfoundation.org.au::8cfcf547-e567-4a67-ae5f-7d6e6196302b" providerId="AD" clId="Web-{9232369D-81AF-CD32-1A06-0FF61578D357}" dt="2023-09-11T01:59:04.608" v="249"/>
          <ac:spMkLst>
            <pc:docMk/>
            <pc:sldMk cId="600532772" sldId="468"/>
            <ac:spMk id="2" creationId="{7C5990B6-12E8-D91C-680B-4FD1786D694C}"/>
          </ac:spMkLst>
        </pc:spChg>
        <pc:spChg chg="add">
          <ac:chgData name="Carly Pettiona" userId="S::carly.pettiona@healingfoundation.org.au::8cfcf547-e567-4a67-ae5f-7d6e6196302b" providerId="AD" clId="Web-{9232369D-81AF-CD32-1A06-0FF61578D357}" dt="2023-09-11T01:59:04.608" v="249"/>
          <ac:spMkLst>
            <pc:docMk/>
            <pc:sldMk cId="600532772" sldId="468"/>
            <ac:spMk id="4" creationId="{197BEE3F-698D-541E-A638-D155883807A2}"/>
          </ac:spMkLst>
        </pc:spChg>
        <pc:picChg chg="add">
          <ac:chgData name="Carly Pettiona" userId="S::carly.pettiona@healingfoundation.org.au::8cfcf547-e567-4a67-ae5f-7d6e6196302b" providerId="AD" clId="Web-{9232369D-81AF-CD32-1A06-0FF61578D357}" dt="2023-09-11T01:59:04.608" v="249"/>
          <ac:picMkLst>
            <pc:docMk/>
            <pc:sldMk cId="600532772" sldId="468"/>
            <ac:picMk id="3" creationId="{88A94888-45D8-6945-F945-CBF3E1639FBE}"/>
          </ac:picMkLst>
        </pc:picChg>
      </pc:sldChg>
      <pc:sldChg chg="add replId">
        <pc:chgData name="Carly Pettiona" userId="S::carly.pettiona@healingfoundation.org.au::8cfcf547-e567-4a67-ae5f-7d6e6196302b" providerId="AD" clId="Web-{9232369D-81AF-CD32-1A06-0FF61578D357}" dt="2023-09-11T01:58:07.200" v="228"/>
        <pc:sldMkLst>
          <pc:docMk/>
          <pc:sldMk cId="2988010087" sldId="469"/>
        </pc:sldMkLst>
      </pc:sldChg>
    </pc:docChg>
  </pc:docChgLst>
  <pc:docChgLst>
    <pc:chgData name="Carly Pettiona" userId="S::carly.pettiona@healingfoundation.org.au::8cfcf547-e567-4a67-ae5f-7d6e6196302b" providerId="AD" clId="Web-{2EB50563-73A3-0499-2DAF-B39B913739F8}"/>
    <pc:docChg chg="modSld">
      <pc:chgData name="Carly Pettiona" userId="S::carly.pettiona@healingfoundation.org.au::8cfcf547-e567-4a67-ae5f-7d6e6196302b" providerId="AD" clId="Web-{2EB50563-73A3-0499-2DAF-B39B913739F8}" dt="2023-07-26T23:18:53.726" v="84"/>
      <pc:docMkLst>
        <pc:docMk/>
      </pc:docMkLst>
      <pc:sldChg chg="modNotes">
        <pc:chgData name="Carly Pettiona" userId="S::carly.pettiona@healingfoundation.org.au::8cfcf547-e567-4a67-ae5f-7d6e6196302b" providerId="AD" clId="Web-{2EB50563-73A3-0499-2DAF-B39B913739F8}" dt="2023-07-26T23:18:53.726" v="84"/>
        <pc:sldMkLst>
          <pc:docMk/>
          <pc:sldMk cId="3168794488" sldId="457"/>
        </pc:sldMkLst>
      </pc:sldChg>
    </pc:docChg>
  </pc:docChgLst>
  <pc:docChgLst>
    <pc:chgData name="Carly Pettiona" userId="S::carly.pettiona@healingfoundation.org.au::8cfcf547-e567-4a67-ae5f-7d6e6196302b" providerId="AD" clId="Web-{6DB4A8DA-A9FA-4888-73FD-E128705B2A5B}"/>
    <pc:docChg chg="modSld">
      <pc:chgData name="Carly Pettiona" userId="S::carly.pettiona@healingfoundation.org.au::8cfcf547-e567-4a67-ae5f-7d6e6196302b" providerId="AD" clId="Web-{6DB4A8DA-A9FA-4888-73FD-E128705B2A5B}" dt="2023-09-15T04:59:26.819" v="0" actId="20577"/>
      <pc:docMkLst>
        <pc:docMk/>
      </pc:docMkLst>
      <pc:sldChg chg="modSp">
        <pc:chgData name="Carly Pettiona" userId="S::carly.pettiona@healingfoundation.org.au::8cfcf547-e567-4a67-ae5f-7d6e6196302b" providerId="AD" clId="Web-{6DB4A8DA-A9FA-4888-73FD-E128705B2A5B}" dt="2023-09-15T04:59:26.819" v="0" actId="20577"/>
        <pc:sldMkLst>
          <pc:docMk/>
          <pc:sldMk cId="600532772" sldId="468"/>
        </pc:sldMkLst>
        <pc:spChg chg="mod">
          <ac:chgData name="Carly Pettiona" userId="S::carly.pettiona@healingfoundation.org.au::8cfcf547-e567-4a67-ae5f-7d6e6196302b" providerId="AD" clId="Web-{6DB4A8DA-A9FA-4888-73FD-E128705B2A5B}" dt="2023-09-15T04:59:26.819" v="0" actId="20577"/>
          <ac:spMkLst>
            <pc:docMk/>
            <pc:sldMk cId="600532772" sldId="468"/>
            <ac:spMk id="4" creationId="{197BEE3F-698D-541E-A638-D155883807A2}"/>
          </ac:spMkLst>
        </pc:spChg>
      </pc:sldChg>
    </pc:docChg>
  </pc:docChgLst>
  <pc:docChgLst>
    <pc:chgData name="Carly Pettiona" userId="S::carly.pettiona@healingfoundation.org.au::8cfcf547-e567-4a67-ae5f-7d6e6196302b" providerId="AD" clId="Web-{A0AF13A7-17EB-897C-A08C-F5C2E9AF29CC}"/>
    <pc:docChg chg="modSld">
      <pc:chgData name="Carly Pettiona" userId="S::carly.pettiona@healingfoundation.org.au::8cfcf547-e567-4a67-ae5f-7d6e6196302b" providerId="AD" clId="Web-{A0AF13A7-17EB-897C-A08C-F5C2E9AF29CC}" dt="2023-09-26T23:12:01.094" v="51" actId="1076"/>
      <pc:docMkLst>
        <pc:docMk/>
      </pc:docMkLst>
      <pc:sldChg chg="modSp modNotes">
        <pc:chgData name="Carly Pettiona" userId="S::carly.pettiona@healingfoundation.org.au::8cfcf547-e567-4a67-ae5f-7d6e6196302b" providerId="AD" clId="Web-{A0AF13A7-17EB-897C-A08C-F5C2E9AF29CC}" dt="2023-09-26T23:08:37.511" v="7" actId="20577"/>
        <pc:sldMkLst>
          <pc:docMk/>
          <pc:sldMk cId="3474476569" sldId="346"/>
        </pc:sldMkLst>
        <pc:spChg chg="mod">
          <ac:chgData name="Carly Pettiona" userId="S::carly.pettiona@healingfoundation.org.au::8cfcf547-e567-4a67-ae5f-7d6e6196302b" providerId="AD" clId="Web-{A0AF13A7-17EB-897C-A08C-F5C2E9AF29CC}" dt="2023-09-26T23:08:37.511" v="7" actId="20577"/>
          <ac:spMkLst>
            <pc:docMk/>
            <pc:sldMk cId="3474476569" sldId="346"/>
            <ac:spMk id="10" creationId="{87270656-72D1-D041-5F62-0105F65DF382}"/>
          </ac:spMkLst>
        </pc:spChg>
      </pc:sldChg>
      <pc:sldChg chg="modNotes">
        <pc:chgData name="Carly Pettiona" userId="S::carly.pettiona@healingfoundation.org.au::8cfcf547-e567-4a67-ae5f-7d6e6196302b" providerId="AD" clId="Web-{A0AF13A7-17EB-897C-A08C-F5C2E9AF29CC}" dt="2023-09-26T23:08:59.699" v="9"/>
        <pc:sldMkLst>
          <pc:docMk/>
          <pc:sldMk cId="2340121306" sldId="426"/>
        </pc:sldMkLst>
      </pc:sldChg>
      <pc:sldChg chg="modNotes">
        <pc:chgData name="Carly Pettiona" userId="S::carly.pettiona@healingfoundation.org.au::8cfcf547-e567-4a67-ae5f-7d6e6196302b" providerId="AD" clId="Web-{A0AF13A7-17EB-897C-A08C-F5C2E9AF29CC}" dt="2023-09-26T23:09:34.856" v="12"/>
        <pc:sldMkLst>
          <pc:docMk/>
          <pc:sldMk cId="4028358284" sldId="466"/>
        </pc:sldMkLst>
      </pc:sldChg>
      <pc:sldChg chg="modNotes">
        <pc:chgData name="Carly Pettiona" userId="S::carly.pettiona@healingfoundation.org.au::8cfcf547-e567-4a67-ae5f-7d6e6196302b" providerId="AD" clId="Web-{A0AF13A7-17EB-897C-A08C-F5C2E9AF29CC}" dt="2023-09-26T23:10:14.873" v="16"/>
        <pc:sldMkLst>
          <pc:docMk/>
          <pc:sldMk cId="600532772" sldId="468"/>
        </pc:sldMkLst>
      </pc:sldChg>
      <pc:sldChg chg="modNotes">
        <pc:chgData name="Carly Pettiona" userId="S::carly.pettiona@healingfoundation.org.au::8cfcf547-e567-4a67-ae5f-7d6e6196302b" providerId="AD" clId="Web-{A0AF13A7-17EB-897C-A08C-F5C2E9AF29CC}" dt="2023-09-26T23:09:54.700" v="15"/>
        <pc:sldMkLst>
          <pc:docMk/>
          <pc:sldMk cId="2988010087" sldId="469"/>
        </pc:sldMkLst>
      </pc:sldChg>
      <pc:sldChg chg="addSp modSp modNotes">
        <pc:chgData name="Carly Pettiona" userId="S::carly.pettiona@healingfoundation.org.au::8cfcf547-e567-4a67-ae5f-7d6e6196302b" providerId="AD" clId="Web-{A0AF13A7-17EB-897C-A08C-F5C2E9AF29CC}" dt="2023-09-26T23:12:01.094" v="51" actId="1076"/>
        <pc:sldMkLst>
          <pc:docMk/>
          <pc:sldMk cId="1205859116" sldId="470"/>
        </pc:sldMkLst>
        <pc:picChg chg="mod">
          <ac:chgData name="Carly Pettiona" userId="S::carly.pettiona@healingfoundation.org.au::8cfcf547-e567-4a67-ae5f-7d6e6196302b" providerId="AD" clId="Web-{A0AF13A7-17EB-897C-A08C-F5C2E9AF29CC}" dt="2023-09-26T23:11:44.656" v="42" actId="1076"/>
          <ac:picMkLst>
            <pc:docMk/>
            <pc:sldMk cId="1205859116" sldId="470"/>
            <ac:picMk id="3" creationId="{BCC97E9F-80A4-9C06-D26A-5D9F2A97DB15}"/>
          </ac:picMkLst>
        </pc:picChg>
        <pc:picChg chg="mod">
          <ac:chgData name="Carly Pettiona" userId="S::carly.pettiona@healingfoundation.org.au::8cfcf547-e567-4a67-ae5f-7d6e6196302b" providerId="AD" clId="Web-{A0AF13A7-17EB-897C-A08C-F5C2E9AF29CC}" dt="2023-09-26T23:11:52.062" v="47" actId="14100"/>
          <ac:picMkLst>
            <pc:docMk/>
            <pc:sldMk cId="1205859116" sldId="470"/>
            <ac:picMk id="4" creationId="{43E888BE-3934-A6C9-4655-0E3C917035D9}"/>
          </ac:picMkLst>
        </pc:picChg>
        <pc:picChg chg="add mod">
          <ac:chgData name="Carly Pettiona" userId="S::carly.pettiona@healingfoundation.org.au::8cfcf547-e567-4a67-ae5f-7d6e6196302b" providerId="AD" clId="Web-{A0AF13A7-17EB-897C-A08C-F5C2E9AF29CC}" dt="2023-09-26T23:11:54.750" v="48" actId="1076"/>
          <ac:picMkLst>
            <pc:docMk/>
            <pc:sldMk cId="1205859116" sldId="470"/>
            <ac:picMk id="5" creationId="{64B1D4C2-0D08-2388-8D34-9097CB8D9CF3}"/>
          </ac:picMkLst>
        </pc:picChg>
        <pc:picChg chg="add mod">
          <ac:chgData name="Carly Pettiona" userId="S::carly.pettiona@healingfoundation.org.au::8cfcf547-e567-4a67-ae5f-7d6e6196302b" providerId="AD" clId="Web-{A0AF13A7-17EB-897C-A08C-F5C2E9AF29CC}" dt="2023-09-26T23:12:01.094" v="51" actId="1076"/>
          <ac:picMkLst>
            <pc:docMk/>
            <pc:sldMk cId="1205859116" sldId="470"/>
            <ac:picMk id="6" creationId="{440E92AE-CF51-BD8F-E955-285EAA82C725}"/>
          </ac:picMkLst>
        </pc:picChg>
        <pc:picChg chg="add mod">
          <ac:chgData name="Carly Pettiona" userId="S::carly.pettiona@healingfoundation.org.au::8cfcf547-e567-4a67-ae5f-7d6e6196302b" providerId="AD" clId="Web-{A0AF13A7-17EB-897C-A08C-F5C2E9AF29CC}" dt="2023-09-26T23:11:59.219" v="50" actId="1076"/>
          <ac:picMkLst>
            <pc:docMk/>
            <pc:sldMk cId="1205859116" sldId="470"/>
            <ac:picMk id="7" creationId="{6FC6448B-494A-82D7-C46F-FEFE126D67BE}"/>
          </ac:picMkLst>
        </pc:picChg>
      </pc:sldChg>
    </pc:docChg>
  </pc:docChgLst>
  <pc:docChgLst>
    <pc:chgData name="Carly Pettiona" userId="S::carly.pettiona@healingfoundation.org.au::8cfcf547-e567-4a67-ae5f-7d6e6196302b" providerId="AD" clId="Web-{AA1BDE65-90F6-8FB2-EFBE-6710A8DF04C5}"/>
    <pc:docChg chg="modSld">
      <pc:chgData name="Carly Pettiona" userId="S::carly.pettiona@healingfoundation.org.au::8cfcf547-e567-4a67-ae5f-7d6e6196302b" providerId="AD" clId="Web-{AA1BDE65-90F6-8FB2-EFBE-6710A8DF04C5}" dt="2023-07-26T06:59:44.775" v="7" actId="1076"/>
      <pc:docMkLst>
        <pc:docMk/>
      </pc:docMkLst>
      <pc:sldChg chg="modSp">
        <pc:chgData name="Carly Pettiona" userId="S::carly.pettiona@healingfoundation.org.au::8cfcf547-e567-4a67-ae5f-7d6e6196302b" providerId="AD" clId="Web-{AA1BDE65-90F6-8FB2-EFBE-6710A8DF04C5}" dt="2023-07-26T06:59:44.775" v="7" actId="1076"/>
        <pc:sldMkLst>
          <pc:docMk/>
          <pc:sldMk cId="2141523346" sldId="447"/>
        </pc:sldMkLst>
        <pc:grpChg chg="mod">
          <ac:chgData name="Carly Pettiona" userId="S::carly.pettiona@healingfoundation.org.au::8cfcf547-e567-4a67-ae5f-7d6e6196302b" providerId="AD" clId="Web-{AA1BDE65-90F6-8FB2-EFBE-6710A8DF04C5}" dt="2023-07-26T06:59:42.165" v="6" actId="1076"/>
          <ac:grpSpMkLst>
            <pc:docMk/>
            <pc:sldMk cId="2141523346" sldId="447"/>
            <ac:grpSpMk id="17" creationId="{B052DDCE-753B-586E-3D67-6FF0348F6E30}"/>
          </ac:grpSpMkLst>
        </pc:grpChg>
        <pc:grpChg chg="mod">
          <ac:chgData name="Carly Pettiona" userId="S::carly.pettiona@healingfoundation.org.au::8cfcf547-e567-4a67-ae5f-7d6e6196302b" providerId="AD" clId="Web-{AA1BDE65-90F6-8FB2-EFBE-6710A8DF04C5}" dt="2023-07-26T06:59:34.306" v="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A1BDE65-90F6-8FB2-EFBE-6710A8DF04C5}" dt="2023-07-26T06:59:40.056" v="5"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A1BDE65-90F6-8FB2-EFBE-6710A8DF04C5}" dt="2023-07-26T06:59:44.775" v="7" actId="1076"/>
          <ac:grpSpMkLst>
            <pc:docMk/>
            <pc:sldMk cId="2141523346" sldId="447"/>
            <ac:grpSpMk id="21" creationId="{8C3913F9-1CFE-7E9E-4F08-D0A6CA997E29}"/>
          </ac:grpSpMkLst>
        </pc:grpChg>
      </pc:sldChg>
      <pc:sldChg chg="modSp">
        <pc:chgData name="Carly Pettiona" userId="S::carly.pettiona@healingfoundation.org.au::8cfcf547-e567-4a67-ae5f-7d6e6196302b" providerId="AD" clId="Web-{AA1BDE65-90F6-8FB2-EFBE-6710A8DF04C5}" dt="2023-07-26T06:59:15.711" v="1" actId="14100"/>
        <pc:sldMkLst>
          <pc:docMk/>
          <pc:sldMk cId="1149178659" sldId="455"/>
        </pc:sldMkLst>
        <pc:spChg chg="mod">
          <ac:chgData name="Carly Pettiona" userId="S::carly.pettiona@healingfoundation.org.au::8cfcf547-e567-4a67-ae5f-7d6e6196302b" providerId="AD" clId="Web-{AA1BDE65-90F6-8FB2-EFBE-6710A8DF04C5}" dt="2023-07-26T06:59:15.711" v="1" actId="14100"/>
          <ac:spMkLst>
            <pc:docMk/>
            <pc:sldMk cId="1149178659" sldId="455"/>
            <ac:spMk id="5" creationId="{166C9648-FC28-7275-F297-FB016F2CBF1A}"/>
          </ac:spMkLst>
        </pc:spChg>
      </pc:sldChg>
    </pc:docChg>
  </pc:docChgLst>
  <pc:docChgLst>
    <pc:chgData name="Carly Pettiona" userId="S::carly.pettiona@healingfoundation.org.au::8cfcf547-e567-4a67-ae5f-7d6e6196302b" providerId="AD" clId="Web-{402593AE-ED09-37F6-AD2A-1094C16BF54D}"/>
    <pc:docChg chg="modSld">
      <pc:chgData name="Carly Pettiona" userId="S::carly.pettiona@healingfoundation.org.au::8cfcf547-e567-4a67-ae5f-7d6e6196302b" providerId="AD" clId="Web-{402593AE-ED09-37F6-AD2A-1094C16BF54D}" dt="2023-09-25T22:47:29.569" v="3"/>
      <pc:docMkLst>
        <pc:docMk/>
      </pc:docMkLst>
      <pc:sldChg chg="modNotes">
        <pc:chgData name="Carly Pettiona" userId="S::carly.pettiona@healingfoundation.org.au::8cfcf547-e567-4a67-ae5f-7d6e6196302b" providerId="AD" clId="Web-{402593AE-ED09-37F6-AD2A-1094C16BF54D}" dt="2023-09-25T22:47:29.569" v="3"/>
        <pc:sldMkLst>
          <pc:docMk/>
          <pc:sldMk cId="697968502" sldId="473"/>
        </pc:sldMkLst>
      </pc:sldChg>
    </pc:docChg>
  </pc:docChgLst>
  <pc:docChgLst>
    <pc:chgData name="Carly Pettiona" userId="S::carly.pettiona@healingfoundation.org.au::8cfcf547-e567-4a67-ae5f-7d6e6196302b" providerId="AD" clId="Web-{D5C4AA2F-4267-ECB8-BC8C-AC56CEB6998F}"/>
    <pc:docChg chg="modSld">
      <pc:chgData name="Carly Pettiona" userId="S::carly.pettiona@healingfoundation.org.au::8cfcf547-e567-4a67-ae5f-7d6e6196302b" providerId="AD" clId="Web-{D5C4AA2F-4267-ECB8-BC8C-AC56CEB6998F}" dt="2023-09-11T04:17:33.089" v="0" actId="20577"/>
      <pc:docMkLst>
        <pc:docMk/>
      </pc:docMkLst>
      <pc:sldChg chg="modSp">
        <pc:chgData name="Carly Pettiona" userId="S::carly.pettiona@healingfoundation.org.au::8cfcf547-e567-4a67-ae5f-7d6e6196302b" providerId="AD" clId="Web-{D5C4AA2F-4267-ECB8-BC8C-AC56CEB6998F}" dt="2023-09-11T04:17:33.089" v="0" actId="20577"/>
        <pc:sldMkLst>
          <pc:docMk/>
          <pc:sldMk cId="243803033" sldId="341"/>
        </pc:sldMkLst>
        <pc:spChg chg="mod">
          <ac:chgData name="Carly Pettiona" userId="S::carly.pettiona@healingfoundation.org.au::8cfcf547-e567-4a67-ae5f-7d6e6196302b" providerId="AD" clId="Web-{D5C4AA2F-4267-ECB8-BC8C-AC56CEB6998F}" dt="2023-09-11T04:17:33.089" v="0" actId="20577"/>
          <ac:spMkLst>
            <pc:docMk/>
            <pc:sldMk cId="243803033" sldId="341"/>
            <ac:spMk id="8" creationId="{A4D8F16D-7E15-29DF-40AB-9AD496CB558C}"/>
          </ac:spMkLst>
        </pc:spChg>
      </pc:sldChg>
    </pc:docChg>
  </pc:docChgLst>
  <pc:docChgLst>
    <pc:chgData name="Carly Pettiona" userId="S::carly.pettiona@healingfoundation.org.au::8cfcf547-e567-4a67-ae5f-7d6e6196302b" providerId="AD" clId="Web-{388AFFA1-FB82-9AF0-2DDA-ED7F1AC472A5}"/>
    <pc:docChg chg="addSld delSld modSld">
      <pc:chgData name="Carly Pettiona" userId="S::carly.pettiona@healingfoundation.org.au::8cfcf547-e567-4a67-ae5f-7d6e6196302b" providerId="AD" clId="Web-{388AFFA1-FB82-9AF0-2DDA-ED7F1AC472A5}" dt="2023-07-26T06:56:11.558" v="1066"/>
      <pc:docMkLst>
        <pc:docMk/>
      </pc:docMkLst>
      <pc:sldChg chg="delSp">
        <pc:chgData name="Carly Pettiona" userId="S::carly.pettiona@healingfoundation.org.au::8cfcf547-e567-4a67-ae5f-7d6e6196302b" providerId="AD" clId="Web-{388AFFA1-FB82-9AF0-2DDA-ED7F1AC472A5}" dt="2023-07-26T06:36:18.079" v="394"/>
        <pc:sldMkLst>
          <pc:docMk/>
          <pc:sldMk cId="1008212083" sldId="392"/>
        </pc:sldMkLst>
        <pc:spChg chg="del">
          <ac:chgData name="Carly Pettiona" userId="S::carly.pettiona@healingfoundation.org.au::8cfcf547-e567-4a67-ae5f-7d6e6196302b" providerId="AD" clId="Web-{388AFFA1-FB82-9AF0-2DDA-ED7F1AC472A5}" dt="2023-07-26T06:36:18.079" v="394"/>
          <ac:spMkLst>
            <pc:docMk/>
            <pc:sldMk cId="1008212083" sldId="392"/>
            <ac:spMk id="4" creationId="{494ACDB9-B1A8-8443-07E6-83599613CE26}"/>
          </ac:spMkLst>
        </pc:spChg>
      </pc:sldChg>
      <pc:sldChg chg="addSp modSp modNotes">
        <pc:chgData name="Carly Pettiona" userId="S::carly.pettiona@healingfoundation.org.au::8cfcf547-e567-4a67-ae5f-7d6e6196302b" providerId="AD" clId="Web-{388AFFA1-FB82-9AF0-2DDA-ED7F1AC472A5}" dt="2023-07-26T06:21:16.203" v="109" actId="20577"/>
        <pc:sldMkLst>
          <pc:docMk/>
          <pc:sldMk cId="1166577620" sldId="449"/>
        </pc:sldMkLst>
        <pc:spChg chg="mod">
          <ac:chgData name="Carly Pettiona" userId="S::carly.pettiona@healingfoundation.org.au::8cfcf547-e567-4a67-ae5f-7d6e6196302b" providerId="AD" clId="Web-{388AFFA1-FB82-9AF0-2DDA-ED7F1AC472A5}" dt="2023-07-26T06:21:16.203" v="109" actId="20577"/>
          <ac:spMkLst>
            <pc:docMk/>
            <pc:sldMk cId="1166577620" sldId="449"/>
            <ac:spMk id="7" creationId="{7CFEA03B-B2AB-DAEE-B25F-3823323C35C0}"/>
          </ac:spMkLst>
        </pc:spChg>
        <pc:picChg chg="add mod modCrop">
          <ac:chgData name="Carly Pettiona" userId="S::carly.pettiona@healingfoundation.org.au::8cfcf547-e567-4a67-ae5f-7d6e6196302b" providerId="AD" clId="Web-{388AFFA1-FB82-9AF0-2DDA-ED7F1AC472A5}" dt="2023-07-26T06:19:43.388" v="27" actId="14100"/>
          <ac:picMkLst>
            <pc:docMk/>
            <pc:sldMk cId="1166577620" sldId="449"/>
            <ac:picMk id="2" creationId="{0BBD6BE3-82AB-98CC-B729-3EAEEE928D86}"/>
          </ac:picMkLst>
        </pc:picChg>
        <pc:picChg chg="add mod">
          <ac:chgData name="Carly Pettiona" userId="S::carly.pettiona@healingfoundation.org.au::8cfcf547-e567-4a67-ae5f-7d6e6196302b" providerId="AD" clId="Web-{388AFFA1-FB82-9AF0-2DDA-ED7F1AC472A5}" dt="2023-07-26T06:19:39.169" v="26" actId="14100"/>
          <ac:picMkLst>
            <pc:docMk/>
            <pc:sldMk cId="1166577620" sldId="449"/>
            <ac:picMk id="4" creationId="{4D2B1EA1-2A06-AB8A-300B-1870BACCBC46}"/>
          </ac:picMkLst>
        </pc:picChg>
        <pc:picChg chg="add mod">
          <ac:chgData name="Carly Pettiona" userId="S::carly.pettiona@healingfoundation.org.au::8cfcf547-e567-4a67-ae5f-7d6e6196302b" providerId="AD" clId="Web-{388AFFA1-FB82-9AF0-2DDA-ED7F1AC472A5}" dt="2023-07-26T06:19:38.106" v="25" actId="14100"/>
          <ac:picMkLst>
            <pc:docMk/>
            <pc:sldMk cId="1166577620" sldId="449"/>
            <ac:picMk id="6" creationId="{01DE8702-FCBE-2990-8209-5FCD3ECD70AF}"/>
          </ac:picMkLst>
        </pc:picChg>
        <pc:picChg chg="mod">
          <ac:chgData name="Carly Pettiona" userId="S::carly.pettiona@healingfoundation.org.au::8cfcf547-e567-4a67-ae5f-7d6e6196302b" providerId="AD" clId="Web-{388AFFA1-FB82-9AF0-2DDA-ED7F1AC472A5}" dt="2023-07-26T06:19:54.060" v="32" actId="1076"/>
          <ac:picMkLst>
            <pc:docMk/>
            <pc:sldMk cId="1166577620" sldId="449"/>
            <ac:picMk id="20" creationId="{E91ACB26-13AE-B6F0-DE4D-E89FD78D20F4}"/>
          </ac:picMkLst>
        </pc:picChg>
      </pc:sldChg>
      <pc:sldChg chg="addSp delSp modSp addAnim delAnim modNotes">
        <pc:chgData name="Carly Pettiona" userId="S::carly.pettiona@healingfoundation.org.au::8cfcf547-e567-4a67-ae5f-7d6e6196302b" providerId="AD" clId="Web-{388AFFA1-FB82-9AF0-2DDA-ED7F1AC472A5}" dt="2023-07-26T06:33:10.510" v="372"/>
        <pc:sldMkLst>
          <pc:docMk/>
          <pc:sldMk cId="621265043" sldId="450"/>
        </pc:sldMkLst>
        <pc:spChg chg="add mod">
          <ac:chgData name="Carly Pettiona" userId="S::carly.pettiona@healingfoundation.org.au::8cfcf547-e567-4a67-ae5f-7d6e6196302b" providerId="AD" clId="Web-{388AFFA1-FB82-9AF0-2DDA-ED7F1AC472A5}" dt="2023-07-26T06:32:28.336" v="302" actId="1076"/>
          <ac:spMkLst>
            <pc:docMk/>
            <pc:sldMk cId="621265043" sldId="450"/>
            <ac:spMk id="2" creationId="{44C66928-D137-C812-850E-B675A2262708}"/>
          </ac:spMkLst>
        </pc:spChg>
        <pc:spChg chg="del">
          <ac:chgData name="Carly Pettiona" userId="S::carly.pettiona@healingfoundation.org.au::8cfcf547-e567-4a67-ae5f-7d6e6196302b" providerId="AD" clId="Web-{388AFFA1-FB82-9AF0-2DDA-ED7F1AC472A5}" dt="2023-07-26T06:23:55.897" v="114"/>
          <ac:spMkLst>
            <pc:docMk/>
            <pc:sldMk cId="621265043" sldId="450"/>
            <ac:spMk id="3" creationId="{F037A6C0-3B11-DB8D-0874-4BC0C20DF5C0}"/>
          </ac:spMkLst>
        </pc:spChg>
        <pc:spChg chg="mod">
          <ac:chgData name="Carly Pettiona" userId="S::carly.pettiona@healingfoundation.org.au::8cfcf547-e567-4a67-ae5f-7d6e6196302b" providerId="AD" clId="Web-{388AFFA1-FB82-9AF0-2DDA-ED7F1AC472A5}" dt="2023-07-26T06:25:40.260" v="202" actId="1076"/>
          <ac:spMkLst>
            <pc:docMk/>
            <pc:sldMk cId="621265043" sldId="450"/>
            <ac:spMk id="4" creationId="{171E049E-176D-E78A-6470-EBC4EECB8D4D}"/>
          </ac:spMkLst>
        </pc:spChg>
        <pc:spChg chg="mod">
          <ac:chgData name="Carly Pettiona" userId="S::carly.pettiona@healingfoundation.org.au::8cfcf547-e567-4a67-ae5f-7d6e6196302b" providerId="AD" clId="Web-{388AFFA1-FB82-9AF0-2DDA-ED7F1AC472A5}" dt="2023-07-26T06:24:15.022" v="120"/>
          <ac:spMkLst>
            <pc:docMk/>
            <pc:sldMk cId="621265043" sldId="450"/>
            <ac:spMk id="5" creationId="{166C9648-FC28-7275-F297-FB016F2CBF1A}"/>
          </ac:spMkLst>
        </pc:spChg>
        <pc:spChg chg="add del mod">
          <ac:chgData name="Carly Pettiona" userId="S::carly.pettiona@healingfoundation.org.au::8cfcf547-e567-4a67-ae5f-7d6e6196302b" providerId="AD" clId="Web-{388AFFA1-FB82-9AF0-2DDA-ED7F1AC472A5}" dt="2023-07-26T06:26:02.198" v="213"/>
          <ac:spMkLst>
            <pc:docMk/>
            <pc:sldMk cId="621265043" sldId="450"/>
            <ac:spMk id="6" creationId="{2F36C94C-4640-BCDC-1E95-01BC519D75AA}"/>
          </ac:spMkLst>
        </pc:spChg>
        <pc:spChg chg="add mod">
          <ac:chgData name="Carly Pettiona" userId="S::carly.pettiona@healingfoundation.org.au::8cfcf547-e567-4a67-ae5f-7d6e6196302b" providerId="AD" clId="Web-{388AFFA1-FB82-9AF0-2DDA-ED7F1AC472A5}" dt="2023-07-26T06:32:28.352" v="303" actId="1076"/>
          <ac:spMkLst>
            <pc:docMk/>
            <pc:sldMk cId="621265043" sldId="450"/>
            <ac:spMk id="7" creationId="{7E70F568-28FA-5369-414A-262A46129F69}"/>
          </ac:spMkLst>
        </pc:spChg>
        <pc:spChg chg="add mod">
          <ac:chgData name="Carly Pettiona" userId="S::carly.pettiona@healingfoundation.org.au::8cfcf547-e567-4a67-ae5f-7d6e6196302b" providerId="AD" clId="Web-{388AFFA1-FB82-9AF0-2DDA-ED7F1AC472A5}" dt="2023-07-26T06:32:09.492" v="300" actId="1076"/>
          <ac:spMkLst>
            <pc:docMk/>
            <pc:sldMk cId="621265043" sldId="450"/>
            <ac:spMk id="9" creationId="{A53B35E3-CA5B-A6D5-C1D2-10245B59E67C}"/>
          </ac:spMkLst>
        </pc:spChg>
        <pc:grpChg chg="add mod">
          <ac:chgData name="Carly Pettiona" userId="S::carly.pettiona@healingfoundation.org.au::8cfcf547-e567-4a67-ae5f-7d6e6196302b" providerId="AD" clId="Web-{388AFFA1-FB82-9AF0-2DDA-ED7F1AC472A5}" dt="2023-07-26T06:32:28.368" v="304" actId="1076"/>
          <ac:grpSpMkLst>
            <pc:docMk/>
            <pc:sldMk cId="621265043" sldId="450"/>
            <ac:grpSpMk id="13" creationId="{10085E1F-50C2-F6FA-E718-58A9949A697E}"/>
          </ac:grpSpMkLst>
        </pc:grpChg>
        <pc:picChg chg="add mod">
          <ac:chgData name="Carly Pettiona" userId="S::carly.pettiona@healingfoundation.org.au::8cfcf547-e567-4a67-ae5f-7d6e6196302b" providerId="AD" clId="Web-{388AFFA1-FB82-9AF0-2DDA-ED7F1AC472A5}" dt="2023-07-26T06:30:46.692" v="278" actId="1076"/>
          <ac:picMkLst>
            <pc:docMk/>
            <pc:sldMk cId="621265043" sldId="450"/>
            <ac:picMk id="10" creationId="{1134DABE-99BB-7375-83DA-1D46C37AE170}"/>
          </ac:picMkLst>
        </pc:picChg>
        <pc:picChg chg="add mod">
          <ac:chgData name="Carly Pettiona" userId="S::carly.pettiona@healingfoundation.org.au::8cfcf547-e567-4a67-ae5f-7d6e6196302b" providerId="AD" clId="Web-{388AFFA1-FB82-9AF0-2DDA-ED7F1AC472A5}" dt="2023-07-26T06:31:09.084" v="283" actId="1076"/>
          <ac:picMkLst>
            <pc:docMk/>
            <pc:sldMk cId="621265043" sldId="450"/>
            <ac:picMk id="12" creationId="{D788AC8A-8F0B-033B-35A1-E3DE8BD08441}"/>
          </ac:picMkLst>
        </pc:picChg>
        <pc:picChg chg="add del">
          <ac:chgData name="Carly Pettiona" userId="S::carly.pettiona@healingfoundation.org.au::8cfcf547-e567-4a67-ae5f-7d6e6196302b" providerId="AD" clId="Web-{388AFFA1-FB82-9AF0-2DDA-ED7F1AC472A5}" dt="2023-07-26T06:23:43.037" v="111"/>
          <ac:picMkLst>
            <pc:docMk/>
            <pc:sldMk cId="621265043" sldId="450"/>
            <ac:picMk id="20" creationId="{E91ACB26-13AE-B6F0-DE4D-E89FD78D20F4}"/>
          </ac:picMkLst>
        </pc:picChg>
      </pc:sldChg>
      <pc:sldChg chg="del">
        <pc:chgData name="Carly Pettiona" userId="S::carly.pettiona@healingfoundation.org.au::8cfcf547-e567-4a67-ae5f-7d6e6196302b" providerId="AD" clId="Web-{388AFFA1-FB82-9AF0-2DDA-ED7F1AC472A5}" dt="2023-07-26T06:33:15.276" v="373"/>
        <pc:sldMkLst>
          <pc:docMk/>
          <pc:sldMk cId="2298767385" sldId="451"/>
        </pc:sldMkLst>
      </pc:sldChg>
      <pc:sldChg chg="modSp add del replId">
        <pc:chgData name="Carly Pettiona" userId="S::carly.pettiona@healingfoundation.org.au::8cfcf547-e567-4a67-ae5f-7d6e6196302b" providerId="AD" clId="Web-{388AFFA1-FB82-9AF0-2DDA-ED7F1AC472A5}" dt="2023-07-26T06:36:35.033" v="416"/>
        <pc:sldMkLst>
          <pc:docMk/>
          <pc:sldMk cId="3744908687" sldId="451"/>
        </pc:sldMkLst>
        <pc:spChg chg="mod">
          <ac:chgData name="Carly Pettiona" userId="S::carly.pettiona@healingfoundation.org.au::8cfcf547-e567-4a67-ae5f-7d6e6196302b" providerId="AD" clId="Web-{388AFFA1-FB82-9AF0-2DDA-ED7F1AC472A5}" dt="2023-07-26T06:36:08.485" v="393" actId="20577"/>
          <ac:spMkLst>
            <pc:docMk/>
            <pc:sldMk cId="3744908687" sldId="451"/>
            <ac:spMk id="5" creationId="{1D0DFB20-AC56-A70F-BE57-312821FE351B}"/>
          </ac:spMkLst>
        </pc:spChg>
      </pc:sldChg>
      <pc:sldChg chg="modSp add replId modNotes">
        <pc:chgData name="Carly Pettiona" userId="S::carly.pettiona@healingfoundation.org.au::8cfcf547-e567-4a67-ae5f-7d6e6196302b" providerId="AD" clId="Web-{388AFFA1-FB82-9AF0-2DDA-ED7F1AC472A5}" dt="2023-07-26T06:47:59.885" v="917"/>
        <pc:sldMkLst>
          <pc:docMk/>
          <pc:sldMk cId="1434699194" sldId="452"/>
        </pc:sldMkLst>
        <pc:spChg chg="mod">
          <ac:chgData name="Carly Pettiona" userId="S::carly.pettiona@healingfoundation.org.au::8cfcf547-e567-4a67-ae5f-7d6e6196302b" providerId="AD" clId="Web-{388AFFA1-FB82-9AF0-2DDA-ED7F1AC472A5}" dt="2023-07-26T06:36:33.954" v="415" actId="20577"/>
          <ac:spMkLst>
            <pc:docMk/>
            <pc:sldMk cId="1434699194" sldId="452"/>
            <ac:spMk id="5" creationId="{1D0DFB20-AC56-A70F-BE57-312821FE351B}"/>
          </ac:spMkLst>
        </pc:spChg>
      </pc:sldChg>
      <pc:sldChg chg="addSp delSp modSp add replId modNotes">
        <pc:chgData name="Carly Pettiona" userId="S::carly.pettiona@healingfoundation.org.au::8cfcf547-e567-4a67-ae5f-7d6e6196302b" providerId="AD" clId="Web-{388AFFA1-FB82-9AF0-2DDA-ED7F1AC472A5}" dt="2023-07-26T06:39:13.866" v="476"/>
        <pc:sldMkLst>
          <pc:docMk/>
          <pc:sldMk cId="376789496" sldId="453"/>
        </pc:sldMkLst>
        <pc:spChg chg="mod">
          <ac:chgData name="Carly Pettiona" userId="S::carly.pettiona@healingfoundation.org.au::8cfcf547-e567-4a67-ae5f-7d6e6196302b" providerId="AD" clId="Web-{388AFFA1-FB82-9AF0-2DDA-ED7F1AC472A5}" dt="2023-07-26T06:37:47.738" v="463" actId="20577"/>
          <ac:spMkLst>
            <pc:docMk/>
            <pc:sldMk cId="376789496" sldId="453"/>
            <ac:spMk id="5" creationId="{166C9648-FC28-7275-F297-FB016F2CBF1A}"/>
          </ac:spMkLst>
        </pc:spChg>
        <pc:picChg chg="del">
          <ac:chgData name="Carly Pettiona" userId="S::carly.pettiona@healingfoundation.org.au::8cfcf547-e567-4a67-ae5f-7d6e6196302b" providerId="AD" clId="Web-{388AFFA1-FB82-9AF0-2DDA-ED7F1AC472A5}" dt="2023-07-26T06:37:49.441" v="464"/>
          <ac:picMkLst>
            <pc:docMk/>
            <pc:sldMk cId="376789496" sldId="453"/>
            <ac:picMk id="2" creationId="{139902DF-CB95-2294-4160-67868ACE44F3}"/>
          </ac:picMkLst>
        </pc:picChg>
        <pc:picChg chg="add mod">
          <ac:chgData name="Carly Pettiona" userId="S::carly.pettiona@healingfoundation.org.au::8cfcf547-e567-4a67-ae5f-7d6e6196302b" providerId="AD" clId="Web-{388AFFA1-FB82-9AF0-2DDA-ED7F1AC472A5}" dt="2023-07-26T06:38:45.115" v="471" actId="1076"/>
          <ac:picMkLst>
            <pc:docMk/>
            <pc:sldMk cId="376789496" sldId="453"/>
            <ac:picMk id="3" creationId="{C20FE6B8-5AF5-8B10-36EB-C74192BBE3E1}"/>
          </ac:picMkLst>
        </pc:picChg>
      </pc:sldChg>
      <pc:sldChg chg="delSp modSp add replId modNotes">
        <pc:chgData name="Carly Pettiona" userId="S::carly.pettiona@healingfoundation.org.au::8cfcf547-e567-4a67-ae5f-7d6e6196302b" providerId="AD" clId="Web-{388AFFA1-FB82-9AF0-2DDA-ED7F1AC472A5}" dt="2023-07-26T06:42:26.045" v="573" actId="1076"/>
        <pc:sldMkLst>
          <pc:docMk/>
          <pc:sldMk cId="2518558719" sldId="454"/>
        </pc:sldMkLst>
        <pc:spChg chg="mod">
          <ac:chgData name="Carly Pettiona" userId="S::carly.pettiona@healingfoundation.org.au::8cfcf547-e567-4a67-ae5f-7d6e6196302b" providerId="AD" clId="Web-{388AFFA1-FB82-9AF0-2DDA-ED7F1AC472A5}" dt="2023-07-26T06:42:26.045" v="573" actId="1076"/>
          <ac:spMkLst>
            <pc:docMk/>
            <pc:sldMk cId="2518558719" sldId="454"/>
            <ac:spMk id="5" creationId="{166C9648-FC28-7275-F297-FB016F2CBF1A}"/>
          </ac:spMkLst>
        </pc:spChg>
        <pc:picChg chg="del">
          <ac:chgData name="Carly Pettiona" userId="S::carly.pettiona@healingfoundation.org.au::8cfcf547-e567-4a67-ae5f-7d6e6196302b" providerId="AD" clId="Web-{388AFFA1-FB82-9AF0-2DDA-ED7F1AC472A5}" dt="2023-07-26T06:39:32.289" v="478"/>
          <ac:picMkLst>
            <pc:docMk/>
            <pc:sldMk cId="2518558719" sldId="454"/>
            <ac:picMk id="3" creationId="{C20FE6B8-5AF5-8B10-36EB-C74192BBE3E1}"/>
          </ac:picMkLst>
        </pc:picChg>
      </pc:sldChg>
      <pc:sldChg chg="modSp add replId addAnim modAnim modNotes">
        <pc:chgData name="Carly Pettiona" userId="S::carly.pettiona@healingfoundation.org.au::8cfcf547-e567-4a67-ae5f-7d6e6196302b" providerId="AD" clId="Web-{388AFFA1-FB82-9AF0-2DDA-ED7F1AC472A5}" dt="2023-07-26T06:47:55.791" v="915"/>
        <pc:sldMkLst>
          <pc:docMk/>
          <pc:sldMk cId="1149178659" sldId="455"/>
        </pc:sldMkLst>
        <pc:spChg chg="mod">
          <ac:chgData name="Carly Pettiona" userId="S::carly.pettiona@healingfoundation.org.au::8cfcf547-e567-4a67-ae5f-7d6e6196302b" providerId="AD" clId="Web-{388AFFA1-FB82-9AF0-2DDA-ED7F1AC472A5}" dt="2023-07-26T06:41:07.777" v="545" actId="1076"/>
          <ac:spMkLst>
            <pc:docMk/>
            <pc:sldMk cId="1149178659" sldId="455"/>
            <ac:spMk id="5" creationId="{166C9648-FC28-7275-F297-FB016F2CBF1A}"/>
          </ac:spMkLst>
        </pc:spChg>
      </pc:sldChg>
      <pc:sldChg chg="addSp delSp modSp add replId addAnim delAnim modNotes">
        <pc:chgData name="Carly Pettiona" userId="S::carly.pettiona@healingfoundation.org.au::8cfcf547-e567-4a67-ae5f-7d6e6196302b" providerId="AD" clId="Web-{388AFFA1-FB82-9AF0-2DDA-ED7F1AC472A5}" dt="2023-07-26T06:47:12.039" v="840"/>
        <pc:sldMkLst>
          <pc:docMk/>
          <pc:sldMk cId="3025152918" sldId="456"/>
        </pc:sldMkLst>
        <pc:spChg chg="del">
          <ac:chgData name="Carly Pettiona" userId="S::carly.pettiona@healingfoundation.org.au::8cfcf547-e567-4a67-ae5f-7d6e6196302b" providerId="AD" clId="Web-{388AFFA1-FB82-9AF0-2DDA-ED7F1AC472A5}" dt="2023-07-26T06:42:57.718" v="575"/>
          <ac:spMkLst>
            <pc:docMk/>
            <pc:sldMk cId="3025152918" sldId="456"/>
            <ac:spMk id="5" creationId="{166C9648-FC28-7275-F297-FB016F2CBF1A}"/>
          </ac:spMkLst>
        </pc:spChg>
        <pc:grpChg chg="add mod">
          <ac:chgData name="Carly Pettiona" userId="S::carly.pettiona@healingfoundation.org.au::8cfcf547-e567-4a67-ae5f-7d6e6196302b" providerId="AD" clId="Web-{388AFFA1-FB82-9AF0-2DDA-ED7F1AC472A5}" dt="2023-07-26T06:45:22.160" v="637" actId="1076"/>
          <ac:grpSpMkLst>
            <pc:docMk/>
            <pc:sldMk cId="3025152918" sldId="456"/>
            <ac:grpSpMk id="35" creationId="{B539BDA5-5C5D-DCF8-C3FA-0207ABDF1E80}"/>
          </ac:grpSpMkLst>
        </pc:grpChg>
        <pc:grpChg chg="add mod">
          <ac:chgData name="Carly Pettiona" userId="S::carly.pettiona@healingfoundation.org.au::8cfcf547-e567-4a67-ae5f-7d6e6196302b" providerId="AD" clId="Web-{388AFFA1-FB82-9AF0-2DDA-ED7F1AC472A5}" dt="2023-07-26T06:46:18.100" v="717" actId="14100"/>
          <ac:grpSpMkLst>
            <pc:docMk/>
            <pc:sldMk cId="3025152918" sldId="456"/>
            <ac:grpSpMk id="36" creationId="{D157287D-7CF1-4079-0667-312CD53E2C03}"/>
          </ac:grpSpMkLst>
        </pc:grpChg>
        <pc:grpChg chg="add mod">
          <ac:chgData name="Carly Pettiona" userId="S::carly.pettiona@healingfoundation.org.au::8cfcf547-e567-4a67-ae5f-7d6e6196302b" providerId="AD" clId="Web-{388AFFA1-FB82-9AF0-2DDA-ED7F1AC472A5}" dt="2023-07-26T06:45:25.051" v="638" actId="1076"/>
          <ac:grpSpMkLst>
            <pc:docMk/>
            <pc:sldMk cId="3025152918" sldId="456"/>
            <ac:grpSpMk id="37" creationId="{FE414FF3-7BCC-639B-800A-BFE55FA01121}"/>
          </ac:grpSpMkLst>
        </pc:grpChg>
        <pc:picChg chg="add mod">
          <ac:chgData name="Carly Pettiona" userId="S::carly.pettiona@healingfoundation.org.au::8cfcf547-e567-4a67-ae5f-7d6e6196302b" providerId="AD" clId="Web-{388AFFA1-FB82-9AF0-2DDA-ED7F1AC472A5}" dt="2023-07-26T06:43:03.359" v="584" actId="14100"/>
          <ac:picMkLst>
            <pc:docMk/>
            <pc:sldMk cId="3025152918" sldId="456"/>
            <ac:picMk id="3" creationId="{907CC1CB-2E28-B6CB-4D2E-92573F58B5BA}"/>
          </ac:picMkLst>
        </pc:picChg>
        <pc:picChg chg="add mod">
          <ac:chgData name="Carly Pettiona" userId="S::carly.pettiona@healingfoundation.org.au::8cfcf547-e567-4a67-ae5f-7d6e6196302b" providerId="AD" clId="Web-{388AFFA1-FB82-9AF0-2DDA-ED7F1AC472A5}" dt="2023-07-26T06:43:04.828" v="592" actId="1076"/>
          <ac:picMkLst>
            <pc:docMk/>
            <pc:sldMk cId="3025152918" sldId="456"/>
            <ac:picMk id="6" creationId="{923919E8-90C8-EBAC-813E-D5FC10565A75}"/>
          </ac:picMkLst>
        </pc:picChg>
        <pc:picChg chg="add mod">
          <ac:chgData name="Carly Pettiona" userId="S::carly.pettiona@healingfoundation.org.au::8cfcf547-e567-4a67-ae5f-7d6e6196302b" providerId="AD" clId="Web-{388AFFA1-FB82-9AF0-2DDA-ED7F1AC472A5}" dt="2023-07-26T06:44:53.909" v="630" actId="1076"/>
          <ac:picMkLst>
            <pc:docMk/>
            <pc:sldMk cId="3025152918" sldId="456"/>
            <ac:picMk id="9" creationId="{595A29F0-6EF0-BDB0-BA6C-6CEEE5BD4D04}"/>
          </ac:picMkLst>
        </pc:picChg>
        <pc:picChg chg="add mod">
          <ac:chgData name="Carly Pettiona" userId="S::carly.pettiona@healingfoundation.org.au::8cfcf547-e567-4a67-ae5f-7d6e6196302b" providerId="AD" clId="Web-{388AFFA1-FB82-9AF0-2DDA-ED7F1AC472A5}" dt="2023-07-26T06:43:07.406" v="594" actId="1076"/>
          <ac:picMkLst>
            <pc:docMk/>
            <pc:sldMk cId="3025152918" sldId="456"/>
            <ac:picMk id="11" creationId="{93E064FB-6A55-93BB-1592-1C667D719776}"/>
          </ac:picMkLst>
        </pc:picChg>
        <pc:picChg chg="add mod">
          <ac:chgData name="Carly Pettiona" userId="S::carly.pettiona@healingfoundation.org.au::8cfcf547-e567-4a67-ae5f-7d6e6196302b" providerId="AD" clId="Web-{388AFFA1-FB82-9AF0-2DDA-ED7F1AC472A5}" dt="2023-07-26T06:44:52.972" v="629" actId="1076"/>
          <ac:picMkLst>
            <pc:docMk/>
            <pc:sldMk cId="3025152918" sldId="456"/>
            <ac:picMk id="13" creationId="{C4A2F884-D0B3-D997-2D11-75DF35D1652E}"/>
          </ac:picMkLst>
        </pc:picChg>
        <pc:picChg chg="add mod">
          <ac:chgData name="Carly Pettiona" userId="S::carly.pettiona@healingfoundation.org.au::8cfcf547-e567-4a67-ae5f-7d6e6196302b" providerId="AD" clId="Web-{388AFFA1-FB82-9AF0-2DDA-ED7F1AC472A5}" dt="2023-07-26T06:44:44.769" v="625" actId="1076"/>
          <ac:picMkLst>
            <pc:docMk/>
            <pc:sldMk cId="3025152918" sldId="456"/>
            <ac:picMk id="15" creationId="{DEA6506E-3B54-61BC-75E0-ADB5530BF505}"/>
          </ac:picMkLst>
        </pc:picChg>
        <pc:picChg chg="add mod">
          <ac:chgData name="Carly Pettiona" userId="S::carly.pettiona@healingfoundation.org.au::8cfcf547-e567-4a67-ae5f-7d6e6196302b" providerId="AD" clId="Web-{388AFFA1-FB82-9AF0-2DDA-ED7F1AC472A5}" dt="2023-07-26T06:44:41.972" v="624" actId="1076"/>
          <ac:picMkLst>
            <pc:docMk/>
            <pc:sldMk cId="3025152918" sldId="456"/>
            <ac:picMk id="17" creationId="{75054E06-4F23-D48A-C3BE-D9C8546BE1A4}"/>
          </ac:picMkLst>
        </pc:picChg>
        <pc:picChg chg="add mod">
          <ac:chgData name="Carly Pettiona" userId="S::carly.pettiona@healingfoundation.org.au::8cfcf547-e567-4a67-ae5f-7d6e6196302b" providerId="AD" clId="Web-{388AFFA1-FB82-9AF0-2DDA-ED7F1AC472A5}" dt="2023-07-26T06:43:12.531" v="597" actId="1076"/>
          <ac:picMkLst>
            <pc:docMk/>
            <pc:sldMk cId="3025152918" sldId="456"/>
            <ac:picMk id="19" creationId="{8BC8A4AE-78DB-F861-486E-883C9BF3BD0E}"/>
          </ac:picMkLst>
        </pc:picChg>
        <pc:picChg chg="add mod">
          <ac:chgData name="Carly Pettiona" userId="S::carly.pettiona@healingfoundation.org.au::8cfcf547-e567-4a67-ae5f-7d6e6196302b" providerId="AD" clId="Web-{388AFFA1-FB82-9AF0-2DDA-ED7F1AC472A5}" dt="2023-07-26T06:43:34.125" v="608" actId="1076"/>
          <ac:picMkLst>
            <pc:docMk/>
            <pc:sldMk cId="3025152918" sldId="456"/>
            <ac:picMk id="22" creationId="{B58F36E0-CA38-0166-42E2-5FFC50B52DAC}"/>
          </ac:picMkLst>
        </pc:picChg>
        <pc:picChg chg="add mod">
          <ac:chgData name="Carly Pettiona" userId="S::carly.pettiona@healingfoundation.org.au::8cfcf547-e567-4a67-ae5f-7d6e6196302b" providerId="AD" clId="Web-{388AFFA1-FB82-9AF0-2DDA-ED7F1AC472A5}" dt="2023-07-26T06:43:31.375" v="607" actId="1076"/>
          <ac:picMkLst>
            <pc:docMk/>
            <pc:sldMk cId="3025152918" sldId="456"/>
            <ac:picMk id="24" creationId="{5F6652F1-E5F8-428B-EAF8-B31DC74EC8EF}"/>
          </ac:picMkLst>
        </pc:picChg>
        <pc:picChg chg="add mod">
          <ac:chgData name="Carly Pettiona" userId="S::carly.pettiona@healingfoundation.org.au::8cfcf547-e567-4a67-ae5f-7d6e6196302b" providerId="AD" clId="Web-{388AFFA1-FB82-9AF0-2DDA-ED7F1AC472A5}" dt="2023-07-26T06:43:48.251" v="611" actId="1076"/>
          <ac:picMkLst>
            <pc:docMk/>
            <pc:sldMk cId="3025152918" sldId="456"/>
            <ac:picMk id="26" creationId="{3C417E97-BA42-19F4-0B2A-3328EB8C32B5}"/>
          </ac:picMkLst>
        </pc:picChg>
        <pc:picChg chg="add mod">
          <ac:chgData name="Carly Pettiona" userId="S::carly.pettiona@healingfoundation.org.au::8cfcf547-e567-4a67-ae5f-7d6e6196302b" providerId="AD" clId="Web-{388AFFA1-FB82-9AF0-2DDA-ED7F1AC472A5}" dt="2023-07-26T06:44:05.845" v="615" actId="1076"/>
          <ac:picMkLst>
            <pc:docMk/>
            <pc:sldMk cId="3025152918" sldId="456"/>
            <ac:picMk id="28" creationId="{A5CA9F6D-A8FF-8DD6-306F-9E5B014A666A}"/>
          </ac:picMkLst>
        </pc:picChg>
        <pc:picChg chg="add mod">
          <ac:chgData name="Carly Pettiona" userId="S::carly.pettiona@healingfoundation.org.au::8cfcf547-e567-4a67-ae5f-7d6e6196302b" providerId="AD" clId="Web-{388AFFA1-FB82-9AF0-2DDA-ED7F1AC472A5}" dt="2023-07-26T06:44:59.144" v="631" actId="1076"/>
          <ac:picMkLst>
            <pc:docMk/>
            <pc:sldMk cId="3025152918" sldId="456"/>
            <ac:picMk id="30" creationId="{43B29DB4-587E-C613-5142-53AA1A5B5142}"/>
          </ac:picMkLst>
        </pc:picChg>
        <pc:picChg chg="add mod">
          <ac:chgData name="Carly Pettiona" userId="S::carly.pettiona@healingfoundation.org.au::8cfcf547-e567-4a67-ae5f-7d6e6196302b" providerId="AD" clId="Web-{388AFFA1-FB82-9AF0-2DDA-ED7F1AC472A5}" dt="2023-07-26T06:44:05.861" v="617" actId="1076"/>
          <ac:picMkLst>
            <pc:docMk/>
            <pc:sldMk cId="3025152918" sldId="456"/>
            <ac:picMk id="32" creationId="{72558821-6E41-FC19-6ED9-C6ED3094DADB}"/>
          </ac:picMkLst>
        </pc:picChg>
        <pc:picChg chg="add mod">
          <ac:chgData name="Carly Pettiona" userId="S::carly.pettiona@healingfoundation.org.au::8cfcf547-e567-4a67-ae5f-7d6e6196302b" providerId="AD" clId="Web-{388AFFA1-FB82-9AF0-2DDA-ED7F1AC472A5}" dt="2023-07-26T06:44:51.909" v="628" actId="1076"/>
          <ac:picMkLst>
            <pc:docMk/>
            <pc:sldMk cId="3025152918" sldId="456"/>
            <ac:picMk id="34" creationId="{4350B145-3AED-9B3B-1F2B-B61AC0C1B1CC}"/>
          </ac:picMkLst>
        </pc:picChg>
      </pc:sldChg>
      <pc:sldChg chg="addSp modSp add replId addAnim modAnim modNotes">
        <pc:chgData name="Carly Pettiona" userId="S::carly.pettiona@healingfoundation.org.au::8cfcf547-e567-4a67-ae5f-7d6e6196302b" providerId="AD" clId="Web-{388AFFA1-FB82-9AF0-2DDA-ED7F1AC472A5}" dt="2023-07-26T06:56:11.558" v="1066"/>
        <pc:sldMkLst>
          <pc:docMk/>
          <pc:sldMk cId="3168794488" sldId="457"/>
        </pc:sldMkLst>
        <pc:spChg chg="add mod">
          <ac:chgData name="Carly Pettiona" userId="S::carly.pettiona@healingfoundation.org.au::8cfcf547-e567-4a67-ae5f-7d6e6196302b" providerId="AD" clId="Web-{388AFFA1-FB82-9AF0-2DDA-ED7F1AC472A5}" dt="2023-07-26T06:56:02.574" v="1062" actId="1076"/>
          <ac:spMkLst>
            <pc:docMk/>
            <pc:sldMk cId="3168794488" sldId="457"/>
            <ac:spMk id="2" creationId="{37CC251A-65BB-FCCD-D450-8282F8101FD5}"/>
          </ac:spMkLst>
        </pc:spChg>
        <pc:spChg chg="add mod">
          <ac:chgData name="Carly Pettiona" userId="S::carly.pettiona@healingfoundation.org.au::8cfcf547-e567-4a67-ae5f-7d6e6196302b" providerId="AD" clId="Web-{388AFFA1-FB82-9AF0-2DDA-ED7F1AC472A5}" dt="2023-07-26T06:53:56.335" v="1048" actId="14100"/>
          <ac:spMkLst>
            <pc:docMk/>
            <pc:sldMk cId="3168794488" sldId="457"/>
            <ac:spMk id="4" creationId="{80A676A6-D3A0-452E-54BB-BD6627FA29B1}"/>
          </ac:spMkLst>
        </pc:spChg>
        <pc:spChg chg="mod">
          <ac:chgData name="Carly Pettiona" userId="S::carly.pettiona@healingfoundation.org.au::8cfcf547-e567-4a67-ae5f-7d6e6196302b" providerId="AD" clId="Web-{388AFFA1-FB82-9AF0-2DDA-ED7F1AC472A5}" dt="2023-07-26T06:56:02.574" v="1061" actId="1076"/>
          <ac:spMkLst>
            <pc:docMk/>
            <pc:sldMk cId="3168794488" sldId="457"/>
            <ac:spMk id="5" creationId="{166C9648-FC28-7275-F297-FB016F2CBF1A}"/>
          </ac:spMkLst>
        </pc:spChg>
        <pc:spChg chg="add mod">
          <ac:chgData name="Carly Pettiona" userId="S::carly.pettiona@healingfoundation.org.au::8cfcf547-e567-4a67-ae5f-7d6e6196302b" providerId="AD" clId="Web-{388AFFA1-FB82-9AF0-2DDA-ED7F1AC472A5}" dt="2023-07-26T06:52:52.473" v="1036" actId="1076"/>
          <ac:spMkLst>
            <pc:docMk/>
            <pc:sldMk cId="3168794488" sldId="457"/>
            <ac:spMk id="7" creationId="{DFFE0D03-559F-4FB2-49F5-7BDCA86A8AE0}"/>
          </ac:spMkLst>
        </pc:spChg>
        <pc:spChg chg="add mod">
          <ac:chgData name="Carly Pettiona" userId="S::carly.pettiona@healingfoundation.org.au::8cfcf547-e567-4a67-ae5f-7d6e6196302b" providerId="AD" clId="Web-{388AFFA1-FB82-9AF0-2DDA-ED7F1AC472A5}" dt="2023-07-26T06:53:22.130" v="1043" actId="14100"/>
          <ac:spMkLst>
            <pc:docMk/>
            <pc:sldMk cId="3168794488" sldId="457"/>
            <ac:spMk id="10" creationId="{8365FBB9-1B74-E996-D2BA-AE8D0D422E1F}"/>
          </ac:spMkLst>
        </pc:spChg>
        <pc:spChg chg="add mod">
          <ac:chgData name="Carly Pettiona" userId="S::carly.pettiona@healingfoundation.org.au::8cfcf547-e567-4a67-ae5f-7d6e6196302b" providerId="AD" clId="Web-{388AFFA1-FB82-9AF0-2DDA-ED7F1AC472A5}" dt="2023-07-26T06:52:40.363" v="1033" actId="1076"/>
          <ac:spMkLst>
            <pc:docMk/>
            <pc:sldMk cId="3168794488" sldId="457"/>
            <ac:spMk id="12" creationId="{933CD767-90FF-B3FC-257B-BFAAC9EB5C45}"/>
          </ac:spMkLst>
        </pc:spChg>
        <pc:spChg chg="mod">
          <ac:chgData name="Carly Pettiona" userId="S::carly.pettiona@healingfoundation.org.au::8cfcf547-e567-4a67-ae5f-7d6e6196302b" providerId="AD" clId="Web-{388AFFA1-FB82-9AF0-2DDA-ED7F1AC472A5}" dt="2023-07-26T06:52:58.067" v="1037"/>
          <ac:spMkLst>
            <pc:docMk/>
            <pc:sldMk cId="3168794488" sldId="457"/>
            <ac:spMk id="15" creationId="{432068F2-AB01-AFCA-CDE2-5F4CFF11DB41}"/>
          </ac:spMkLst>
        </pc:spChg>
        <pc:grpChg chg="add mod">
          <ac:chgData name="Carly Pettiona" userId="S::carly.pettiona@healingfoundation.org.au::8cfcf547-e567-4a67-ae5f-7d6e6196302b" providerId="AD" clId="Web-{388AFFA1-FB82-9AF0-2DDA-ED7F1AC472A5}" dt="2023-07-26T06:53:09.880" v="1040" actId="1076"/>
          <ac:grpSpMkLst>
            <pc:docMk/>
            <pc:sldMk cId="3168794488" sldId="457"/>
            <ac:grpSpMk id="16" creationId="{31ABD14F-3AA0-4502-7BC5-3C2CC57EA056}"/>
          </ac:grpSpMkLst>
        </pc:grpChg>
        <pc:picChg chg="mod">
          <ac:chgData name="Carly Pettiona" userId="S::carly.pettiona@healingfoundation.org.au::8cfcf547-e567-4a67-ae5f-7d6e6196302b" providerId="AD" clId="Web-{388AFFA1-FB82-9AF0-2DDA-ED7F1AC472A5}" dt="2023-07-26T06:52:35.363" v="1032" actId="1076"/>
          <ac:picMkLst>
            <pc:docMk/>
            <pc:sldMk cId="3168794488" sldId="457"/>
            <ac:picMk id="20" creationId="{E91ACB26-13AE-B6F0-DE4D-E89FD78D20F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B4F30-115A-4514-BCC7-BDBBD1B62FC6}" type="datetimeFigureOut">
              <a:rPr lang="en-AU" smtClean="0"/>
              <a:t>28/09/2023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9F427-FC02-4E29-B27A-E11F9C680BCA}" type="slidenum">
              <a:rPr lang="en-AU" smtClean="0"/>
              <a:t>‹#›</a:t>
            </a:fld>
            <a:endParaRPr lang="en-AU"/>
          </a:p>
        </p:txBody>
      </p:sp>
    </p:spTree>
    <p:extLst>
      <p:ext uri="{BB962C8B-B14F-4D97-AF65-F5344CB8AC3E}">
        <p14:creationId xmlns:p14="http://schemas.microsoft.com/office/powerpoint/2010/main" val="26810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ealingfoundation.org.au/bth2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pdEvTMMFOvU"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abc.net.au/radio/programs/conversations/singer-shellie-morris-on-the-beauty-of-indigenous-language/7756646" TargetMode="External"/><Relationship Id="rId4" Type="http://schemas.openxmlformats.org/officeDocument/2006/relationships/hyperlink" Target="https://www.sbs.com.au/news/podcast-episode/indigenous-singer-songwriter-shellie-morris-is-appointed-an-officer-of-the-order-of-australia/18q5xza6q"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llawarramercury.com.au/story/4771678/duo-celebrates-indigenous-culture-at-illawarra-folk-club/"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sbs.com.au/news/podcast-episode/indigenous-singer-songwriter-shellie-morris-is-appointed-an-officer-of-the-order-of-australia/18q5xza6q"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australia.libguides.com/c.php?g=451400&amp;p=308238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pdEvTMMFOvU"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pdEvTMMFOv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pdEvTMMFOv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resources@healingfoundation.org.a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qcaa.qld.edu.au/about/k-12-policies/aboriginal-torres-strait-islander-perspectives/resources/yarning-circl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a:t>
            </a:fld>
            <a:endParaRPr lang="en-AU"/>
          </a:p>
        </p:txBody>
      </p:sp>
    </p:spTree>
    <p:extLst>
      <p:ext uri="{BB962C8B-B14F-4D97-AF65-F5344CB8AC3E}">
        <p14:creationId xmlns:p14="http://schemas.microsoft.com/office/powerpoint/2010/main" val="406799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share what they know about the Yarning Circles. Use the next slide to explain what happened in more detail.</a:t>
            </a: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10</a:t>
            </a:fld>
            <a:endParaRPr lang="en-AU"/>
          </a:p>
        </p:txBody>
      </p:sp>
    </p:spTree>
    <p:extLst>
      <p:ext uri="{BB962C8B-B14F-4D97-AF65-F5344CB8AC3E}">
        <p14:creationId xmlns:p14="http://schemas.microsoft.com/office/powerpoint/2010/main" val="257520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AU" dirty="0"/>
              <a:t>The use of Yarning Circles is an important process within Aboriginal and Torres Strait Islander cultures. This process has been used by Indigenous people from around the world for centuries to </a:t>
            </a:r>
            <a:r>
              <a:rPr lang="en-AU" b="1" dirty="0"/>
              <a:t>build respectful relationships</a:t>
            </a:r>
            <a:r>
              <a:rPr lang="en-AU" dirty="0"/>
              <a:t>, </a:t>
            </a:r>
            <a:r>
              <a:rPr lang="en-AU" b="1" dirty="0"/>
              <a:t>learn from a collective group </a:t>
            </a:r>
            <a:r>
              <a:rPr lang="en-AU" dirty="0"/>
              <a:t>and to </a:t>
            </a:r>
            <a:r>
              <a:rPr lang="en-AU" b="1" dirty="0"/>
              <a:t>preserve and pass on cultural knowledge</a:t>
            </a:r>
            <a:r>
              <a:rPr lang="en-AU" dirty="0"/>
              <a:t>.</a:t>
            </a:r>
            <a:endParaRPr lang="en-US" dirty="0"/>
          </a:p>
          <a:p>
            <a:pPr>
              <a:spcBef>
                <a:spcPts val="1000"/>
              </a:spcBef>
            </a:pPr>
            <a:endParaRPr lang="en-AU" dirty="0">
              <a:cs typeface="Calibri"/>
            </a:endParaRPr>
          </a:p>
          <a:p>
            <a:r>
              <a:rPr lang="en-AU" dirty="0"/>
              <a:t>Practice using the yarning circle in this session by having students talk about the book they just read. If students need prompting, they can give one word to describe their thoughts and reactions to the book.</a:t>
            </a:r>
            <a:endParaRPr lang="en-AU" dirty="0">
              <a:ea typeface="Calibri"/>
              <a:cs typeface="Calibri"/>
            </a:endParaRPr>
          </a:p>
          <a:p>
            <a:pPr>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11</a:t>
            </a:fld>
            <a:endParaRPr lang="en-AU"/>
          </a:p>
        </p:txBody>
      </p:sp>
    </p:spTree>
    <p:extLst>
      <p:ext uri="{BB962C8B-B14F-4D97-AF65-F5344CB8AC3E}">
        <p14:creationId xmlns:p14="http://schemas.microsoft.com/office/powerpoint/2010/main" val="311912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Introduce students to the second activity in which they will be reading a book before looking at some art.</a:t>
            </a:r>
            <a:endParaRPr lang="en-US" b="1" i="1" dirty="0">
              <a:solidFill>
                <a:srgbClr val="000000"/>
              </a:solidFill>
              <a:latin typeface="Calibri"/>
              <a:cs typeface="Calibri"/>
            </a:endParaRPr>
          </a:p>
          <a:p>
            <a:endParaRPr lang="en-US" dirty="0">
              <a:solidFill>
                <a:srgbClr val="000000"/>
              </a:solidFill>
              <a:latin typeface="Calibri"/>
              <a:cs typeface="Calibri"/>
            </a:endParaRPr>
          </a:p>
          <a:p>
            <a:r>
              <a:rPr lang="en-US" dirty="0">
                <a:solidFill>
                  <a:srgbClr val="000000"/>
                </a:solidFill>
              </a:rPr>
              <a:t>Resources</a:t>
            </a:r>
            <a:endParaRPr lang="en-US" dirty="0"/>
          </a:p>
          <a:p>
            <a:pPr marL="171450" indent="-171450">
              <a:buFont typeface="Arial"/>
              <a:buChar char="•"/>
            </a:pPr>
            <a:r>
              <a:rPr lang="en-US" dirty="0">
                <a:solidFill>
                  <a:srgbClr val="000000"/>
                </a:solidFill>
              </a:rPr>
              <a:t>Suggested book for this session: </a:t>
            </a:r>
            <a:r>
              <a:rPr lang="en-US" i="1" dirty="0">
                <a:solidFill>
                  <a:srgbClr val="000000"/>
                </a:solidFill>
              </a:rPr>
              <a:t>Stories for Simon</a:t>
            </a:r>
            <a:r>
              <a:rPr lang="en-US" dirty="0">
                <a:solidFill>
                  <a:srgbClr val="000000"/>
                </a:solidFill>
              </a:rPr>
              <a:t> by Lisa </a:t>
            </a:r>
            <a:r>
              <a:rPr lang="en-US" err="1">
                <a:solidFill>
                  <a:srgbClr val="000000"/>
                </a:solidFill>
              </a:rPr>
              <a:t>Sarzin</a:t>
            </a:r>
            <a:r>
              <a:rPr lang="en-US" dirty="0">
                <a:solidFill>
                  <a:srgbClr val="000000"/>
                </a:solidFill>
              </a:rPr>
              <a:t> and Lauren Briggs.</a:t>
            </a:r>
            <a:endParaRPr lang="en-US" dirty="0">
              <a:solidFill>
                <a:srgbClr val="000000"/>
              </a:solidFill>
              <a:cs typeface="Calibri"/>
            </a:endParaRPr>
          </a:p>
          <a:p>
            <a:pPr marL="171450" indent="-171450">
              <a:buFont typeface="Arial"/>
              <a:buChar char="•"/>
            </a:pPr>
            <a:r>
              <a:rPr lang="en-US" i="1" dirty="0">
                <a:solidFill>
                  <a:srgbClr val="000000"/>
                </a:solidFill>
              </a:rPr>
              <a:t>Healing Country</a:t>
            </a:r>
            <a:r>
              <a:rPr lang="en-US" dirty="0">
                <a:solidFill>
                  <a:srgbClr val="000000"/>
                </a:solidFill>
              </a:rPr>
              <a:t> by Riki Salam (Appendix 1).</a:t>
            </a:r>
            <a:endParaRPr lang="en-US" dirty="0">
              <a:solidFill>
                <a:srgbClr val="000000"/>
              </a:solidFill>
              <a:cs typeface="Calibri"/>
            </a:endParaRPr>
          </a:p>
          <a:p>
            <a:pPr marL="171450" indent="-171450">
              <a:buFont typeface="Arial"/>
              <a:buChar char="•"/>
            </a:pPr>
            <a:r>
              <a:rPr lang="en-US" dirty="0">
                <a:solidFill>
                  <a:srgbClr val="000000"/>
                </a:solidFill>
              </a:rPr>
              <a:t>For your own background information, read the artist statement for </a:t>
            </a:r>
            <a:r>
              <a:rPr lang="en-US" i="1" dirty="0">
                <a:solidFill>
                  <a:srgbClr val="000000"/>
                </a:solidFill>
                <a:hlinkClick r:id="rId3"/>
              </a:rPr>
              <a:t>Healing Country</a:t>
            </a:r>
            <a:r>
              <a:rPr lang="en-US" dirty="0">
                <a:solidFill>
                  <a:srgbClr val="000000"/>
                </a:solidFill>
              </a:rPr>
              <a:t>.</a:t>
            </a:r>
            <a:endParaRPr lang="en-US" dirty="0">
              <a:cs typeface="Calibri" panose="020F0502020204030204"/>
            </a:endParaRPr>
          </a:p>
          <a:p>
            <a:pPr marL="171450" indent="-171450">
              <a:buFont typeface="Arial"/>
              <a:buChar char="•"/>
            </a:pPr>
            <a:r>
              <a:rPr lang="en-US" dirty="0">
                <a:solidFill>
                  <a:srgbClr val="000000"/>
                </a:solidFill>
              </a:rPr>
              <a:t>‘I see…I think…I feel...’ worksheet (Worksheet 1).</a:t>
            </a:r>
            <a:endParaRPr lang="en-US" dirty="0"/>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12</a:t>
            </a:fld>
            <a:endParaRPr lang="en-AU"/>
          </a:p>
        </p:txBody>
      </p:sp>
    </p:spTree>
    <p:extLst>
      <p:ext uri="{BB962C8B-B14F-4D97-AF65-F5344CB8AC3E}">
        <p14:creationId xmlns:p14="http://schemas.microsoft.com/office/powerpoint/2010/main" val="659399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Remind students of the unit topic and include a brief introduction to the Stolen Generations: </a:t>
            </a:r>
          </a:p>
          <a:p>
            <a:pPr>
              <a:lnSpc>
                <a:spcPct val="90000"/>
              </a:lnSpc>
              <a:spcBef>
                <a:spcPts val="1000"/>
              </a:spcBef>
            </a:pPr>
            <a:r>
              <a:rPr lang="en-US" i="1" dirty="0"/>
              <a:t>Before you were born, the governments in Australia created laws that said that many Aboriginal children should be taken from their homes and families to live in other places. </a:t>
            </a:r>
            <a:endParaRPr lang="en-US" dirty="0">
              <a:ea typeface="Calibri" panose="020F0502020204030204"/>
              <a:cs typeface="Calibri" panose="020F0502020204030204"/>
            </a:endParaRPr>
          </a:p>
          <a:p>
            <a:pPr>
              <a:lnSpc>
                <a:spcPct val="90000"/>
              </a:lnSpc>
              <a:spcBef>
                <a:spcPts val="1000"/>
              </a:spcBef>
            </a:pPr>
            <a:r>
              <a:rPr lang="en-US" i="1" dirty="0"/>
              <a:t>Taking these children away from their homes and families caused a lot of pain and sadness that still exists today. The children who were taken are called the Stolen Generations. </a:t>
            </a:r>
            <a:endParaRPr lang="en-US" dirty="0">
              <a:ea typeface="Calibri" panose="020F0502020204030204"/>
              <a:cs typeface="Calibri" panose="020F0502020204030204"/>
            </a:endParaRPr>
          </a:p>
          <a:p>
            <a:pPr>
              <a:lnSpc>
                <a:spcPct val="90000"/>
              </a:lnSpc>
              <a:spcBef>
                <a:spcPts val="1000"/>
              </a:spcBef>
            </a:pPr>
            <a:r>
              <a:rPr lang="en-US" i="1" dirty="0"/>
              <a:t>These children have grown up now and have families of their own and lots of them are trying to heal from their sadness</a:t>
            </a:r>
            <a:endParaRPr lang="en-US" dirty="0">
              <a:ea typeface="Calibri" panose="020F0502020204030204"/>
              <a:cs typeface="Calibri" panose="020F0502020204030204"/>
            </a:endParaRPr>
          </a:p>
          <a:p>
            <a:pPr algn="ct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13</a:t>
            </a:fld>
            <a:endParaRPr lang="en-AU"/>
          </a:p>
        </p:txBody>
      </p:sp>
    </p:spTree>
    <p:extLst>
      <p:ext uri="{BB962C8B-B14F-4D97-AF65-F5344CB8AC3E}">
        <p14:creationId xmlns:p14="http://schemas.microsoft.com/office/powerpoint/2010/main" val="392637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the selected book (or another from your library), stopping to explain or answer questions if necessary.</a:t>
            </a:r>
            <a:endParaRPr lang="en-US" dirty="0"/>
          </a:p>
          <a:p>
            <a:endParaRPr lang="en-AU" dirty="0"/>
          </a:p>
          <a:p>
            <a:r>
              <a:rPr lang="en-AU" dirty="0"/>
              <a:t>Once you have finished the book, discuss any key points. Record some thoughts on the whiteboard/ butchers paper. </a:t>
            </a:r>
            <a:endParaRPr lang="en-US" dirty="0"/>
          </a:p>
          <a:p>
            <a:endParaRPr lang="en-AU" dirty="0"/>
          </a:p>
          <a:p>
            <a:r>
              <a:rPr lang="en-AU" dirty="0"/>
              <a:t>You might ask:</a:t>
            </a:r>
            <a:endParaRPr lang="en-US" dirty="0"/>
          </a:p>
          <a:p>
            <a:pPr marL="171450" indent="-171450">
              <a:buFont typeface="Arial"/>
              <a:buChar char="•"/>
            </a:pPr>
            <a:r>
              <a:rPr lang="en-AU" dirty="0"/>
              <a:t>What did you like about the story?</a:t>
            </a:r>
            <a:endParaRPr lang="en-US" dirty="0"/>
          </a:p>
          <a:p>
            <a:pPr marL="171450" indent="-171450">
              <a:buFont typeface="Arial"/>
              <a:buChar char="•"/>
            </a:pPr>
            <a:r>
              <a:rPr lang="en-AU" dirty="0"/>
              <a:t>What did you learn from the story?</a:t>
            </a:r>
            <a:endParaRPr lang="en-US" dirty="0"/>
          </a:p>
          <a:p>
            <a:pPr marL="171450" indent="-171450">
              <a:buFont typeface="Arial"/>
              <a:buChar char="•"/>
            </a:pPr>
            <a:r>
              <a:rPr lang="en-AU" dirty="0"/>
              <a:t>Are there any words in the story that are new to you?</a:t>
            </a:r>
            <a:endParaRPr lang="en-US" dirty="0"/>
          </a:p>
          <a:p>
            <a:pPr marL="171450" indent="-171450">
              <a:buFont typeface="Arial"/>
              <a:buChar char="•"/>
            </a:pPr>
            <a:r>
              <a:rPr lang="en-AU" dirty="0"/>
              <a:t>Use one word to describe how the book made you feel.</a:t>
            </a:r>
            <a:endParaRPr lang="en-US" dirty="0"/>
          </a:p>
          <a:p>
            <a:pPr marL="171450" indent="-171450">
              <a:buFont typeface="Arial"/>
              <a:buChar char="•"/>
            </a:pPr>
            <a:r>
              <a:rPr lang="en-AU" dirty="0"/>
              <a:t>How does the book use illustration to help us feel something in the story?</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14</a:t>
            </a:fld>
            <a:endParaRPr lang="en-AU"/>
          </a:p>
        </p:txBody>
      </p:sp>
    </p:spTree>
    <p:extLst>
      <p:ext uri="{BB962C8B-B14F-4D97-AF65-F5344CB8AC3E}">
        <p14:creationId xmlns:p14="http://schemas.microsoft.com/office/powerpoint/2010/main" val="2647540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Introduce the activity: </a:t>
            </a:r>
            <a:r>
              <a:rPr lang="en-AU" i="1" dirty="0"/>
              <a:t>Today we are going to study some art that represents the healing journey of lots of Aboriginal people who are members of the Stolen Generations.</a:t>
            </a:r>
            <a:endParaRPr lang="en-US" i="1" dirty="0"/>
          </a:p>
          <a:p>
            <a:endParaRPr lang="en-AU" dirty="0"/>
          </a:p>
          <a:p>
            <a:r>
              <a:rPr lang="en-AU" dirty="0"/>
              <a:t>Provide time for students to look, and encourage them to talk to a partner or a small group about what they can see in the artwork. </a:t>
            </a:r>
            <a:endParaRPr lang="en-US" dirty="0"/>
          </a:p>
          <a:p>
            <a:endParaRPr lang="en-AU" dirty="0"/>
          </a:p>
          <a:p>
            <a:r>
              <a:rPr lang="en-AU" dirty="0"/>
              <a:t>Prompting questions:</a:t>
            </a:r>
            <a:endParaRPr lang="en-US" dirty="0"/>
          </a:p>
          <a:p>
            <a:pPr marL="171450" indent="-171450">
              <a:buFont typeface="Arial,Sans-Serif"/>
              <a:buChar char="•"/>
            </a:pPr>
            <a:r>
              <a:rPr lang="en-AU" dirty="0"/>
              <a:t>What do you like about the painting?</a:t>
            </a:r>
            <a:endParaRPr lang="en-US" dirty="0"/>
          </a:p>
          <a:p>
            <a:pPr marL="171450" indent="-171450">
              <a:buFont typeface="Arial,Sans-Serif"/>
              <a:buChar char="•"/>
            </a:pPr>
            <a:r>
              <a:rPr lang="en-AU" dirty="0"/>
              <a:t>What do you feel when you look at the painting?</a:t>
            </a:r>
            <a:endParaRPr lang="en-US" dirty="0"/>
          </a:p>
          <a:p>
            <a:endParaRPr lang="en-AU" dirty="0"/>
          </a:p>
          <a:p>
            <a:r>
              <a:rPr lang="en-AU" dirty="0"/>
              <a:t>Talk to students about the history of the artwork: </a:t>
            </a:r>
            <a:r>
              <a:rPr lang="en-AU" i="1" dirty="0"/>
              <a:t>This artwork was made by an artist called Riki Salam. To create this artwork he listened to the stories of lots of members of the Stolen Generations and used their stories to think about how the artwork would look.</a:t>
            </a:r>
            <a:endParaRPr lang="en-US" i="1" dirty="0">
              <a:cs typeface="Calibri"/>
            </a:endParaRPr>
          </a:p>
          <a:p>
            <a:endParaRPr lang="en-AU" i="1" dirty="0">
              <a:cs typeface="Calibri"/>
            </a:endParaRPr>
          </a:p>
          <a:p>
            <a:r>
              <a:rPr lang="en-AU" dirty="0">
                <a:cs typeface="Calibri"/>
              </a:rPr>
              <a:t>Continue discussing ideas about the artwork, when students are ready, move on to the worksheet on the next slide</a:t>
            </a:r>
            <a:endParaRPr lang="en-AU" i="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15</a:t>
            </a:fld>
            <a:endParaRPr lang="en-AU"/>
          </a:p>
        </p:txBody>
      </p:sp>
    </p:spTree>
    <p:extLst>
      <p:ext uri="{BB962C8B-B14F-4D97-AF65-F5344CB8AC3E}">
        <p14:creationId xmlns:p14="http://schemas.microsoft.com/office/powerpoint/2010/main" val="110092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respond to the artwork using the ‘I see…I think…I feel…’ worksheet (Worksheet 1). If they are capable they can write one or two words to respond to each section or you can scribe for them.</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16</a:t>
            </a:fld>
            <a:endParaRPr lang="en-AU"/>
          </a:p>
        </p:txBody>
      </p:sp>
    </p:spTree>
    <p:extLst>
      <p:ext uri="{BB962C8B-B14F-4D97-AF65-F5344CB8AC3E}">
        <p14:creationId xmlns:p14="http://schemas.microsoft.com/office/powerpoint/2010/main" val="3158948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yarning circle to allow students to share their writing.</a:t>
            </a:r>
          </a:p>
          <a:p>
            <a:endParaRPr lang="en-US" dirty="0"/>
          </a:p>
          <a:p>
            <a:r>
              <a:rPr lang="en-US" dirty="0"/>
              <a:t>Display their work on the classroom wall along with a </a:t>
            </a:r>
            <a:r>
              <a:rPr lang="en-US" dirty="0" err="1"/>
              <a:t>colour</a:t>
            </a:r>
            <a:r>
              <a:rPr lang="en-US" dirty="0"/>
              <a:t> print-out of the artwork.</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17</a:t>
            </a:fld>
            <a:endParaRPr lang="en-AU"/>
          </a:p>
        </p:txBody>
      </p:sp>
    </p:spTree>
    <p:extLst>
      <p:ext uri="{BB962C8B-B14F-4D97-AF65-F5344CB8AC3E}">
        <p14:creationId xmlns:p14="http://schemas.microsoft.com/office/powerpoint/2010/main" val="215151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000000"/>
                </a:solidFill>
              </a:rPr>
              <a:t>Remind students that in Activity 2 we started talking about healing journeys and the ways that members of the Stolen Generations help themselves to heal some of their sadness.</a:t>
            </a:r>
          </a:p>
          <a:p>
            <a:endParaRPr lang="en-AU" dirty="0">
              <a:solidFill>
                <a:srgbClr val="000000"/>
              </a:solidFill>
            </a:endParaRPr>
          </a:p>
          <a:p>
            <a:r>
              <a:rPr lang="en-AU" i="1" dirty="0">
                <a:solidFill>
                  <a:srgbClr val="000000"/>
                </a:solidFill>
              </a:rPr>
              <a:t>One way that some members of the Stolen Generations help themselves is with creating music and today we are going to listen to a song by Shellie Morris, who was a member of the Stolen Generations. </a:t>
            </a:r>
            <a:endParaRPr lang="en-AU" dirty="0"/>
          </a:p>
          <a:p>
            <a:endParaRPr lang="en-AU" dirty="0">
              <a:solidFill>
                <a:srgbClr val="000000"/>
              </a:solidFill>
              <a:cs typeface="Calibri"/>
            </a:endParaRPr>
          </a:p>
          <a:p>
            <a:r>
              <a:rPr lang="en-AU" dirty="0">
                <a:solidFill>
                  <a:srgbClr val="000000"/>
                </a:solidFill>
              </a:rPr>
              <a:t>Resources</a:t>
            </a:r>
            <a:endParaRPr lang="en-AU" dirty="0"/>
          </a:p>
          <a:p>
            <a:pPr marL="171450" indent="-171450">
              <a:buFont typeface="Arial"/>
              <a:buChar char="•"/>
            </a:pPr>
            <a:r>
              <a:rPr lang="en-AU" dirty="0">
                <a:solidFill>
                  <a:srgbClr val="000000"/>
                </a:solidFill>
              </a:rPr>
              <a:t>Suggested book for this session: </a:t>
            </a:r>
            <a:r>
              <a:rPr lang="en-AU" i="1" dirty="0">
                <a:solidFill>
                  <a:srgbClr val="000000"/>
                </a:solidFill>
              </a:rPr>
              <a:t>Welcome to Country</a:t>
            </a:r>
            <a:r>
              <a:rPr lang="en-AU" dirty="0">
                <a:solidFill>
                  <a:srgbClr val="000000"/>
                </a:solidFill>
              </a:rPr>
              <a:t> by Aunty Joy Murphy and Lisa Kennedy.</a:t>
            </a:r>
            <a:endParaRPr lang="en-AU" dirty="0">
              <a:solidFill>
                <a:srgbClr val="000000"/>
              </a:solidFill>
              <a:cs typeface="Calibri"/>
            </a:endParaRPr>
          </a:p>
          <a:p>
            <a:pPr marL="171450" indent="-171450">
              <a:buFont typeface="Arial"/>
              <a:buChar char="•"/>
            </a:pPr>
            <a:r>
              <a:rPr lang="en-AU" dirty="0">
                <a:solidFill>
                  <a:srgbClr val="000000"/>
                </a:solidFill>
              </a:rPr>
              <a:t>Video and audio of </a:t>
            </a:r>
            <a:r>
              <a:rPr lang="en-AU" dirty="0">
                <a:solidFill>
                  <a:srgbClr val="000000"/>
                </a:solidFill>
                <a:hlinkClick r:id="rId3"/>
              </a:rPr>
              <a:t>Shellie Morris’ performance at the Deadly Awards</a:t>
            </a:r>
            <a:r>
              <a:rPr lang="en-AU" dirty="0">
                <a:solidFill>
                  <a:srgbClr val="000000"/>
                </a:solidFill>
              </a:rPr>
              <a:t> (</a:t>
            </a:r>
            <a:r>
              <a:rPr lang="en-AU" dirty="0" err="1">
                <a:solidFill>
                  <a:srgbClr val="000000"/>
                </a:solidFill>
              </a:rPr>
              <a:t>Waliwaliyangu</a:t>
            </a:r>
            <a:r>
              <a:rPr lang="en-AU" dirty="0">
                <a:solidFill>
                  <a:srgbClr val="000000"/>
                </a:solidFill>
              </a:rPr>
              <a:t> li-</a:t>
            </a:r>
            <a:r>
              <a:rPr lang="en-AU" dirty="0" err="1">
                <a:solidFill>
                  <a:srgbClr val="000000"/>
                </a:solidFill>
              </a:rPr>
              <a:t>Anthawirriyarra</a:t>
            </a:r>
            <a:r>
              <a:rPr lang="en-AU" dirty="0">
                <a:solidFill>
                  <a:srgbClr val="000000"/>
                </a:solidFill>
              </a:rPr>
              <a:t> a-</a:t>
            </a:r>
            <a:r>
              <a:rPr lang="en-AU" dirty="0" err="1">
                <a:solidFill>
                  <a:srgbClr val="000000"/>
                </a:solidFill>
              </a:rPr>
              <a:t>Kurija</a:t>
            </a:r>
            <a:r>
              <a:rPr lang="en-AU" dirty="0">
                <a:solidFill>
                  <a:srgbClr val="000000"/>
                </a:solidFill>
              </a:rPr>
              <a:t> by Shellie Morris and the Borroloola </a:t>
            </a:r>
            <a:r>
              <a:rPr lang="en-AU" dirty="0" err="1">
                <a:solidFill>
                  <a:srgbClr val="000000"/>
                </a:solidFill>
              </a:rPr>
              <a:t>Songwomen</a:t>
            </a:r>
            <a:r>
              <a:rPr lang="en-AU" dirty="0">
                <a:solidFill>
                  <a:srgbClr val="000000"/>
                </a:solidFill>
              </a:rPr>
              <a:t>).</a:t>
            </a:r>
            <a:endParaRPr lang="en-AU" dirty="0">
              <a:solidFill>
                <a:srgbClr val="000000"/>
              </a:solidFill>
              <a:cs typeface="Calibri"/>
            </a:endParaRPr>
          </a:p>
          <a:p>
            <a:pPr marL="171450" indent="-171450">
              <a:buFont typeface="Arial"/>
              <a:buChar char="•"/>
            </a:pPr>
            <a:r>
              <a:rPr lang="en-AU">
                <a:solidFill>
                  <a:srgbClr val="000000"/>
                </a:solidFill>
              </a:rPr>
              <a:t>For your own background information, read more about the creation of these songs and </a:t>
            </a:r>
            <a:r>
              <a:rPr lang="en-AU" dirty="0">
                <a:solidFill>
                  <a:srgbClr val="000000"/>
                </a:solidFill>
                <a:hlinkClick r:id="rId4"/>
              </a:rPr>
              <a:t>Shellie Morris’ story</a:t>
            </a:r>
            <a:r>
              <a:rPr lang="en-AU">
                <a:solidFill>
                  <a:srgbClr val="000000"/>
                </a:solidFill>
              </a:rPr>
              <a:t>.</a:t>
            </a:r>
          </a:p>
          <a:p>
            <a:pPr marL="171450" indent="-171450">
              <a:buFont typeface="Arial"/>
              <a:buChar char="•"/>
            </a:pPr>
            <a:r>
              <a:rPr lang="en-AU" dirty="0">
                <a:solidFill>
                  <a:srgbClr val="000000"/>
                </a:solidFill>
              </a:rPr>
              <a:t>‘I hear…I think…I feel...’ worksheet (Worksheet 2).</a:t>
            </a:r>
            <a:endParaRPr lang="en-AU" dirty="0">
              <a:solidFill>
                <a:srgbClr val="000000"/>
              </a:solidFill>
              <a:cs typeface="Calibri"/>
            </a:endParaRPr>
          </a:p>
          <a:p>
            <a:pPr marL="171450" indent="-171450">
              <a:buFont typeface="Arial"/>
              <a:buChar char="•"/>
            </a:pPr>
            <a:r>
              <a:rPr lang="en-AU" dirty="0">
                <a:solidFill>
                  <a:srgbClr val="000000"/>
                </a:solidFill>
              </a:rPr>
              <a:t>Drawing paper, pencils, crayons.</a:t>
            </a:r>
            <a:endParaRPr lang="en-AU" dirty="0">
              <a:cs typeface="Calibri" panose="020F0502020204030204"/>
            </a:endParaRPr>
          </a:p>
          <a:p>
            <a:endParaRPr lang="en-AU" dirty="0">
              <a:solidFill>
                <a:srgbClr val="000000"/>
              </a:solidFill>
              <a:cs typeface="Calibri" panose="020F0502020204030204"/>
            </a:endParaRPr>
          </a:p>
          <a:p>
            <a:endParaRPr lang="en-AU" dirty="0">
              <a:solidFill>
                <a:srgbClr val="000000"/>
              </a:solidFill>
            </a:endParaRPr>
          </a:p>
          <a:p>
            <a:r>
              <a:rPr lang="en-US" dirty="0">
                <a:solidFill>
                  <a:srgbClr val="000000"/>
                </a:solidFill>
              </a:rPr>
              <a:t>Image Source: </a:t>
            </a:r>
            <a:r>
              <a:rPr lang="en-US" dirty="0">
                <a:solidFill>
                  <a:srgbClr val="000000"/>
                </a:solidFill>
                <a:hlinkClick r:id="rId5"/>
              </a:rPr>
              <a:t>https://www.abc.net.au/radio/programs/conversations/singer-shellie-morris-on-the-beauty-of-indigenous-language/7756646</a:t>
            </a:r>
            <a:endParaRPr lang="en-US">
              <a:solidFill>
                <a:srgbClr val="000000"/>
              </a:solidFill>
            </a:endParaRPr>
          </a:p>
          <a:p>
            <a:endParaRPr lang="en-AU" dirty="0"/>
          </a:p>
          <a:p>
            <a:endParaRPr lang="en-US" dirty="0">
              <a:cs typeface="Calibri" panose="020F0502020204030204"/>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18</a:t>
            </a:fld>
            <a:endParaRPr lang="en-AU"/>
          </a:p>
        </p:txBody>
      </p:sp>
    </p:spTree>
    <p:extLst>
      <p:ext uri="{BB962C8B-B14F-4D97-AF65-F5344CB8AC3E}">
        <p14:creationId xmlns:p14="http://schemas.microsoft.com/office/powerpoint/2010/main" val="997157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Shellie Morris </a:t>
            </a:r>
            <a:r>
              <a:rPr lang="en-AU" dirty="0"/>
              <a:t>is a First Nations singer / songwriter who plays a mix of contemporary folk music and contemporary acoustic ballads. Let students know that on the next slide they will be watching Shellie perform a song.</a:t>
            </a:r>
            <a:endParaRPr lang="en-US"/>
          </a:p>
          <a:p>
            <a:endParaRPr lang="en-AU" dirty="0">
              <a:cs typeface="Calibri"/>
            </a:endParaRPr>
          </a:p>
          <a:p>
            <a:r>
              <a:rPr lang="en-AU" dirty="0"/>
              <a:t>Image source: </a:t>
            </a:r>
            <a:r>
              <a:rPr lang="en-AU" dirty="0">
                <a:hlinkClick r:id="rId3"/>
              </a:rPr>
              <a:t>https://www.illawarramercury.com.au/story/4771678/duo-celebrates-indigenous-culture-at-illawarra-folk-club/</a:t>
            </a:r>
            <a:endParaRPr lang="en-US"/>
          </a:p>
          <a:p>
            <a:endParaRPr lang="en-AU" dirty="0"/>
          </a:p>
          <a:p>
            <a:r>
              <a:rPr lang="en-AU" dirty="0"/>
              <a:t>Extend on Shelly Morris background: </a:t>
            </a:r>
            <a:r>
              <a:rPr lang="en-AU" dirty="0">
                <a:hlinkClick r:id="rId4"/>
              </a:rPr>
              <a:t>https://www.sbs.com.au/news/podcast-episode/indigenous-singer-songwriter-shellie-morris-is-appointed-an-officer-of-the-order-of-australia/18q5xza6q</a:t>
            </a:r>
            <a:r>
              <a:rPr lang="en-AU" dirty="0"/>
              <a:t> </a:t>
            </a:r>
            <a:endParaRPr lang="en-AU"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19</a:t>
            </a:fld>
            <a:endParaRPr lang="en-AU"/>
          </a:p>
        </p:txBody>
      </p:sp>
    </p:spTree>
    <p:extLst>
      <p:ext uri="{BB962C8B-B14F-4D97-AF65-F5344CB8AC3E}">
        <p14:creationId xmlns:p14="http://schemas.microsoft.com/office/powerpoint/2010/main" val="183829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i="1" dirty="0"/>
              <a:t>Update this slide with the </a:t>
            </a:r>
            <a:r>
              <a:rPr lang="en-AU" b="1" i="1" u="sng" dirty="0"/>
              <a:t>name of your school/ class</a:t>
            </a:r>
            <a:r>
              <a:rPr lang="en-AU" b="1" i="1" dirty="0"/>
              <a:t> and the name of the </a:t>
            </a:r>
            <a:r>
              <a:rPr lang="en-AU" b="1" i="1" u="sng" dirty="0"/>
              <a:t>land/s</a:t>
            </a:r>
            <a:r>
              <a:rPr lang="en-AU" b="1" i="1" dirty="0"/>
              <a:t> on which you're presenting the lesson on.  </a:t>
            </a:r>
            <a:endParaRPr lang="en-AU" dirty="0">
              <a:solidFill>
                <a:srgbClr val="000000"/>
              </a:solidFill>
              <a:latin typeface="Calibri"/>
              <a:cs typeface="Calibri"/>
            </a:endParaRPr>
          </a:p>
          <a:p>
            <a:pPr marL="171450" indent="-171450">
              <a:buFont typeface="Arial" panose="020B0604020202020204" pitchFamily="34" charset="0"/>
              <a:buChar char="•"/>
            </a:pPr>
            <a:r>
              <a:rPr lang="en-AU" dirty="0">
                <a:solidFill>
                  <a:srgbClr val="000000"/>
                </a:solidFill>
                <a:latin typeface="Calibri"/>
                <a:cs typeface="Calibri"/>
              </a:rPr>
              <a:t>You may choose to make the wording of this acknowledgement more specific to your land/school/experiences. The acknowledgement isn't a script that we have to follow, you may even introduce the unit by working with students to write an acknowledgement for your class.</a:t>
            </a:r>
            <a:endParaRPr lang="en-AU" i="1" dirty="0">
              <a:solidFill>
                <a:srgbClr val="000000"/>
              </a:solidFill>
              <a:latin typeface="Calibri"/>
              <a:cs typeface="Calibri"/>
            </a:endParaRPr>
          </a:p>
          <a:p>
            <a:pPr marL="171450" indent="-171450">
              <a:buFont typeface="Arial,Sans-Serif" panose="020B0604020202020204" pitchFamily="34" charset="0"/>
              <a:buChar char="•"/>
            </a:pPr>
            <a:r>
              <a:rPr lang="en-AU">
                <a:solidFill>
                  <a:srgbClr val="000000"/>
                </a:solidFill>
              </a:rPr>
              <a:t>Image credit: </a:t>
            </a:r>
            <a:r>
              <a:rPr lang="en-AU">
                <a:solidFill>
                  <a:srgbClr val="000000"/>
                </a:solidFill>
                <a:hlinkClick r:id="rId3"/>
              </a:rPr>
              <a:t>https://ipaustralia.libguides.com/c.php?g=451400&amp;p=3082380</a:t>
            </a:r>
            <a:r>
              <a:rPr lang="en-AU">
                <a:solidFill>
                  <a:srgbClr val="000000"/>
                </a:solidFill>
              </a:rPr>
              <a:t> </a:t>
            </a:r>
            <a:endParaRPr lang="en-AU">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a:t>
            </a:fld>
            <a:endParaRPr lang="en-AU"/>
          </a:p>
        </p:txBody>
      </p:sp>
    </p:spTree>
    <p:extLst>
      <p:ext uri="{BB962C8B-B14F-4D97-AF65-F5344CB8AC3E}">
        <p14:creationId xmlns:p14="http://schemas.microsoft.com/office/powerpoint/2010/main" val="274398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Link: </a:t>
            </a:r>
            <a:r>
              <a:rPr lang="en-US" dirty="0">
                <a:hlinkClick r:id="rId3"/>
              </a:rPr>
              <a:t>https://www.youtube.com/watch?v=pdEvTMMFOvU</a:t>
            </a:r>
            <a:endParaRPr lang="en-US" dirty="0"/>
          </a:p>
          <a:p>
            <a:pPr>
              <a:spcBef>
                <a:spcPts val="1000"/>
              </a:spcBef>
            </a:pPr>
            <a:endParaRPr lang="en-US" dirty="0"/>
          </a:p>
          <a:p>
            <a:r>
              <a:rPr lang="en-AU" dirty="0"/>
              <a:t>Give students time to listen and then encourage them to talk to a partner or small group about the song. Some questions that could prompt discussion are:</a:t>
            </a:r>
            <a:endParaRPr lang="en-US" dirty="0"/>
          </a:p>
          <a:p>
            <a:pPr marL="171450" indent="-171450">
              <a:buFont typeface="Arial"/>
              <a:buChar char="•"/>
            </a:pPr>
            <a:r>
              <a:rPr lang="en-AU" dirty="0"/>
              <a:t>What do you like about the song?</a:t>
            </a:r>
            <a:endParaRPr lang="en-US" dirty="0"/>
          </a:p>
          <a:p>
            <a:pPr marL="171450" indent="-171450">
              <a:buFont typeface="Arial"/>
              <a:buChar char="•"/>
            </a:pPr>
            <a:r>
              <a:rPr lang="en-AU" dirty="0"/>
              <a:t>What do you picture in your head when you listen to the song?</a:t>
            </a:r>
          </a:p>
          <a:p>
            <a:pPr marL="171450" indent="-171450">
              <a:buFont typeface="Arial"/>
              <a:buChar char="•"/>
            </a:pPr>
            <a:endParaRPr lang="en-AU" dirty="0">
              <a:cs typeface="Calibri"/>
            </a:endParaRPr>
          </a:p>
          <a:p>
            <a:r>
              <a:rPr lang="en-AU" dirty="0">
                <a:cs typeface="Calibri"/>
              </a:rPr>
              <a:t>Provide students with worksheet 2 to fill out after the discussion. </a:t>
            </a:r>
            <a:r>
              <a:rPr lang="en-AU" dirty="0"/>
              <a:t>If they are capable they can write one or two words to respond to each section or you can scribe for them.</a:t>
            </a:r>
          </a:p>
        </p:txBody>
      </p:sp>
      <p:sp>
        <p:nvSpPr>
          <p:cNvPr id="4" name="Slide Number Placeholder 3"/>
          <p:cNvSpPr>
            <a:spLocks noGrp="1"/>
          </p:cNvSpPr>
          <p:nvPr>
            <p:ph type="sldNum" sz="quarter" idx="5"/>
          </p:nvPr>
        </p:nvSpPr>
        <p:spPr/>
        <p:txBody>
          <a:bodyPr/>
          <a:lstStyle/>
          <a:p>
            <a:fld id="{3FB9F427-FC02-4E29-B27A-E11F9C680BCA}" type="slidenum">
              <a:rPr lang="en-AU" smtClean="0"/>
              <a:t>20</a:t>
            </a:fld>
            <a:endParaRPr lang="en-AU"/>
          </a:p>
        </p:txBody>
      </p:sp>
    </p:spTree>
    <p:extLst>
      <p:ext uri="{BB962C8B-B14F-4D97-AF65-F5344CB8AC3E}">
        <p14:creationId xmlns:p14="http://schemas.microsoft.com/office/powerpoint/2010/main" val="3728644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Explain that now we are going to ‘draw the music’.</a:t>
            </a:r>
            <a:endParaRPr lang="en-US" dirty="0">
              <a:cs typeface="Calibri"/>
            </a:endParaRPr>
          </a:p>
          <a:p>
            <a:pPr marL="171450" indent="-171450">
              <a:buFont typeface="Arial"/>
              <a:buChar char="•"/>
            </a:pPr>
            <a:r>
              <a:rPr lang="en-AU" i="1"/>
              <a:t>We are going to listen to the song again and use colours and shapes to show how the music is making us feel.</a:t>
            </a:r>
            <a:endParaRPr lang="en-AU" i="1" dirty="0">
              <a:cs typeface="Calibri"/>
            </a:endParaRPr>
          </a:p>
          <a:p>
            <a:endParaRPr lang="en-AU" dirty="0">
              <a:cs typeface="Calibri"/>
            </a:endParaRPr>
          </a:p>
          <a:p>
            <a:r>
              <a:rPr lang="en-AU" dirty="0"/>
              <a:t>Model the lesson by playing the beginning of the song again and using butchers’ paper and coloured pens to show how you would respond. As you draw, explain your thinking. For example:</a:t>
            </a:r>
            <a:endParaRPr lang="en-AU" dirty="0">
              <a:cs typeface="Calibri"/>
            </a:endParaRPr>
          </a:p>
          <a:p>
            <a:r>
              <a:rPr lang="en-AU" i="1" dirty="0"/>
              <a:t>This piece of music makes me feel a bit sad and slow, so I am going to use this dark blue pen and draw big, slow waves to show how I am feeling.</a:t>
            </a:r>
            <a:endParaRPr lang="en-AU" i="1" dirty="0">
              <a:cs typeface="Calibri"/>
            </a:endParaRPr>
          </a:p>
          <a:p>
            <a:endParaRPr lang="en-AU" i="1" dirty="0">
              <a:cs typeface="Calibri"/>
            </a:endParaRPr>
          </a:p>
          <a:p>
            <a:r>
              <a:rPr lang="en-AU" dirty="0">
                <a:cs typeface="Calibri"/>
              </a:rPr>
              <a:t>Spread students out with their drawing materials and freeze the screen before you play the video, so students can only hear the audio.</a:t>
            </a:r>
            <a:endParaRPr lang="en-AU" dirty="0"/>
          </a:p>
          <a:p>
            <a:endParaRPr lang="en-AU" dirty="0">
              <a:cs typeface="Calibri"/>
            </a:endParaRPr>
          </a:p>
          <a:p>
            <a:endParaRPr lang="en-AU" dirty="0">
              <a:cs typeface="Calibri"/>
            </a:endParaRPr>
          </a:p>
          <a:p>
            <a:r>
              <a:rPr lang="en-US" dirty="0"/>
              <a:t>Link: </a:t>
            </a:r>
            <a:r>
              <a:rPr lang="en-US" dirty="0">
                <a:hlinkClick r:id="rId3"/>
              </a:rPr>
              <a:t>https://www.youtube.com/watch?v=pdEvTMMFOvU</a:t>
            </a:r>
            <a:endParaRPr lang="en-AU"/>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21</a:t>
            </a:fld>
            <a:endParaRPr lang="en-AU"/>
          </a:p>
        </p:txBody>
      </p:sp>
    </p:spTree>
    <p:extLst>
      <p:ext uri="{BB962C8B-B14F-4D97-AF65-F5344CB8AC3E}">
        <p14:creationId xmlns:p14="http://schemas.microsoft.com/office/powerpoint/2010/main" val="1813022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children time to view each other’s work in the yarning circle. You could also facilitate a discussion about how we each have our own responses to the same piece of music.</a:t>
            </a:r>
          </a:p>
          <a:p>
            <a:endParaRPr lang="en-US" dirty="0"/>
          </a:p>
          <a:p>
            <a:r>
              <a:rPr lang="en-US" dirty="0"/>
              <a:t>Display the artwork on the classroom wall.</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22</a:t>
            </a:fld>
            <a:endParaRPr lang="en-AU"/>
          </a:p>
        </p:txBody>
      </p:sp>
    </p:spTree>
    <p:extLst>
      <p:ext uri="{BB962C8B-B14F-4D97-AF65-F5344CB8AC3E}">
        <p14:creationId xmlns:p14="http://schemas.microsoft.com/office/powerpoint/2010/main" val="2982005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Orient the students to today's lesson in which they will be reading a book before recording a 'digital postcard' to share their learning.</a:t>
            </a:r>
          </a:p>
          <a:p>
            <a:endParaRPr lang="en-US" dirty="0">
              <a:cs typeface="Calibri"/>
            </a:endParaRPr>
          </a:p>
          <a:p>
            <a:r>
              <a:rPr lang="en-US" dirty="0"/>
              <a:t>Resources</a:t>
            </a:r>
            <a:endParaRPr lang="en-US" dirty="0">
              <a:cs typeface="Calibri"/>
            </a:endParaRPr>
          </a:p>
          <a:p>
            <a:pPr marL="171450" indent="-171450">
              <a:buFont typeface="Arial"/>
              <a:buChar char="•"/>
            </a:pPr>
            <a:r>
              <a:rPr lang="en-US" dirty="0"/>
              <a:t>Suggested book for this session: </a:t>
            </a:r>
            <a:r>
              <a:rPr lang="en-US" i="1" dirty="0"/>
              <a:t>The Lost Girl</a:t>
            </a:r>
            <a:r>
              <a:rPr lang="en-US" dirty="0"/>
              <a:t> by Ambelin </a:t>
            </a:r>
            <a:r>
              <a:rPr lang="en-US" dirty="0" err="1"/>
              <a:t>Kwaymullina</a:t>
            </a:r>
            <a:r>
              <a:rPr lang="en-US" dirty="0"/>
              <a:t> and Leanne Tobin.</a:t>
            </a:r>
          </a:p>
          <a:p>
            <a:pPr marL="171450" indent="-171450">
              <a:buFont typeface="Arial"/>
              <a:buChar char="•"/>
            </a:pPr>
            <a:r>
              <a:rPr lang="en-US" dirty="0"/>
              <a:t>‘What I think and feel’ worksheet (Worksheet 3).</a:t>
            </a:r>
            <a:endParaRPr lang="en-US" dirty="0">
              <a:cs typeface="Calibri" panose="020F0502020204030204"/>
            </a:endParaRPr>
          </a:p>
          <a:p>
            <a:pPr marL="171450" indent="-171450">
              <a:buFont typeface="Arial"/>
              <a:buChar char="•"/>
            </a:pPr>
            <a:r>
              <a:rPr lang="en-US" dirty="0" err="1"/>
              <a:t>Coloured</a:t>
            </a:r>
            <a:r>
              <a:rPr lang="en-US" dirty="0"/>
              <a:t> print out of </a:t>
            </a:r>
            <a:r>
              <a:rPr lang="en-US" i="1" dirty="0"/>
              <a:t>Healing Country</a:t>
            </a:r>
            <a:r>
              <a:rPr lang="en-US" dirty="0"/>
              <a:t> artwork by Riki Salam.</a:t>
            </a:r>
            <a:endParaRPr lang="en-US" dirty="0">
              <a:cs typeface="Calibri"/>
            </a:endParaRPr>
          </a:p>
          <a:p>
            <a:pPr marL="171450" indent="-171450">
              <a:buFont typeface="Arial"/>
              <a:buChar char="•"/>
            </a:pPr>
            <a:r>
              <a:rPr lang="en-US" dirty="0"/>
              <a:t>iPads with Book Creator or other recording app OR video camera set up in a quiet area to record students. </a:t>
            </a:r>
            <a:endParaRPr lang="en-US"/>
          </a:p>
          <a:p>
            <a:pPr marL="171450" indent="-171450">
              <a:buFont typeface="Arial"/>
              <a:buChar char="•"/>
            </a:pPr>
            <a:r>
              <a:rPr lang="en-US"/>
              <a:t>If you wish, create your own ‘model’ version of the task to show students. Take a photo of the Healing Country artwork using the iPad or position it in front of the video camera so it fills the screen. Then, make an audio recording of yourself talking about your thoughts and feelings about the unit. Include this on the next slide.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23</a:t>
            </a:fld>
            <a:endParaRPr lang="en-AU"/>
          </a:p>
        </p:txBody>
      </p:sp>
    </p:spTree>
    <p:extLst>
      <p:ext uri="{BB962C8B-B14F-4D97-AF65-F5344CB8AC3E}">
        <p14:creationId xmlns:p14="http://schemas.microsoft.com/office/powerpoint/2010/main" val="95418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the selected book, stopping to explain or answer questions if necessary.</a:t>
            </a:r>
            <a:endParaRPr lang="en-US" dirty="0"/>
          </a:p>
          <a:p>
            <a:endParaRPr lang="en-AU" dirty="0"/>
          </a:p>
          <a:p>
            <a:r>
              <a:rPr lang="en-AU" dirty="0"/>
              <a:t>Once you have finished the book, discuss any key points. Record some thoughts on the whiteboard/ butchers paper. </a:t>
            </a:r>
            <a:endParaRPr lang="en-US" dirty="0"/>
          </a:p>
          <a:p>
            <a:endParaRPr lang="en-AU" dirty="0"/>
          </a:p>
          <a:p>
            <a:r>
              <a:rPr lang="en-AU" dirty="0"/>
              <a:t>You might ask:</a:t>
            </a:r>
            <a:endParaRPr lang="en-US" dirty="0"/>
          </a:p>
          <a:p>
            <a:pPr marL="171450" indent="-171450">
              <a:buFont typeface="Arial"/>
              <a:buChar char="•"/>
            </a:pPr>
            <a:r>
              <a:rPr lang="en-AU" dirty="0"/>
              <a:t>What did you like about the story?</a:t>
            </a:r>
            <a:endParaRPr lang="en-US" dirty="0">
              <a:cs typeface="Calibri" panose="020F0502020204030204"/>
            </a:endParaRPr>
          </a:p>
          <a:p>
            <a:pPr marL="171450" indent="-171450">
              <a:buFont typeface="Arial"/>
              <a:buChar char="•"/>
            </a:pPr>
            <a:r>
              <a:rPr lang="en-AU" dirty="0"/>
              <a:t>What did you learn from the story?</a:t>
            </a:r>
            <a:endParaRPr lang="en-US" dirty="0">
              <a:cs typeface="Calibri" panose="020F0502020204030204"/>
            </a:endParaRPr>
          </a:p>
          <a:p>
            <a:pPr marL="171450" indent="-171450">
              <a:buFont typeface="Arial"/>
              <a:buChar char="•"/>
            </a:pPr>
            <a:r>
              <a:rPr lang="en-AU"/>
              <a:t>Are there any words in the story that are new to you?</a:t>
            </a:r>
            <a:endParaRPr lang="en-US">
              <a:cs typeface="Calibri" panose="020F0502020204030204"/>
            </a:endParaRPr>
          </a:p>
          <a:p>
            <a:pPr marL="171450" indent="-171450">
              <a:buFont typeface="Arial"/>
              <a:buChar char="•"/>
            </a:pPr>
            <a:r>
              <a:rPr lang="en-AU" dirty="0"/>
              <a:t>Use one word to describe how the book made you feel.</a:t>
            </a:r>
            <a:endParaRPr lang="en-US" dirty="0">
              <a:cs typeface="Calibri" panose="020F0502020204030204"/>
            </a:endParaRPr>
          </a:p>
          <a:p>
            <a:pPr marL="171450" indent="-171450">
              <a:buFont typeface="Arial"/>
              <a:buChar char="•"/>
            </a:pPr>
            <a:r>
              <a:rPr lang="en-AU" dirty="0"/>
              <a:t>How does the book use illustration to help us feel something in the story?</a:t>
            </a:r>
            <a:endParaRPr lang="en-US" dirty="0">
              <a:cs typeface="Calibri" panose="020F0502020204030204"/>
            </a:endParaRPr>
          </a:p>
          <a:p>
            <a:endParaRPr lang="en-AU"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24</a:t>
            </a:fld>
            <a:endParaRPr lang="en-AU"/>
          </a:p>
        </p:txBody>
      </p:sp>
    </p:spTree>
    <p:extLst>
      <p:ext uri="{BB962C8B-B14F-4D97-AF65-F5344CB8AC3E}">
        <p14:creationId xmlns:p14="http://schemas.microsoft.com/office/powerpoint/2010/main" val="4280575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AU" dirty="0"/>
              <a:t>Explain the task to your students. Attach your digital postcard to this slide. </a:t>
            </a:r>
            <a:r>
              <a:rPr lang="en-US" dirty="0"/>
              <a:t>If you wish, create your own ‘model’ version of the task to show students. Take a photo of the Healing Country artwork using the iPad or position it in front of the video camera so it fills the screen. Then, make an audio recording of yourself talking about your thoughts and feelings about the unit. Include this on the next slide.</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25</a:t>
            </a:fld>
            <a:endParaRPr lang="en-AU"/>
          </a:p>
        </p:txBody>
      </p:sp>
    </p:spTree>
    <p:extLst>
      <p:ext uri="{BB962C8B-B14F-4D97-AF65-F5344CB8AC3E}">
        <p14:creationId xmlns:p14="http://schemas.microsoft.com/office/powerpoint/2010/main" val="165919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Distribute the ‘What I think and feel’ worksheet (Worksheet 3) and assist students in completing it. They can refer to their ‘I see…I hear…I feel…’ worksheets if they need to and you could also replay the song or show them the artwork again if required.</a:t>
            </a:r>
          </a:p>
          <a:p>
            <a:pPr marL="171450" indent="-171450">
              <a:buFont typeface="Arial"/>
              <a:buChar char="•"/>
            </a:pPr>
            <a:r>
              <a:rPr lang="en-US" dirty="0"/>
              <a:t>Set class up in small groups with puzzles, games or books so you can work individually with students.</a:t>
            </a:r>
            <a:endParaRPr lang="en-US" dirty="0">
              <a:cs typeface="Calibri"/>
            </a:endParaRPr>
          </a:p>
          <a:p>
            <a:pPr marL="171450" indent="-171450">
              <a:buFont typeface="Arial"/>
              <a:buChar char="•"/>
            </a:pPr>
            <a:r>
              <a:rPr lang="en-US" dirty="0"/>
              <a:t>One by one, bring students over and ask them to take a photo of the artwork using the iPad or hold it up to the camera. Use the iPads recording capabilities to help students record themselves reading their ‘What I think and feel’ worksheet. Depending on capability, you can read the sentence starters for them.</a:t>
            </a:r>
            <a:endParaRPr lang="en-US" dirty="0">
              <a:cs typeface="Calibri" panose="020F0502020204030204"/>
            </a:endParaRPr>
          </a:p>
          <a:p>
            <a:endParaRPr lang="en-US" dirty="0"/>
          </a:p>
          <a:p>
            <a:r>
              <a:rPr lang="en-US" dirty="0"/>
              <a:t>Link for </a:t>
            </a:r>
            <a:r>
              <a:rPr lang="en-AU" b="1" i="1" dirty="0" err="1"/>
              <a:t>Waliwaliyangu</a:t>
            </a:r>
            <a:r>
              <a:rPr lang="en-AU" b="1" i="1" dirty="0"/>
              <a:t> li-</a:t>
            </a:r>
            <a:r>
              <a:rPr lang="en-AU" b="1" i="1" dirty="0" err="1"/>
              <a:t>Anthawirriyarra</a:t>
            </a:r>
            <a:r>
              <a:rPr lang="en-AU" b="1" i="1" dirty="0"/>
              <a:t> a-</a:t>
            </a:r>
            <a:r>
              <a:rPr lang="en-AU" b="1" i="1" dirty="0" err="1"/>
              <a:t>Kurija</a:t>
            </a:r>
            <a:r>
              <a:rPr lang="en-AU" b="1" i="1" dirty="0"/>
              <a:t> </a:t>
            </a:r>
            <a:r>
              <a:rPr lang="en-AU" b="1" dirty="0"/>
              <a:t>- Shellie Morris &amp; the Borroloola </a:t>
            </a:r>
            <a:r>
              <a:rPr lang="en-AU" b="1" dirty="0" err="1"/>
              <a:t>Songwomen</a:t>
            </a:r>
            <a:r>
              <a:rPr lang="en-US" dirty="0"/>
              <a:t>: </a:t>
            </a:r>
            <a:r>
              <a:rPr lang="en-US" dirty="0">
                <a:hlinkClick r:id="rId3"/>
              </a:rPr>
              <a:t>https://www.youtube.com/watch?v=pdEvTMMFOvU</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26</a:t>
            </a:fld>
            <a:endParaRPr lang="en-AU"/>
          </a:p>
        </p:txBody>
      </p:sp>
    </p:spTree>
    <p:extLst>
      <p:ext uri="{BB962C8B-B14F-4D97-AF65-F5344CB8AC3E}">
        <p14:creationId xmlns:p14="http://schemas.microsoft.com/office/powerpoint/2010/main" val="503777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End the lesson with a yarning circle to share the videos, or </a:t>
            </a:r>
            <a:r>
              <a:rPr lang="en-US" dirty="0"/>
              <a:t>play the completed videos for a ‘buddy </a:t>
            </a:r>
            <a:r>
              <a:rPr lang="en-US" dirty="0" err="1"/>
              <a:t>class’</a:t>
            </a:r>
            <a:r>
              <a:rPr lang="en-US"/>
              <a:t> and then email the videos home for parents and carers or show the videos on parade.</a:t>
            </a:r>
          </a:p>
        </p:txBody>
      </p:sp>
      <p:sp>
        <p:nvSpPr>
          <p:cNvPr id="4" name="Slide Number Placeholder 3"/>
          <p:cNvSpPr>
            <a:spLocks noGrp="1"/>
          </p:cNvSpPr>
          <p:nvPr>
            <p:ph type="sldNum" sz="quarter" idx="5"/>
          </p:nvPr>
        </p:nvSpPr>
        <p:spPr/>
        <p:txBody>
          <a:bodyPr/>
          <a:lstStyle/>
          <a:p>
            <a:fld id="{3FB9F427-FC02-4E29-B27A-E11F9C680BCA}" type="slidenum">
              <a:rPr lang="en-AU" smtClean="0"/>
              <a:t>27</a:t>
            </a:fld>
            <a:endParaRPr lang="en-AU"/>
          </a:p>
        </p:txBody>
      </p:sp>
    </p:spTree>
    <p:extLst>
      <p:ext uri="{BB962C8B-B14F-4D97-AF65-F5344CB8AC3E}">
        <p14:creationId xmlns:p14="http://schemas.microsoft.com/office/powerpoint/2010/main" val="1343425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a:t>
            </a:r>
          </a:p>
          <a:p>
            <a:pPr marL="171450" indent="-171450">
              <a:buFont typeface="Arial,Sans-Serif"/>
              <a:buChar char="•"/>
            </a:pPr>
            <a:r>
              <a:rPr lang="en-US"/>
              <a:t>Sharing your outcomes and experience with The Healing Foundation at </a:t>
            </a:r>
            <a:r>
              <a:rPr lang="en-US" dirty="0">
                <a:hlinkClick r:id="rId3"/>
              </a:rPr>
              <a:t>resources@healingfoundation.org.au</a:t>
            </a:r>
            <a:endParaRPr lang="en-US"/>
          </a:p>
          <a:p>
            <a:pPr marL="171450" indent="-171450">
              <a:buFont typeface="Arial,Sans-Serif"/>
              <a:buChar char="•"/>
            </a:pPr>
            <a:r>
              <a:rPr lang="en-US"/>
              <a:t>Sharing the resource and how you used it amongst your networks.</a:t>
            </a:r>
          </a:p>
          <a:p>
            <a:pPr marL="171450" indent="-171450">
              <a:buFont typeface="Arial,Sans-Serif"/>
              <a:buChar char="•"/>
            </a:pPr>
            <a:r>
              <a:rPr lang="en-US"/>
              <a:t>Sharing your students’ learning journey and tag The Healing Foundation on Instagram @healingourway and on Facebook as ‘Healing Foundation’.</a:t>
            </a:r>
          </a:p>
        </p:txBody>
      </p:sp>
      <p:sp>
        <p:nvSpPr>
          <p:cNvPr id="4" name="Slide Number Placeholder 3"/>
          <p:cNvSpPr>
            <a:spLocks noGrp="1"/>
          </p:cNvSpPr>
          <p:nvPr>
            <p:ph type="sldNum" sz="quarter" idx="5"/>
          </p:nvPr>
        </p:nvSpPr>
        <p:spPr/>
        <p:txBody>
          <a:bodyPr/>
          <a:lstStyle/>
          <a:p>
            <a:fld id="{3FB9F427-FC02-4E29-B27A-E11F9C680BCA}" type="slidenum">
              <a:rPr lang="en-AU" smtClean="0"/>
              <a:t>28</a:t>
            </a:fld>
            <a:endParaRPr lang="en-AU"/>
          </a:p>
        </p:txBody>
      </p:sp>
    </p:spTree>
    <p:extLst>
      <p:ext uri="{BB962C8B-B14F-4D97-AF65-F5344CB8AC3E}">
        <p14:creationId xmlns:p14="http://schemas.microsoft.com/office/powerpoint/2010/main" val="220873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p:txBody>
      </p:sp>
      <p:sp>
        <p:nvSpPr>
          <p:cNvPr id="4" name="Slide Number Placeholder 3"/>
          <p:cNvSpPr>
            <a:spLocks noGrp="1"/>
          </p:cNvSpPr>
          <p:nvPr>
            <p:ph type="sldNum" sz="quarter" idx="5"/>
          </p:nvPr>
        </p:nvSpPr>
        <p:spPr/>
        <p:txBody>
          <a:bodyPr/>
          <a:lstStyle/>
          <a:p>
            <a:fld id="{3FB9F427-FC02-4E29-B27A-E11F9C680BCA}" type="slidenum">
              <a:rPr lang="en-AU" smtClean="0"/>
              <a:t>3</a:t>
            </a:fld>
            <a:endParaRPr lang="en-AU"/>
          </a:p>
        </p:txBody>
      </p:sp>
    </p:spTree>
    <p:extLst>
      <p:ext uri="{BB962C8B-B14F-4D97-AF65-F5344CB8AC3E}">
        <p14:creationId xmlns:p14="http://schemas.microsoft.com/office/powerpoint/2010/main" val="5442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a:p>
            <a:endParaRPr lang="en-US" dirty="0">
              <a:cs typeface="Calibri"/>
            </a:endParaRPr>
          </a:p>
          <a:p>
            <a:r>
              <a:rPr lang="en-US" dirty="0"/>
              <a:t>This is also a good place to ask the cultural safety questions from the educator's guide so you can co-construct a culturally safe space with your students.</a:t>
            </a:r>
          </a:p>
        </p:txBody>
      </p:sp>
      <p:sp>
        <p:nvSpPr>
          <p:cNvPr id="4" name="Slide Number Placeholder 3"/>
          <p:cNvSpPr>
            <a:spLocks noGrp="1"/>
          </p:cNvSpPr>
          <p:nvPr>
            <p:ph type="sldNum" sz="quarter" idx="5"/>
          </p:nvPr>
        </p:nvSpPr>
        <p:spPr/>
        <p:txBody>
          <a:bodyPr/>
          <a:lstStyle/>
          <a:p>
            <a:fld id="{3FB9F427-FC02-4E29-B27A-E11F9C680BCA}" type="slidenum">
              <a:rPr lang="en-AU" smtClean="0"/>
              <a:t>4</a:t>
            </a:fld>
            <a:endParaRPr lang="en-AU"/>
          </a:p>
        </p:txBody>
      </p:sp>
    </p:spTree>
    <p:extLst>
      <p:ext uri="{BB962C8B-B14F-4D97-AF65-F5344CB8AC3E}">
        <p14:creationId xmlns:p14="http://schemas.microsoft.com/office/powerpoint/2010/main" val="362574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OPTIONAL SLIDE</a:t>
            </a:r>
            <a:endParaRPr lang="en-US">
              <a:solidFill>
                <a:srgbClr val="8F439A"/>
              </a:solidFill>
              <a:latin typeface="Glober Bold"/>
            </a:endParaRPr>
          </a:p>
          <a:p>
            <a:r>
              <a:rPr lang="en-US" i="1" dirty="0"/>
              <a:t>Update week to timeframe for these teaching activities in consideration of class schedule and activity time. </a:t>
            </a:r>
            <a:endParaRPr lang="en-US" dirty="0">
              <a:solidFill>
                <a:srgbClr val="8F439A"/>
              </a:solidFill>
              <a:latin typeface="Glober Bold"/>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5</a:t>
            </a:fld>
            <a:endParaRPr lang="en-AU"/>
          </a:p>
        </p:txBody>
      </p:sp>
    </p:spTree>
    <p:extLst>
      <p:ext uri="{BB962C8B-B14F-4D97-AF65-F5344CB8AC3E}">
        <p14:creationId xmlns:p14="http://schemas.microsoft.com/office/powerpoint/2010/main" val="412261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Introduce students to the first activity in which they will be reading a book and forming a yarning circle.</a:t>
            </a:r>
            <a:endParaRPr lang="en-US" b="1" i="1" dirty="0">
              <a:solidFill>
                <a:srgbClr val="000000"/>
              </a:solidFill>
              <a:latin typeface="Calibri"/>
              <a:cs typeface="Calibri"/>
            </a:endParaRPr>
          </a:p>
          <a:p>
            <a:endParaRPr lang="en-US" dirty="0">
              <a:solidFill>
                <a:srgbClr val="000000"/>
              </a:solidFill>
              <a:latin typeface="Calibri"/>
              <a:cs typeface="Calibri"/>
            </a:endParaRPr>
          </a:p>
          <a:p>
            <a:r>
              <a:rPr lang="en-US" dirty="0">
                <a:solidFill>
                  <a:srgbClr val="000000"/>
                </a:solidFill>
              </a:rPr>
              <a:t>Resources</a:t>
            </a:r>
            <a:endParaRPr lang="en-US" dirty="0"/>
          </a:p>
          <a:p>
            <a:pPr marL="171450" indent="-171450">
              <a:buFont typeface="Arial"/>
              <a:buChar char="•"/>
            </a:pPr>
            <a:r>
              <a:rPr lang="en-US" dirty="0">
                <a:solidFill>
                  <a:srgbClr val="000000"/>
                </a:solidFill>
              </a:rPr>
              <a:t>Suggested book: </a:t>
            </a:r>
            <a:r>
              <a:rPr lang="en-US" i="1" dirty="0">
                <a:solidFill>
                  <a:srgbClr val="000000"/>
                </a:solidFill>
              </a:rPr>
              <a:t>Sorry </a:t>
            </a:r>
            <a:r>
              <a:rPr lang="en-US" i="1" err="1">
                <a:solidFill>
                  <a:srgbClr val="000000"/>
                </a:solidFill>
              </a:rPr>
              <a:t>Sorry</a:t>
            </a:r>
            <a:r>
              <a:rPr lang="en-US" dirty="0">
                <a:solidFill>
                  <a:srgbClr val="000000"/>
                </a:solidFill>
              </a:rPr>
              <a:t> by Anne Kerr and Marda Pitt. Equipment to help you create a yarning circle (e.g. logs arranged outside, cushions arranged inside, an object that will act as a ‘power instrument’ for speaker to hold).</a:t>
            </a:r>
            <a:endParaRPr lang="en-US" dirty="0">
              <a:solidFill>
                <a:srgbClr val="000000"/>
              </a:solidFill>
              <a:cs typeface="Calibri"/>
            </a:endParaRPr>
          </a:p>
          <a:p>
            <a:pPr marL="171450" indent="-171450">
              <a:buFont typeface="Arial"/>
              <a:buChar char="•"/>
            </a:pPr>
            <a:r>
              <a:rPr lang="en-US" dirty="0">
                <a:solidFill>
                  <a:srgbClr val="000000"/>
                </a:solidFill>
              </a:rPr>
              <a:t>For your own background knowledge, read information about </a:t>
            </a:r>
            <a:r>
              <a:rPr lang="en-US" dirty="0">
                <a:solidFill>
                  <a:srgbClr val="000000"/>
                </a:solidFill>
                <a:hlinkClick r:id="rId3"/>
              </a:rPr>
              <a:t>yarning circles</a:t>
            </a:r>
            <a:r>
              <a:rPr lang="en-US" dirty="0">
                <a:solidFill>
                  <a:srgbClr val="000000"/>
                </a:solidFill>
              </a:rPr>
              <a:t>.</a:t>
            </a:r>
            <a:endParaRPr lang="en-US" dirty="0">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6</a:t>
            </a:fld>
            <a:endParaRPr lang="en-AU"/>
          </a:p>
        </p:txBody>
      </p:sp>
    </p:spTree>
    <p:extLst>
      <p:ext uri="{BB962C8B-B14F-4D97-AF65-F5344CB8AC3E}">
        <p14:creationId xmlns:p14="http://schemas.microsoft.com/office/powerpoint/2010/main" val="134654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Encourage students to share what they know about the Aboriginal and Torres Strait Islander Culture and History. You can ask if they've previously learned about:</a:t>
            </a:r>
          </a:p>
          <a:p>
            <a:pPr marL="171450" indent="-171450">
              <a:spcBef>
                <a:spcPts val="1000"/>
              </a:spcBef>
              <a:buFont typeface="Arial"/>
              <a:buChar char="•"/>
            </a:pPr>
            <a:r>
              <a:rPr lang="en-US" dirty="0">
                <a:cs typeface="Calibri" panose="020F0502020204030204"/>
              </a:rPr>
              <a:t>Language</a:t>
            </a:r>
          </a:p>
          <a:p>
            <a:pPr marL="171450" indent="-171450">
              <a:spcBef>
                <a:spcPts val="1000"/>
              </a:spcBef>
              <a:buFont typeface="Arial"/>
              <a:buChar char="•"/>
            </a:pPr>
            <a:r>
              <a:rPr lang="en-US">
                <a:cs typeface="Calibri" panose="020F0502020204030204"/>
              </a:rPr>
              <a:t>Aboriginal or Torres Strait Islander words</a:t>
            </a:r>
            <a:endParaRPr lang="en-US"/>
          </a:p>
          <a:p>
            <a:pPr marL="171450" indent="-171450">
              <a:spcBef>
                <a:spcPts val="1000"/>
              </a:spcBef>
              <a:buFont typeface="Arial"/>
              <a:buChar char="•"/>
            </a:pPr>
            <a:r>
              <a:rPr lang="en-US" dirty="0">
                <a:cs typeface="Calibri" panose="020F0502020204030204"/>
              </a:rPr>
              <a:t>Bush food</a:t>
            </a:r>
          </a:p>
          <a:p>
            <a:pPr marL="171450" indent="-171450">
              <a:spcBef>
                <a:spcPts val="1000"/>
              </a:spcBef>
              <a:buFont typeface="Arial"/>
              <a:buChar char="•"/>
            </a:pPr>
            <a:r>
              <a:rPr lang="en-US" dirty="0">
                <a:cs typeface="Calibri" panose="020F0502020204030204"/>
              </a:rPr>
              <a:t>Country</a:t>
            </a:r>
          </a:p>
          <a:p>
            <a:pPr marL="171450" indent="-171450">
              <a:spcBef>
                <a:spcPts val="1000"/>
              </a:spcBef>
              <a:buFont typeface="Arial"/>
              <a:buChar char="•"/>
            </a:pPr>
            <a:r>
              <a:rPr lang="en-US" dirty="0">
                <a:cs typeface="Calibri" panose="020F0502020204030204"/>
              </a:rPr>
              <a:t>Music</a:t>
            </a:r>
          </a:p>
          <a:p>
            <a:pPr marL="171450" indent="-171450">
              <a:spcBef>
                <a:spcPts val="1000"/>
              </a:spcBef>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7</a:t>
            </a:fld>
            <a:endParaRPr lang="en-AU"/>
          </a:p>
        </p:txBody>
      </p:sp>
    </p:spTree>
    <p:extLst>
      <p:ext uri="{BB962C8B-B14F-4D97-AF65-F5344CB8AC3E}">
        <p14:creationId xmlns:p14="http://schemas.microsoft.com/office/powerpoint/2010/main" val="17227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More information:</a:t>
            </a:r>
            <a:endParaRPr lang="en-US">
              <a:ea typeface="Calibri"/>
              <a:cs typeface="Calibri"/>
            </a:endParaRPr>
          </a:p>
          <a:p>
            <a:pPr>
              <a:lnSpc>
                <a:spcPct val="90000"/>
              </a:lnSpc>
              <a:spcBef>
                <a:spcPts val="1000"/>
              </a:spcBef>
            </a:pPr>
            <a:r>
              <a:rPr lang="en-US" i="1" dirty="0"/>
              <a:t>Before you were born, the governments in Australia created laws that said that many Aboriginal children should be taken from their homes and families to live in other places. </a:t>
            </a:r>
            <a:endParaRPr lang="en-US" dirty="0">
              <a:ea typeface="Calibri" panose="020F0502020204030204"/>
              <a:cs typeface="Calibri" panose="020F0502020204030204"/>
            </a:endParaRPr>
          </a:p>
          <a:p>
            <a:pPr>
              <a:lnSpc>
                <a:spcPct val="90000"/>
              </a:lnSpc>
              <a:spcBef>
                <a:spcPts val="1000"/>
              </a:spcBef>
            </a:pPr>
            <a:r>
              <a:rPr lang="en-US" i="1" dirty="0"/>
              <a:t>Taking these children away from their homes and families caused a lot of pain and sadness that still exists today. The children who were taken are called the Stolen Generations. </a:t>
            </a:r>
            <a:endParaRPr lang="en-US" dirty="0">
              <a:ea typeface="Calibri" panose="020F0502020204030204"/>
              <a:cs typeface="Calibri" panose="020F0502020204030204"/>
            </a:endParaRPr>
          </a:p>
          <a:p>
            <a:pPr>
              <a:lnSpc>
                <a:spcPct val="90000"/>
              </a:lnSpc>
              <a:spcBef>
                <a:spcPts val="1000"/>
              </a:spcBef>
            </a:pPr>
            <a:r>
              <a:rPr lang="en-US" i="1" dirty="0"/>
              <a:t>These children have grown up now and have families of their own and lots of them are trying to heal from their sadness</a:t>
            </a:r>
            <a:endParaRPr lang="en-US" dirty="0">
              <a:ea typeface="Calibri" panose="020F0502020204030204"/>
              <a:cs typeface="Calibri" panose="020F0502020204030204"/>
            </a:endParaRPr>
          </a:p>
          <a:p>
            <a:pPr algn="ct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8</a:t>
            </a:fld>
            <a:endParaRPr lang="en-AU"/>
          </a:p>
        </p:txBody>
      </p:sp>
    </p:spTree>
    <p:extLst>
      <p:ext uri="{BB962C8B-B14F-4D97-AF65-F5344CB8AC3E}">
        <p14:creationId xmlns:p14="http://schemas.microsoft.com/office/powerpoint/2010/main" val="311912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the selected book, stopping to explain or answer questions if necessary.</a:t>
            </a:r>
            <a:endParaRPr lang="en-US" dirty="0"/>
          </a:p>
          <a:p>
            <a:endParaRPr lang="en-AU" dirty="0"/>
          </a:p>
          <a:p>
            <a:r>
              <a:rPr lang="en-AU" dirty="0"/>
              <a:t>Once you have finished the book, discuss any key points. You might ask:</a:t>
            </a:r>
            <a:endParaRPr lang="en-US" dirty="0"/>
          </a:p>
          <a:p>
            <a:pPr marL="171450" indent="-171450">
              <a:buFont typeface="Arial"/>
              <a:buChar char="•"/>
            </a:pPr>
            <a:r>
              <a:rPr lang="en-AU" dirty="0"/>
              <a:t>What did you like about the story?</a:t>
            </a:r>
            <a:endParaRPr lang="en-US" dirty="0">
              <a:cs typeface="Calibri" panose="020F0502020204030204"/>
            </a:endParaRPr>
          </a:p>
          <a:p>
            <a:pPr marL="171450" indent="-171450">
              <a:buFont typeface="Arial"/>
              <a:buChar char="•"/>
            </a:pPr>
            <a:r>
              <a:rPr lang="en-AU" dirty="0"/>
              <a:t>What did you learn from the story?</a:t>
            </a:r>
            <a:endParaRPr lang="en-US" dirty="0">
              <a:cs typeface="Calibri" panose="020F0502020204030204"/>
            </a:endParaRPr>
          </a:p>
          <a:p>
            <a:pPr marL="171450" indent="-171450">
              <a:buFont typeface="Arial"/>
              <a:buChar char="•"/>
            </a:pPr>
            <a:r>
              <a:rPr lang="en-AU" dirty="0"/>
              <a:t>Are there any words in the story that are new to you?</a:t>
            </a:r>
            <a:endParaRPr lang="en-US" dirty="0">
              <a:cs typeface="Calibri" panose="020F0502020204030204"/>
            </a:endParaRPr>
          </a:p>
          <a:p>
            <a:pPr marL="171450" indent="-171450">
              <a:buFont typeface="Arial"/>
              <a:buChar char="•"/>
            </a:pPr>
            <a:r>
              <a:rPr lang="en-AU" dirty="0"/>
              <a:t>How does the book use illustration to help us feel something in the story?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9</a:t>
            </a:fld>
            <a:endParaRPr lang="en-AU"/>
          </a:p>
        </p:txBody>
      </p:sp>
    </p:spTree>
    <p:extLst>
      <p:ext uri="{BB962C8B-B14F-4D97-AF65-F5344CB8AC3E}">
        <p14:creationId xmlns:p14="http://schemas.microsoft.com/office/powerpoint/2010/main" val="3248254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AU" dirty="0"/>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91879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28/09/2023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73670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28/09/2023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05887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57028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9886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9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48592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6253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D611F3-6954-4309-BF39-732E0E965FBC}" type="datetimeFigureOut">
              <a:rPr lang="en-AU" smtClean="0"/>
              <a:t>28/09/2023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86731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D611F3-6954-4309-BF39-732E0E965FBC}" type="datetimeFigureOut">
              <a:rPr lang="en-AU" smtClean="0"/>
              <a:t>28/09/2023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9333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D611F3-6954-4309-BF39-732E0E965FBC}" type="datetimeFigureOut">
              <a:rPr lang="en-AU" smtClean="0"/>
              <a:t>28/09/2023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48605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611F3-6954-4309-BF39-732E0E965FBC}" type="datetimeFigureOut">
              <a:rPr lang="en-AU" smtClean="0"/>
              <a:t>28/09/2023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7367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611F3-6954-4309-BF39-732E0E965FBC}" type="datetimeFigureOut">
              <a:rPr lang="en-AU" smtClean="0"/>
              <a:t>28/09/2023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B900-C217-4833-9EF1-7E1D869035BB}" type="slidenum">
              <a:rPr lang="en-AU" smtClean="0"/>
              <a:t>‹#›</a:t>
            </a:fld>
            <a:endParaRPr lang="en-AU"/>
          </a:p>
        </p:txBody>
      </p:sp>
    </p:spTree>
    <p:extLst>
      <p:ext uri="{BB962C8B-B14F-4D97-AF65-F5344CB8AC3E}">
        <p14:creationId xmlns:p14="http://schemas.microsoft.com/office/powerpoint/2010/main" val="6057748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pdEvTMMFOvU?feature=oembed" TargetMode="Externa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pdEvTMMFOvU?feature=oembed" TargetMode="Externa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D8F16D-7E15-29DF-40AB-9AD496CB558C}"/>
              </a:ext>
            </a:extLst>
          </p:cNvPr>
          <p:cNvSpPr txBox="1"/>
          <p:nvPr/>
        </p:nvSpPr>
        <p:spPr>
          <a:xfrm>
            <a:off x="356936" y="4367993"/>
            <a:ext cx="11478127" cy="646331"/>
          </a:xfrm>
          <a:prstGeom prst="rect">
            <a:avLst/>
          </a:prstGeom>
          <a:noFill/>
        </p:spPr>
        <p:txBody>
          <a:bodyPr wrap="square" lIns="91440" tIns="45720" rIns="91440" bIns="45720" rtlCol="0" anchor="t">
            <a:spAutoFit/>
          </a:bodyPr>
          <a:lstStyle/>
          <a:p>
            <a:pPr algn="ctr"/>
            <a:r>
              <a:rPr lang="en-AU" sz="3600" b="1">
                <a:solidFill>
                  <a:schemeClr val="bg1"/>
                </a:solidFill>
              </a:rPr>
              <a:t>Foundation</a:t>
            </a:r>
            <a:endParaRPr lang="en-AU" sz="3600" b="1">
              <a:solidFill>
                <a:schemeClr val="bg1"/>
              </a:solidFill>
              <a:cs typeface="Calibri"/>
            </a:endParaRPr>
          </a:p>
        </p:txBody>
      </p:sp>
    </p:spTree>
    <p:extLst>
      <p:ext uri="{BB962C8B-B14F-4D97-AF65-F5344CB8AC3E}">
        <p14:creationId xmlns:p14="http://schemas.microsoft.com/office/powerpoint/2010/main" val="24380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3D92C871-68D2-F00B-E79E-CF58BC58C41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61843CE3-FF8C-DBDE-D2B3-6B59647C302B}"/>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Yarning Circles: </a:t>
            </a:r>
          </a:p>
          <a:p>
            <a:pPr algn="ctr"/>
            <a:r>
              <a:rPr lang="en-US" sz="5000" b="1" dirty="0">
                <a:solidFill>
                  <a:schemeClr val="bg1"/>
                </a:solidFill>
                <a:latin typeface="Calibri"/>
                <a:ea typeface="+mj-lt"/>
                <a:cs typeface="+mj-lt"/>
              </a:rPr>
              <a:t>What do you know?</a:t>
            </a:r>
          </a:p>
        </p:txBody>
      </p:sp>
    </p:spTree>
    <p:extLst>
      <p:ext uri="{BB962C8B-B14F-4D97-AF65-F5344CB8AC3E}">
        <p14:creationId xmlns:p14="http://schemas.microsoft.com/office/powerpoint/2010/main" val="2964652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7DECD7F-222E-7EA3-DBF8-E5FDB96F3566}"/>
              </a:ext>
            </a:extLst>
          </p:cNvPr>
          <p:cNvPicPr>
            <a:picLocks noChangeAspect="1"/>
          </p:cNvPicPr>
          <p:nvPr/>
        </p:nvPicPr>
        <p:blipFill>
          <a:blip r:embed="rId3"/>
          <a:stretch>
            <a:fillRect/>
          </a:stretch>
        </p:blipFill>
        <p:spPr>
          <a:xfrm>
            <a:off x="7915213" y="1948655"/>
            <a:ext cx="4365685" cy="4497869"/>
          </a:xfrm>
          <a:prstGeom prst="rect">
            <a:avLst/>
          </a:prstGeom>
        </p:spPr>
      </p:pic>
      <p:pic>
        <p:nvPicPr>
          <p:cNvPr id="16" name="Picture 15">
            <a:extLst>
              <a:ext uri="{FF2B5EF4-FFF2-40B4-BE49-F238E27FC236}">
                <a16:creationId xmlns:a16="http://schemas.microsoft.com/office/drawing/2014/main" id="{200B27B8-D11D-B161-FF0D-9B9FB6E4DF0C}"/>
              </a:ext>
            </a:extLst>
          </p:cNvPr>
          <p:cNvPicPr>
            <a:picLocks noChangeAspect="1"/>
          </p:cNvPicPr>
          <p:nvPr/>
        </p:nvPicPr>
        <p:blipFill>
          <a:blip r:embed="rId3"/>
          <a:stretch>
            <a:fillRect/>
          </a:stretch>
        </p:blipFill>
        <p:spPr>
          <a:xfrm>
            <a:off x="207273" y="1942904"/>
            <a:ext cx="4351308" cy="4483492"/>
          </a:xfrm>
          <a:prstGeom prst="rect">
            <a:avLst/>
          </a:prstGeom>
        </p:spPr>
      </p:pic>
      <p:pic>
        <p:nvPicPr>
          <p:cNvPr id="15" name="Picture 14">
            <a:extLst>
              <a:ext uri="{FF2B5EF4-FFF2-40B4-BE49-F238E27FC236}">
                <a16:creationId xmlns:a16="http://schemas.microsoft.com/office/drawing/2014/main" id="{D5F29004-40E8-9C18-D1F8-AABBD02D19D1}"/>
              </a:ext>
            </a:extLst>
          </p:cNvPr>
          <p:cNvPicPr>
            <a:picLocks noChangeAspect="1"/>
          </p:cNvPicPr>
          <p:nvPr/>
        </p:nvPicPr>
        <p:blipFill>
          <a:blip r:embed="rId3"/>
          <a:stretch>
            <a:fillRect/>
          </a:stretch>
        </p:blipFill>
        <p:spPr>
          <a:xfrm>
            <a:off x="4091556" y="1382905"/>
            <a:ext cx="4247550" cy="4330612"/>
          </a:xfrm>
          <a:prstGeom prst="rect">
            <a:avLst/>
          </a:prstGeom>
        </p:spPr>
      </p:pic>
      <p:sp>
        <p:nvSpPr>
          <p:cNvPr id="2" name="Title 1">
            <a:extLst>
              <a:ext uri="{FF2B5EF4-FFF2-40B4-BE49-F238E27FC236}">
                <a16:creationId xmlns:a16="http://schemas.microsoft.com/office/drawing/2014/main" id="{953DFF0F-CE43-0459-803D-5DDBEFA8CE3B}"/>
              </a:ext>
            </a:extLst>
          </p:cNvPr>
          <p:cNvSpPr txBox="1">
            <a:spLocks/>
          </p:cNvSpPr>
          <p:nvPr/>
        </p:nvSpPr>
        <p:spPr>
          <a:xfrm>
            <a:off x="2972" y="944699"/>
            <a:ext cx="12183372"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Yarning Circles</a:t>
            </a:r>
          </a:p>
        </p:txBody>
      </p:sp>
      <p:sp>
        <p:nvSpPr>
          <p:cNvPr id="3" name="Content Placeholder 2">
            <a:extLst>
              <a:ext uri="{FF2B5EF4-FFF2-40B4-BE49-F238E27FC236}">
                <a16:creationId xmlns:a16="http://schemas.microsoft.com/office/drawing/2014/main" id="{8940494E-5AAF-5200-0A12-A78BD27AF066}"/>
              </a:ext>
            </a:extLst>
          </p:cNvPr>
          <p:cNvSpPr txBox="1">
            <a:spLocks/>
          </p:cNvSpPr>
          <p:nvPr/>
        </p:nvSpPr>
        <p:spPr>
          <a:xfrm>
            <a:off x="870103" y="3540617"/>
            <a:ext cx="3042375" cy="130876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800" b="1" dirty="0">
                <a:solidFill>
                  <a:srgbClr val="FFFFFF"/>
                </a:solidFill>
              </a:rPr>
              <a:t> </a:t>
            </a:r>
            <a:r>
              <a:rPr lang="en-AU" sz="2800" b="1" dirty="0">
                <a:solidFill>
                  <a:srgbClr val="FFFFFF"/>
                </a:solidFill>
                <a:effectLst/>
              </a:rPr>
              <a:t>respectful </a:t>
            </a:r>
            <a:r>
              <a:rPr lang="en-AU" sz="2800" b="1" dirty="0">
                <a:solidFill>
                  <a:srgbClr val="FFFFFF"/>
                </a:solidFill>
              </a:rPr>
              <a:t>relationships</a:t>
            </a:r>
            <a:endParaRPr lang="en-AU" sz="2800" dirty="0">
              <a:solidFill>
                <a:srgbClr val="FFFFFF"/>
              </a:solidFill>
              <a:cs typeface="Calibri"/>
            </a:endParaRPr>
          </a:p>
        </p:txBody>
      </p:sp>
      <p:sp>
        <p:nvSpPr>
          <p:cNvPr id="7" name="Content Placeholder 2">
            <a:extLst>
              <a:ext uri="{FF2B5EF4-FFF2-40B4-BE49-F238E27FC236}">
                <a16:creationId xmlns:a16="http://schemas.microsoft.com/office/drawing/2014/main" id="{7EE2D001-B95B-2531-BA53-A525F378D952}"/>
              </a:ext>
            </a:extLst>
          </p:cNvPr>
          <p:cNvSpPr txBox="1">
            <a:spLocks/>
          </p:cNvSpPr>
          <p:nvPr/>
        </p:nvSpPr>
        <p:spPr>
          <a:xfrm>
            <a:off x="8809281" y="3433984"/>
            <a:ext cx="2458175" cy="130876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800" b="1" dirty="0">
                <a:solidFill>
                  <a:srgbClr val="FFFFFF"/>
                </a:solidFill>
              </a:rPr>
              <a:t>shared knowledge</a:t>
            </a:r>
            <a:endParaRPr lang="en-AU" sz="2800" dirty="0">
              <a:solidFill>
                <a:srgbClr val="FFFFFF"/>
              </a:solidFill>
              <a:cs typeface="Calibri"/>
            </a:endParaRPr>
          </a:p>
        </p:txBody>
      </p:sp>
      <p:sp>
        <p:nvSpPr>
          <p:cNvPr id="8" name="Content Placeholder 2">
            <a:extLst>
              <a:ext uri="{FF2B5EF4-FFF2-40B4-BE49-F238E27FC236}">
                <a16:creationId xmlns:a16="http://schemas.microsoft.com/office/drawing/2014/main" id="{C1DDEF60-1250-951D-B01C-58B467B818F3}"/>
              </a:ext>
            </a:extLst>
          </p:cNvPr>
          <p:cNvSpPr txBox="1">
            <a:spLocks/>
          </p:cNvSpPr>
          <p:nvPr/>
        </p:nvSpPr>
        <p:spPr>
          <a:xfrm>
            <a:off x="5151681" y="2870872"/>
            <a:ext cx="2115275" cy="130876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800" b="1" dirty="0">
                <a:solidFill>
                  <a:srgbClr val="FFFFFF"/>
                </a:solidFill>
              </a:rPr>
              <a:t>group learning</a:t>
            </a:r>
            <a:endParaRPr lang="en-AU" sz="2800" dirty="0">
              <a:solidFill>
                <a:srgbClr val="FFFFFF"/>
              </a:solidFill>
              <a:cs typeface="Calibri"/>
            </a:endParaRPr>
          </a:p>
        </p:txBody>
      </p:sp>
    </p:spTree>
    <p:extLst>
      <p:ext uri="{BB962C8B-B14F-4D97-AF65-F5344CB8AC3E}">
        <p14:creationId xmlns:p14="http://schemas.microsoft.com/office/powerpoint/2010/main" val="4028358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B8D3DB1F-E68F-88A8-112D-0E5D49DD6DB1}"/>
              </a:ext>
            </a:extLst>
          </p:cNvPr>
          <p:cNvSpPr txBox="1">
            <a:spLocks/>
          </p:cNvSpPr>
          <p:nvPr/>
        </p:nvSpPr>
        <p:spPr>
          <a:xfrm>
            <a:off x="5658609" y="2744325"/>
            <a:ext cx="5483564"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600" b="1" dirty="0">
                <a:solidFill>
                  <a:schemeClr val="bg1"/>
                </a:solidFill>
                <a:latin typeface="+mn-lt"/>
              </a:rPr>
              <a:t>Activity </a:t>
            </a:r>
            <a:r>
              <a:rPr lang="en-US" sz="3600" b="1" dirty="0">
                <a:solidFill>
                  <a:schemeClr val="bg1"/>
                </a:solidFill>
              </a:rPr>
              <a:t>2</a:t>
            </a:r>
            <a:r>
              <a:rPr lang="en-US" sz="3600" b="1" dirty="0">
                <a:solidFill>
                  <a:schemeClr val="bg1"/>
                </a:solidFill>
                <a:latin typeface="+mn-lt"/>
              </a:rPr>
              <a:t>: </a:t>
            </a:r>
            <a:br>
              <a:rPr lang="en-US" sz="3600" b="1" dirty="0">
                <a:solidFill>
                  <a:schemeClr val="bg1"/>
                </a:solidFill>
                <a:latin typeface="+mn-lt"/>
              </a:rPr>
            </a:br>
            <a:r>
              <a:rPr lang="en-US" sz="3600" b="1" dirty="0">
                <a:solidFill>
                  <a:schemeClr val="bg1"/>
                </a:solidFill>
              </a:rPr>
              <a:t>Artwork Response</a:t>
            </a:r>
            <a:endParaRPr lang="en-US" sz="3600" b="1" dirty="0">
              <a:solidFill>
                <a:schemeClr val="bg1"/>
              </a:solidFill>
              <a:latin typeface="Calibri"/>
              <a:cs typeface="Calibri"/>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56011B1E-89D7-5F74-1CBB-1C222FCA5B87}"/>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20644" t="14389" r="20379" b="25532"/>
          <a:stretch/>
        </p:blipFill>
        <p:spPr>
          <a:xfrm>
            <a:off x="1775601" y="2249628"/>
            <a:ext cx="3441377" cy="3505589"/>
          </a:xfrm>
          <a:prstGeom prst="rect">
            <a:avLst/>
          </a:prstGeom>
        </p:spPr>
      </p:pic>
      <p:pic>
        <p:nvPicPr>
          <p:cNvPr id="5" name="Picture 4" descr="A book cover with a group of children&#10;&#10;Description automatically generated">
            <a:extLst>
              <a:ext uri="{FF2B5EF4-FFF2-40B4-BE49-F238E27FC236}">
                <a16:creationId xmlns:a16="http://schemas.microsoft.com/office/drawing/2014/main" id="{23BA64FE-2549-B484-28E2-0BC7CE7C5ED4}"/>
              </a:ext>
            </a:extLst>
          </p:cNvPr>
          <p:cNvPicPr>
            <a:picLocks noChangeAspect="1"/>
          </p:cNvPicPr>
          <p:nvPr/>
        </p:nvPicPr>
        <p:blipFill>
          <a:blip r:embed="rId4"/>
          <a:stretch>
            <a:fillRect/>
          </a:stretch>
        </p:blipFill>
        <p:spPr>
          <a:xfrm rot="-720000">
            <a:off x="3376867" y="1506515"/>
            <a:ext cx="2161862" cy="2165703"/>
          </a:xfrm>
          <a:prstGeom prst="rect">
            <a:avLst/>
          </a:prstGeom>
        </p:spPr>
      </p:pic>
    </p:spTree>
    <p:extLst>
      <p:ext uri="{BB962C8B-B14F-4D97-AF65-F5344CB8AC3E}">
        <p14:creationId xmlns:p14="http://schemas.microsoft.com/office/powerpoint/2010/main" val="1599088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79165" y="2158327"/>
            <a:ext cx="3715110" cy="3323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b="1">
                <a:solidFill>
                  <a:schemeClr val="bg1"/>
                </a:solidFill>
                <a:latin typeface="Calibri"/>
                <a:ea typeface="+mj-lt"/>
                <a:cs typeface="+mj-lt"/>
              </a:rPr>
              <a:t>The Stolen Generations</a:t>
            </a:r>
          </a:p>
        </p:txBody>
      </p:sp>
      <p:pic>
        <p:nvPicPr>
          <p:cNvPr id="3" name="Picture 2" descr="A group of people in a heart shape&#10;&#10;Description automatically generated">
            <a:extLst>
              <a:ext uri="{FF2B5EF4-FFF2-40B4-BE49-F238E27FC236}">
                <a16:creationId xmlns:a16="http://schemas.microsoft.com/office/drawing/2014/main" id="{6DEC9F31-A802-072A-D705-E984E322AE90}"/>
              </a:ext>
            </a:extLst>
          </p:cNvPr>
          <p:cNvPicPr>
            <a:picLocks noChangeAspect="1"/>
          </p:cNvPicPr>
          <p:nvPr/>
        </p:nvPicPr>
        <p:blipFill rotWithShape="1">
          <a:blip r:embed="rId3"/>
          <a:srcRect t="195" r="-205" b="-195"/>
          <a:stretch/>
        </p:blipFill>
        <p:spPr>
          <a:xfrm>
            <a:off x="-2571" y="2405"/>
            <a:ext cx="6609710" cy="6916223"/>
          </a:xfrm>
          <a:prstGeom prst="rect">
            <a:avLst/>
          </a:prstGeom>
        </p:spPr>
      </p:pic>
    </p:spTree>
    <p:extLst>
      <p:ext uri="{BB962C8B-B14F-4D97-AF65-F5344CB8AC3E}">
        <p14:creationId xmlns:p14="http://schemas.microsoft.com/office/powerpoint/2010/main" val="2988010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8E89-87D6-18F6-D59E-917C319B3190}"/>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latin typeface="Calibri"/>
                <a:ea typeface="+mj-lt"/>
                <a:cs typeface="+mj-lt"/>
              </a:rPr>
              <a:t>Read book: </a:t>
            </a:r>
            <a:r>
              <a:rPr lang="en-US" sz="3200" b="1" i="1" dirty="0">
                <a:solidFill>
                  <a:schemeClr val="bg1"/>
                </a:solidFill>
                <a:latin typeface="Calibri"/>
                <a:ea typeface="+mj-lt"/>
                <a:cs typeface="+mj-lt"/>
              </a:rPr>
              <a:t>Stories for Simon </a:t>
            </a:r>
            <a:r>
              <a:rPr lang="en-US" sz="3200" b="1" dirty="0">
                <a:solidFill>
                  <a:schemeClr val="bg1"/>
                </a:solidFill>
                <a:latin typeface="Calibri"/>
                <a:ea typeface="+mj-lt"/>
                <a:cs typeface="+mj-lt"/>
              </a:rPr>
              <a:t>by Lisa </a:t>
            </a:r>
            <a:r>
              <a:rPr lang="en-US" sz="3200" b="1" dirty="0" err="1">
                <a:solidFill>
                  <a:schemeClr val="bg1"/>
                </a:solidFill>
                <a:latin typeface="Calibri"/>
                <a:ea typeface="+mj-lt"/>
                <a:cs typeface="+mj-lt"/>
              </a:rPr>
              <a:t>Sarzin</a:t>
            </a:r>
            <a:r>
              <a:rPr lang="en-US" sz="3200" b="1" dirty="0">
                <a:solidFill>
                  <a:schemeClr val="bg1"/>
                </a:solidFill>
                <a:latin typeface="Calibri"/>
                <a:ea typeface="+mj-lt"/>
                <a:cs typeface="+mj-lt"/>
              </a:rPr>
              <a:t> and Lauren Briggs</a:t>
            </a:r>
          </a:p>
        </p:txBody>
      </p:sp>
      <p:pic>
        <p:nvPicPr>
          <p:cNvPr id="3" name="Picture 2" descr="A book cover with a group of children&#10;&#10;Description automatically generated">
            <a:extLst>
              <a:ext uri="{FF2B5EF4-FFF2-40B4-BE49-F238E27FC236}">
                <a16:creationId xmlns:a16="http://schemas.microsoft.com/office/drawing/2014/main" id="{5C389F1B-2D61-2407-19AB-E21947ACE33F}"/>
              </a:ext>
            </a:extLst>
          </p:cNvPr>
          <p:cNvPicPr>
            <a:picLocks noChangeAspect="1"/>
          </p:cNvPicPr>
          <p:nvPr/>
        </p:nvPicPr>
        <p:blipFill>
          <a:blip r:embed="rId3"/>
          <a:stretch>
            <a:fillRect/>
          </a:stretch>
        </p:blipFill>
        <p:spPr>
          <a:xfrm>
            <a:off x="3860086" y="1664491"/>
            <a:ext cx="4382813" cy="4386654"/>
          </a:xfrm>
          <a:prstGeom prst="rect">
            <a:avLst/>
          </a:prstGeom>
        </p:spPr>
      </p:pic>
    </p:spTree>
    <p:extLst>
      <p:ext uri="{BB962C8B-B14F-4D97-AF65-F5344CB8AC3E}">
        <p14:creationId xmlns:p14="http://schemas.microsoft.com/office/powerpoint/2010/main" val="2221519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90B6-12E8-D91C-680B-4FD1786D694C}"/>
              </a:ext>
            </a:extLst>
          </p:cNvPr>
          <p:cNvSpPr txBox="1">
            <a:spLocks/>
          </p:cNvSpPr>
          <p:nvPr/>
        </p:nvSpPr>
        <p:spPr>
          <a:xfrm>
            <a:off x="2972469" y="668004"/>
            <a:ext cx="6247059"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Artwork Response</a:t>
            </a:r>
            <a:endParaRPr lang="en-AU" sz="3600" b="1" dirty="0">
              <a:solidFill>
                <a:schemeClr val="bg1"/>
              </a:solidFill>
              <a:latin typeface="Calibri "/>
            </a:endParaRPr>
          </a:p>
        </p:txBody>
      </p:sp>
      <p:pic>
        <p:nvPicPr>
          <p:cNvPr id="3" name="Picture 2" descr="A colorful tree with circles and dots&#10;&#10;Description automatically generated">
            <a:extLst>
              <a:ext uri="{FF2B5EF4-FFF2-40B4-BE49-F238E27FC236}">
                <a16:creationId xmlns:a16="http://schemas.microsoft.com/office/drawing/2014/main" id="{88A94888-45D8-6945-F945-CBF3E1639FBE}"/>
              </a:ext>
            </a:extLst>
          </p:cNvPr>
          <p:cNvPicPr>
            <a:picLocks noChangeAspect="1"/>
          </p:cNvPicPr>
          <p:nvPr/>
        </p:nvPicPr>
        <p:blipFill rotWithShape="1">
          <a:blip r:embed="rId3">
            <a:extLst>
              <a:ext uri="{28A0092B-C50C-407E-A947-70E740481C1C}">
                <a14:useLocalDpi xmlns:a14="http://schemas.microsoft.com/office/drawing/2010/main" val="0"/>
              </a:ext>
            </a:extLst>
          </a:blip>
          <a:srcRect l="996"/>
          <a:stretch/>
        </p:blipFill>
        <p:spPr>
          <a:xfrm>
            <a:off x="4473363" y="1580636"/>
            <a:ext cx="3245274" cy="4623475"/>
          </a:xfrm>
          <a:prstGeom prst="rect">
            <a:avLst/>
          </a:prstGeom>
        </p:spPr>
      </p:pic>
      <p:sp>
        <p:nvSpPr>
          <p:cNvPr id="4" name="Title 1">
            <a:extLst>
              <a:ext uri="{FF2B5EF4-FFF2-40B4-BE49-F238E27FC236}">
                <a16:creationId xmlns:a16="http://schemas.microsoft.com/office/drawing/2014/main" id="{197BEE3F-698D-541E-A638-D155883807A2}"/>
              </a:ext>
            </a:extLst>
          </p:cNvPr>
          <p:cNvSpPr txBox="1">
            <a:spLocks/>
          </p:cNvSpPr>
          <p:nvPr/>
        </p:nvSpPr>
        <p:spPr>
          <a:xfrm>
            <a:off x="2972470" y="6070626"/>
            <a:ext cx="6247059"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i="1" dirty="0">
                <a:solidFill>
                  <a:schemeClr val="bg1"/>
                </a:solidFill>
                <a:latin typeface="Calibri "/>
              </a:rPr>
              <a:t>Healing Country </a:t>
            </a:r>
            <a:r>
              <a:rPr lang="en-US" sz="2200" b="1" dirty="0">
                <a:solidFill>
                  <a:schemeClr val="bg1"/>
                </a:solidFill>
                <a:latin typeface="Calibri "/>
              </a:rPr>
              <a:t>by Riki Salam</a:t>
            </a:r>
            <a:endParaRPr lang="en-AU" sz="2200" b="1" dirty="0">
              <a:solidFill>
                <a:schemeClr val="bg1"/>
              </a:solidFill>
              <a:latin typeface="Calibri "/>
            </a:endParaRPr>
          </a:p>
        </p:txBody>
      </p:sp>
    </p:spTree>
    <p:extLst>
      <p:ext uri="{BB962C8B-B14F-4D97-AF65-F5344CB8AC3E}">
        <p14:creationId xmlns:p14="http://schemas.microsoft.com/office/powerpoint/2010/main" val="600532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2E150-A5DE-313D-935B-44255B37988B}"/>
              </a:ext>
            </a:extLst>
          </p:cNvPr>
          <p:cNvSpPr txBox="1">
            <a:spLocks/>
          </p:cNvSpPr>
          <p:nvPr/>
        </p:nvSpPr>
        <p:spPr>
          <a:xfrm>
            <a:off x="6319445" y="580662"/>
            <a:ext cx="4511466"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bg1"/>
                </a:solidFill>
                <a:latin typeface="Calibri "/>
              </a:rPr>
              <a:t>Worksheet 1: </a:t>
            </a:r>
            <a:r>
              <a:rPr lang="en-US" sz="2200" b="1" i="1" dirty="0">
                <a:solidFill>
                  <a:schemeClr val="bg1"/>
                </a:solidFill>
                <a:latin typeface="Calibri "/>
              </a:rPr>
              <a:t>I see… I think… I feel…</a:t>
            </a:r>
            <a:endParaRPr lang="en-AU" sz="2200" b="1" dirty="0">
              <a:solidFill>
                <a:schemeClr val="bg1"/>
              </a:solidFill>
              <a:latin typeface="Calibri "/>
            </a:endParaRPr>
          </a:p>
        </p:txBody>
      </p:sp>
      <p:pic>
        <p:nvPicPr>
          <p:cNvPr id="3" name="Picture 2" descr="A colorful tree with circles and dots&#10;&#10;Description automatically generated">
            <a:extLst>
              <a:ext uri="{FF2B5EF4-FFF2-40B4-BE49-F238E27FC236}">
                <a16:creationId xmlns:a16="http://schemas.microsoft.com/office/drawing/2014/main" id="{BCC97E9F-80A4-9C06-D26A-5D9F2A97DB15}"/>
              </a:ext>
            </a:extLst>
          </p:cNvPr>
          <p:cNvPicPr>
            <a:picLocks noChangeAspect="1"/>
          </p:cNvPicPr>
          <p:nvPr/>
        </p:nvPicPr>
        <p:blipFill rotWithShape="1">
          <a:blip r:embed="rId3">
            <a:extLst>
              <a:ext uri="{28A0092B-C50C-407E-A947-70E740481C1C}">
                <a14:useLocalDpi xmlns:a14="http://schemas.microsoft.com/office/drawing/2010/main" val="0"/>
              </a:ext>
            </a:extLst>
          </a:blip>
          <a:srcRect l="996"/>
          <a:stretch/>
        </p:blipFill>
        <p:spPr>
          <a:xfrm>
            <a:off x="305793" y="702590"/>
            <a:ext cx="4240925" cy="6041959"/>
          </a:xfrm>
          <a:prstGeom prst="rect">
            <a:avLst/>
          </a:prstGeom>
        </p:spPr>
      </p:pic>
      <p:pic>
        <p:nvPicPr>
          <p:cNvPr id="4" name="Picture 3" descr="A white sheet of paper with purple lines&#10;&#10;Description automatically generated">
            <a:extLst>
              <a:ext uri="{FF2B5EF4-FFF2-40B4-BE49-F238E27FC236}">
                <a16:creationId xmlns:a16="http://schemas.microsoft.com/office/drawing/2014/main" id="{43E888BE-3934-A6C9-4655-0E3C917035D9}"/>
              </a:ext>
            </a:extLst>
          </p:cNvPr>
          <p:cNvPicPr>
            <a:picLocks noChangeAspect="1"/>
          </p:cNvPicPr>
          <p:nvPr/>
        </p:nvPicPr>
        <p:blipFill rotWithShape="1">
          <a:blip r:embed="rId4">
            <a:extLst>
              <a:ext uri="{28A0092B-C50C-407E-A947-70E740481C1C}">
                <a14:useLocalDpi xmlns:a14="http://schemas.microsoft.com/office/drawing/2010/main" val="0"/>
              </a:ext>
            </a:extLst>
          </a:blip>
          <a:srcRect b="66079"/>
          <a:stretch/>
        </p:blipFill>
        <p:spPr>
          <a:xfrm>
            <a:off x="5569174" y="2210680"/>
            <a:ext cx="6387562" cy="3153143"/>
          </a:xfrm>
          <a:prstGeom prst="rect">
            <a:avLst/>
          </a:prstGeom>
        </p:spPr>
      </p:pic>
      <p:pic>
        <p:nvPicPr>
          <p:cNvPr id="5" name="Picture 4" descr="A white eye with black background&#10;&#10;Description automatically generated">
            <a:extLst>
              <a:ext uri="{FF2B5EF4-FFF2-40B4-BE49-F238E27FC236}">
                <a16:creationId xmlns:a16="http://schemas.microsoft.com/office/drawing/2014/main" id="{64B1D4C2-0D08-2388-8D34-9097CB8D9CF3}"/>
              </a:ext>
            </a:extLst>
          </p:cNvPr>
          <p:cNvPicPr>
            <a:picLocks noChangeAspect="1"/>
          </p:cNvPicPr>
          <p:nvPr/>
        </p:nvPicPr>
        <p:blipFill>
          <a:blip r:embed="rId5"/>
          <a:stretch>
            <a:fillRect/>
          </a:stretch>
        </p:blipFill>
        <p:spPr>
          <a:xfrm>
            <a:off x="4867275" y="3000375"/>
            <a:ext cx="590550" cy="428625"/>
          </a:xfrm>
          <a:prstGeom prst="rect">
            <a:avLst/>
          </a:prstGeom>
        </p:spPr>
      </p:pic>
      <p:pic>
        <p:nvPicPr>
          <p:cNvPr id="6" name="Picture 5" descr="A white cloud on a black background&#10;&#10;Description automatically generated">
            <a:extLst>
              <a:ext uri="{FF2B5EF4-FFF2-40B4-BE49-F238E27FC236}">
                <a16:creationId xmlns:a16="http://schemas.microsoft.com/office/drawing/2014/main" id="{440E92AE-CF51-BD8F-E955-285EAA82C725}"/>
              </a:ext>
            </a:extLst>
          </p:cNvPr>
          <p:cNvPicPr>
            <a:picLocks noChangeAspect="1"/>
          </p:cNvPicPr>
          <p:nvPr/>
        </p:nvPicPr>
        <p:blipFill>
          <a:blip r:embed="rId6"/>
          <a:stretch>
            <a:fillRect/>
          </a:stretch>
        </p:blipFill>
        <p:spPr>
          <a:xfrm>
            <a:off x="4819650" y="3613150"/>
            <a:ext cx="650875" cy="438150"/>
          </a:xfrm>
          <a:prstGeom prst="rect">
            <a:avLst/>
          </a:prstGeom>
        </p:spPr>
      </p:pic>
      <p:pic>
        <p:nvPicPr>
          <p:cNvPr id="7" name="Picture 6" descr="A white heart on a black background&#10;&#10;Description automatically generated">
            <a:extLst>
              <a:ext uri="{FF2B5EF4-FFF2-40B4-BE49-F238E27FC236}">
                <a16:creationId xmlns:a16="http://schemas.microsoft.com/office/drawing/2014/main" id="{6FC6448B-494A-82D7-C46F-FEFE126D67BE}"/>
              </a:ext>
            </a:extLst>
          </p:cNvPr>
          <p:cNvPicPr>
            <a:picLocks noChangeAspect="1"/>
          </p:cNvPicPr>
          <p:nvPr/>
        </p:nvPicPr>
        <p:blipFill>
          <a:blip r:embed="rId7"/>
          <a:stretch>
            <a:fillRect/>
          </a:stretch>
        </p:blipFill>
        <p:spPr>
          <a:xfrm>
            <a:off x="4924425" y="4302125"/>
            <a:ext cx="482600" cy="428625"/>
          </a:xfrm>
          <a:prstGeom prst="rect">
            <a:avLst/>
          </a:prstGeom>
        </p:spPr>
      </p:pic>
    </p:spTree>
    <p:extLst>
      <p:ext uri="{BB962C8B-B14F-4D97-AF65-F5344CB8AC3E}">
        <p14:creationId xmlns:p14="http://schemas.microsoft.com/office/powerpoint/2010/main" val="1205859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AF3E4FE2-88F0-B8F6-C636-D89FFF8D26A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11A60978-1A45-3AA7-DA59-234CF9B23890}"/>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Yarning Circle</a:t>
            </a:r>
            <a:endParaRPr lang="en-US" dirty="0">
              <a:solidFill>
                <a:schemeClr val="bg1"/>
              </a:solidFill>
            </a:endParaRPr>
          </a:p>
        </p:txBody>
      </p:sp>
    </p:spTree>
    <p:extLst>
      <p:ext uri="{BB962C8B-B14F-4D97-AF65-F5344CB8AC3E}">
        <p14:creationId xmlns:p14="http://schemas.microsoft.com/office/powerpoint/2010/main" val="3792852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itle 1">
            <a:extLst>
              <a:ext uri="{FF2B5EF4-FFF2-40B4-BE49-F238E27FC236}">
                <a16:creationId xmlns:a16="http://schemas.microsoft.com/office/drawing/2014/main" id="{CA6C79DB-A25E-84E6-0FC0-0A08B65AD85C}"/>
              </a:ext>
            </a:extLst>
          </p:cNvPr>
          <p:cNvSpPr txBox="1">
            <a:spLocks/>
          </p:cNvSpPr>
          <p:nvPr/>
        </p:nvSpPr>
        <p:spPr>
          <a:xfrm>
            <a:off x="2939" y="1065647"/>
            <a:ext cx="12183372"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Activity 3: Musical response</a:t>
            </a:r>
          </a:p>
        </p:txBody>
      </p:sp>
      <p:pic>
        <p:nvPicPr>
          <p:cNvPr id="7" name="Picture 6" descr="A person singing into a microphone&#10;&#10;Description automatically generated">
            <a:extLst>
              <a:ext uri="{FF2B5EF4-FFF2-40B4-BE49-F238E27FC236}">
                <a16:creationId xmlns:a16="http://schemas.microsoft.com/office/drawing/2014/main" id="{1336FE2C-14F4-9E5F-B22A-19161801459E}"/>
              </a:ext>
            </a:extLst>
          </p:cNvPr>
          <p:cNvPicPr>
            <a:picLocks noChangeAspect="1"/>
          </p:cNvPicPr>
          <p:nvPr/>
        </p:nvPicPr>
        <p:blipFill rotWithShape="1">
          <a:blip r:embed="rId3">
            <a:extLst>
              <a:ext uri="{28A0092B-C50C-407E-A947-70E740481C1C}">
                <a14:useLocalDpi xmlns:a14="http://schemas.microsoft.com/office/drawing/2010/main" val="0"/>
              </a:ext>
            </a:extLst>
          </a:blip>
          <a:srcRect r="17503" b="-2"/>
          <a:stretch/>
        </p:blipFill>
        <p:spPr>
          <a:xfrm rot="1033436">
            <a:off x="5908410" y="2420176"/>
            <a:ext cx="4055532" cy="3428990"/>
          </a:xfrm>
          <a:prstGeom prst="rect">
            <a:avLst/>
          </a:prstGeom>
        </p:spPr>
      </p:pic>
      <p:pic>
        <p:nvPicPr>
          <p:cNvPr id="11" name="Picture 10" descr="A painting of a landscape&#10;&#10;Description automatically generated">
            <a:extLst>
              <a:ext uri="{FF2B5EF4-FFF2-40B4-BE49-F238E27FC236}">
                <a16:creationId xmlns:a16="http://schemas.microsoft.com/office/drawing/2014/main" id="{5EF5F958-A3F7-8A10-93E0-7F47A04FAC19}"/>
              </a:ext>
            </a:extLst>
          </p:cNvPr>
          <p:cNvPicPr>
            <a:picLocks noChangeAspect="1"/>
          </p:cNvPicPr>
          <p:nvPr/>
        </p:nvPicPr>
        <p:blipFill rotWithShape="1">
          <a:blip r:embed="rId4">
            <a:extLst>
              <a:ext uri="{28A0092B-C50C-407E-A947-70E740481C1C}">
                <a14:useLocalDpi xmlns:a14="http://schemas.microsoft.com/office/drawing/2010/main" val="0"/>
              </a:ext>
            </a:extLst>
          </a:blip>
          <a:srcRect r="-1" b="2365"/>
          <a:stretch/>
        </p:blipFill>
        <p:spPr>
          <a:xfrm rot="20633304">
            <a:off x="2169097" y="2192898"/>
            <a:ext cx="4055532" cy="3429000"/>
          </a:xfrm>
          <a:prstGeom prst="rect">
            <a:avLst/>
          </a:prstGeom>
        </p:spPr>
      </p:pic>
    </p:spTree>
    <p:extLst>
      <p:ext uri="{BB962C8B-B14F-4D97-AF65-F5344CB8AC3E}">
        <p14:creationId xmlns:p14="http://schemas.microsoft.com/office/powerpoint/2010/main" val="875441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E9B98-6A96-E38E-5ED9-2ADAF1BF1210}"/>
              </a:ext>
            </a:extLst>
          </p:cNvPr>
          <p:cNvSpPr txBox="1">
            <a:spLocks/>
          </p:cNvSpPr>
          <p:nvPr/>
        </p:nvSpPr>
        <p:spPr>
          <a:xfrm>
            <a:off x="779316" y="1209421"/>
            <a:ext cx="10515600"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Shellie Morris</a:t>
            </a:r>
          </a:p>
        </p:txBody>
      </p:sp>
      <p:pic>
        <p:nvPicPr>
          <p:cNvPr id="4" name="Picture 3" descr="A person with dreadlocks playing a guitar&#10;&#10;Description automatically generated">
            <a:extLst>
              <a:ext uri="{FF2B5EF4-FFF2-40B4-BE49-F238E27FC236}">
                <a16:creationId xmlns:a16="http://schemas.microsoft.com/office/drawing/2014/main" id="{1FF96867-5384-AB90-024A-A45AA38B6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4269" y="2248336"/>
            <a:ext cx="5640517" cy="3487648"/>
          </a:xfrm>
          <a:prstGeom prst="rect">
            <a:avLst/>
          </a:prstGeom>
        </p:spPr>
      </p:pic>
    </p:spTree>
    <p:extLst>
      <p:ext uri="{BB962C8B-B14F-4D97-AF65-F5344CB8AC3E}">
        <p14:creationId xmlns:p14="http://schemas.microsoft.com/office/powerpoint/2010/main" val="4035189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972322-E25F-DF67-A3D4-488FD4D91FE2}"/>
              </a:ext>
            </a:extLst>
          </p:cNvPr>
          <p:cNvSpPr txBox="1">
            <a:spLocks/>
          </p:cNvSpPr>
          <p:nvPr/>
        </p:nvSpPr>
        <p:spPr>
          <a:xfrm>
            <a:off x="744894" y="570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chemeClr val="bg1"/>
                </a:solidFill>
                <a:latin typeface="+mn-lt"/>
              </a:rPr>
              <a:t>Acknowledgement</a:t>
            </a:r>
          </a:p>
        </p:txBody>
      </p:sp>
      <p:sp>
        <p:nvSpPr>
          <p:cNvPr id="14" name="Content Placeholder 2">
            <a:extLst>
              <a:ext uri="{FF2B5EF4-FFF2-40B4-BE49-F238E27FC236}">
                <a16:creationId xmlns:a16="http://schemas.microsoft.com/office/drawing/2014/main" id="{7A50F2EF-B09A-8B38-E721-FB88EA9DFC0E}"/>
              </a:ext>
            </a:extLst>
          </p:cNvPr>
          <p:cNvSpPr txBox="1">
            <a:spLocks/>
          </p:cNvSpPr>
          <p:nvPr/>
        </p:nvSpPr>
        <p:spPr>
          <a:xfrm>
            <a:off x="288767" y="1678703"/>
            <a:ext cx="5257192" cy="47160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a:solidFill>
                <a:schemeClr val="bg1"/>
              </a:solidFill>
            </a:endParaRPr>
          </a:p>
          <a:p>
            <a:pPr marL="0" indent="0">
              <a:buNone/>
            </a:pPr>
            <a:r>
              <a:rPr lang="en-AU">
                <a:solidFill>
                  <a:schemeClr val="bg1"/>
                </a:solidFill>
                <a:highlight>
                  <a:srgbClr val="000080"/>
                </a:highlight>
              </a:rPr>
              <a:t>[Name of school/class] </a:t>
            </a:r>
            <a:r>
              <a:rPr lang="en-US">
                <a:solidFill>
                  <a:schemeClr val="bg1"/>
                </a:solidFill>
              </a:rPr>
              <a:t>acknowledges Country, Custodians and Community of the lands on which we are on today </a:t>
            </a:r>
            <a:r>
              <a:rPr lang="en-US">
                <a:solidFill>
                  <a:schemeClr val="bg1"/>
                </a:solidFill>
                <a:highlight>
                  <a:srgbClr val="000080"/>
                </a:highlight>
              </a:rPr>
              <a:t>[insert name of land/ peoples]</a:t>
            </a:r>
            <a:r>
              <a:rPr lang="en-US">
                <a:solidFill>
                  <a:schemeClr val="bg1"/>
                </a:solidFill>
              </a:rPr>
              <a:t>.</a:t>
            </a:r>
            <a:endParaRPr lang="en-US">
              <a:solidFill>
                <a:schemeClr val="bg1"/>
              </a:solidFill>
              <a:highlight>
                <a:srgbClr val="000080"/>
              </a:highlight>
              <a:cs typeface="Calibri"/>
            </a:endParaRPr>
          </a:p>
          <a:p>
            <a:pPr marL="0" indent="0">
              <a:buNone/>
            </a:pPr>
            <a:r>
              <a:rPr lang="en-US">
                <a:solidFill>
                  <a:schemeClr val="bg1"/>
                </a:solidFill>
              </a:rPr>
              <a:t>We also pay our respects to Elders and to Stolen Generations survivors, of the Dreaming and of the here and now. </a:t>
            </a:r>
            <a:endParaRPr lang="en-US">
              <a:solidFill>
                <a:schemeClr val="bg1"/>
              </a:solidFill>
              <a:cs typeface="Calibri"/>
            </a:endParaRPr>
          </a:p>
          <a:p>
            <a:pPr marL="0" indent="0">
              <a:buNone/>
            </a:pPr>
            <a:r>
              <a:rPr lang="en-US">
                <a:solidFill>
                  <a:schemeClr val="bg1"/>
                </a:solidFill>
              </a:rPr>
              <a:t>We </a:t>
            </a:r>
            <a:r>
              <a:rPr lang="en-US" err="1">
                <a:solidFill>
                  <a:schemeClr val="bg1"/>
                </a:solidFill>
              </a:rPr>
              <a:t>recognise</a:t>
            </a:r>
            <a:r>
              <a:rPr lang="en-US">
                <a:solidFill>
                  <a:schemeClr val="bg1"/>
                </a:solidFill>
              </a:rPr>
              <a:t> the ongoing nature of trauma experiences for First Nations peoples and commit each day to survivor-led intergenerational healing.</a:t>
            </a:r>
            <a:endParaRPr lang="en-AU">
              <a:solidFill>
                <a:schemeClr val="bg1"/>
              </a:solidFill>
            </a:endParaRPr>
          </a:p>
        </p:txBody>
      </p:sp>
      <p:pic>
        <p:nvPicPr>
          <p:cNvPr id="15" name="Picture 2">
            <a:extLst>
              <a:ext uri="{FF2B5EF4-FFF2-40B4-BE49-F238E27FC236}">
                <a16:creationId xmlns:a16="http://schemas.microsoft.com/office/drawing/2014/main" id="{D49BAC63-EA7E-632E-8CF8-7F9F5A6AB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61" y="1135241"/>
            <a:ext cx="6018160" cy="458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5E67-C872-7DAA-4CB5-A213D2CB3893}"/>
              </a:ext>
            </a:extLst>
          </p:cNvPr>
          <p:cNvSpPr txBox="1">
            <a:spLocks/>
          </p:cNvSpPr>
          <p:nvPr/>
        </p:nvSpPr>
        <p:spPr>
          <a:xfrm>
            <a:off x="100823" y="677065"/>
            <a:ext cx="11997846"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dirty="0">
                <a:solidFill>
                  <a:srgbClr val="FFFFFF"/>
                </a:solidFill>
                <a:latin typeface="+mn-lt"/>
                <a:ea typeface="+mj-lt"/>
                <a:cs typeface="+mj-lt"/>
              </a:rPr>
              <a:t>Video: </a:t>
            </a:r>
            <a:r>
              <a:rPr lang="en-AU" sz="2200" b="1" i="1" u="none" strike="noStrike" dirty="0" err="1">
                <a:solidFill>
                  <a:srgbClr val="FFFFFF"/>
                </a:solidFill>
                <a:effectLst/>
                <a:latin typeface="+mn-lt"/>
              </a:rPr>
              <a:t>Waliwaliyangu</a:t>
            </a:r>
            <a:r>
              <a:rPr lang="en-AU" sz="2200" b="1" i="1" u="none" strike="noStrike" dirty="0">
                <a:solidFill>
                  <a:srgbClr val="FFFFFF"/>
                </a:solidFill>
                <a:effectLst/>
                <a:latin typeface="+mn-lt"/>
              </a:rPr>
              <a:t> li-</a:t>
            </a:r>
            <a:r>
              <a:rPr lang="en-AU" sz="2200" b="1" i="1" u="none" strike="noStrike" dirty="0" err="1">
                <a:solidFill>
                  <a:srgbClr val="FFFFFF"/>
                </a:solidFill>
                <a:effectLst/>
                <a:latin typeface="+mn-lt"/>
              </a:rPr>
              <a:t>Anthawirriyarra</a:t>
            </a:r>
            <a:r>
              <a:rPr lang="en-AU" sz="2200" b="1" i="1" u="none" strike="noStrike" dirty="0">
                <a:solidFill>
                  <a:srgbClr val="FFFFFF"/>
                </a:solidFill>
                <a:effectLst/>
                <a:latin typeface="+mn-lt"/>
              </a:rPr>
              <a:t> a-</a:t>
            </a:r>
            <a:r>
              <a:rPr lang="en-AU" sz="2200" b="1" i="1" u="none" strike="noStrike" dirty="0" err="1">
                <a:solidFill>
                  <a:srgbClr val="FFFFFF"/>
                </a:solidFill>
                <a:effectLst/>
                <a:latin typeface="+mn-lt"/>
              </a:rPr>
              <a:t>Kurija</a:t>
            </a:r>
            <a:r>
              <a:rPr lang="en-AU" sz="2200" b="1" i="1" u="none" strike="noStrike" dirty="0">
                <a:solidFill>
                  <a:srgbClr val="FFFFFF"/>
                </a:solidFill>
                <a:effectLst/>
                <a:latin typeface="+mn-lt"/>
              </a:rPr>
              <a:t> </a:t>
            </a:r>
            <a:r>
              <a:rPr lang="en-AU" sz="2200" b="1" i="0" u="none" strike="noStrike" dirty="0">
                <a:solidFill>
                  <a:srgbClr val="FFFFFF"/>
                </a:solidFill>
                <a:effectLst/>
                <a:latin typeface="+mn-lt"/>
              </a:rPr>
              <a:t>- Shellie Morris &amp; the Borroloola </a:t>
            </a:r>
            <a:r>
              <a:rPr lang="en-AU" sz="2200" b="1" i="0" u="none" strike="noStrike" dirty="0" err="1">
                <a:solidFill>
                  <a:srgbClr val="FFFFFF"/>
                </a:solidFill>
                <a:effectLst/>
                <a:latin typeface="+mn-lt"/>
              </a:rPr>
              <a:t>Songwomen</a:t>
            </a:r>
            <a:endParaRPr lang="en-AU" sz="2200" b="1" i="0" u="none" strike="noStrike" dirty="0">
              <a:solidFill>
                <a:srgbClr val="FFFFFF"/>
              </a:solidFill>
              <a:effectLst/>
              <a:latin typeface="+mn-lt"/>
            </a:endParaRPr>
          </a:p>
        </p:txBody>
      </p:sp>
      <p:pic>
        <p:nvPicPr>
          <p:cNvPr id="3" name="Online Media 2" title="Waliwaliyangu li-Anthawirriyarra a-Kurija - Shellie Morris &amp; the Borroloola Songwomen">
            <a:hlinkClick r:id="" action="ppaction://media"/>
            <a:extLst>
              <a:ext uri="{FF2B5EF4-FFF2-40B4-BE49-F238E27FC236}">
                <a16:creationId xmlns:a16="http://schemas.microsoft.com/office/drawing/2014/main" id="{718D8225-ADBD-DDE1-4E23-30191886EAF8}"/>
              </a:ext>
            </a:extLst>
          </p:cNvPr>
          <p:cNvPicPr>
            <a:picLocks noRot="1" noChangeAspect="1"/>
          </p:cNvPicPr>
          <p:nvPr>
            <a:videoFile r:link="rId1"/>
          </p:nvPr>
        </p:nvPicPr>
        <p:blipFill>
          <a:blip r:embed="rId4"/>
          <a:stretch>
            <a:fillRect/>
          </a:stretch>
        </p:blipFill>
        <p:spPr>
          <a:xfrm>
            <a:off x="2142436" y="1386232"/>
            <a:ext cx="7918173" cy="4858578"/>
          </a:xfrm>
          <a:prstGeom prst="rect">
            <a:avLst/>
          </a:prstGeom>
        </p:spPr>
      </p:pic>
    </p:spTree>
    <p:extLst>
      <p:ext uri="{BB962C8B-B14F-4D97-AF65-F5344CB8AC3E}">
        <p14:creationId xmlns:p14="http://schemas.microsoft.com/office/powerpoint/2010/main" val="697968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B9E9-7364-E318-3651-B03862356824}"/>
              </a:ext>
            </a:extLst>
          </p:cNvPr>
          <p:cNvSpPr txBox="1">
            <a:spLocks/>
          </p:cNvSpPr>
          <p:nvPr/>
        </p:nvSpPr>
        <p:spPr>
          <a:xfrm>
            <a:off x="824723" y="1864649"/>
            <a:ext cx="5271277" cy="312870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rgbClr val="FFFFFF"/>
                </a:solidFill>
                <a:latin typeface="+mn-lt"/>
                <a:ea typeface="+mj-lt"/>
                <a:cs typeface="+mj-lt"/>
              </a:rPr>
              <a:t>Listen to audio: </a:t>
            </a:r>
            <a:r>
              <a:rPr lang="en-AU" sz="3200" i="1" u="none" strike="noStrike" dirty="0" err="1">
                <a:solidFill>
                  <a:srgbClr val="FFFFFF"/>
                </a:solidFill>
                <a:effectLst/>
                <a:latin typeface="+mn-lt"/>
              </a:rPr>
              <a:t>Waliwaliyangu</a:t>
            </a:r>
            <a:r>
              <a:rPr lang="en-AU" sz="3200" i="1" u="none" strike="noStrike" dirty="0">
                <a:solidFill>
                  <a:srgbClr val="FFFFFF"/>
                </a:solidFill>
                <a:effectLst/>
                <a:latin typeface="+mn-lt"/>
              </a:rPr>
              <a:t> li-</a:t>
            </a:r>
            <a:r>
              <a:rPr lang="en-AU" sz="3200" i="1" u="none" strike="noStrike" dirty="0" err="1">
                <a:solidFill>
                  <a:srgbClr val="FFFFFF"/>
                </a:solidFill>
                <a:effectLst/>
                <a:latin typeface="+mn-lt"/>
              </a:rPr>
              <a:t>Anthawirriyarra</a:t>
            </a:r>
            <a:r>
              <a:rPr lang="en-AU" sz="3200" i="1" u="none" strike="noStrike" dirty="0">
                <a:solidFill>
                  <a:srgbClr val="FFFFFF"/>
                </a:solidFill>
                <a:effectLst/>
                <a:latin typeface="+mn-lt"/>
              </a:rPr>
              <a:t> a-</a:t>
            </a:r>
            <a:r>
              <a:rPr lang="en-AU" sz="3200" i="1" u="none" strike="noStrike" dirty="0" err="1">
                <a:solidFill>
                  <a:srgbClr val="FFFFFF"/>
                </a:solidFill>
                <a:effectLst/>
                <a:latin typeface="+mn-lt"/>
              </a:rPr>
              <a:t>Kurija</a:t>
            </a:r>
            <a:r>
              <a:rPr lang="en-AU" sz="3200" i="1" u="none" strike="noStrike" dirty="0">
                <a:solidFill>
                  <a:srgbClr val="FFFFFF"/>
                </a:solidFill>
                <a:effectLst/>
                <a:latin typeface="+mn-lt"/>
              </a:rPr>
              <a:t> </a:t>
            </a:r>
            <a:r>
              <a:rPr lang="en-AU" sz="3200" i="0" u="none" strike="noStrike" dirty="0">
                <a:solidFill>
                  <a:srgbClr val="FFFFFF"/>
                </a:solidFill>
                <a:effectLst/>
                <a:latin typeface="+mn-lt"/>
              </a:rPr>
              <a:t>- Shellie Morris &amp; the Borroloola </a:t>
            </a:r>
            <a:r>
              <a:rPr lang="en-AU" sz="3200" i="0" u="none" strike="noStrike" dirty="0" err="1">
                <a:solidFill>
                  <a:srgbClr val="FFFFFF"/>
                </a:solidFill>
                <a:effectLst/>
                <a:latin typeface="+mn-lt"/>
              </a:rPr>
              <a:t>Songwomen</a:t>
            </a:r>
            <a:endParaRPr lang="en-AU" sz="3200" i="0" u="none" strike="noStrike" dirty="0">
              <a:solidFill>
                <a:srgbClr val="FFFFFF"/>
              </a:solidFill>
              <a:effectLst/>
              <a:latin typeface="+mn-lt"/>
            </a:endParaRPr>
          </a:p>
        </p:txBody>
      </p:sp>
      <p:sp>
        <p:nvSpPr>
          <p:cNvPr id="3" name="Title 1">
            <a:extLst>
              <a:ext uri="{FF2B5EF4-FFF2-40B4-BE49-F238E27FC236}">
                <a16:creationId xmlns:a16="http://schemas.microsoft.com/office/drawing/2014/main" id="{2E33E43F-4047-D02E-5A20-5DE515C7D2F8}"/>
              </a:ext>
            </a:extLst>
          </p:cNvPr>
          <p:cNvSpPr txBox="1">
            <a:spLocks/>
          </p:cNvSpPr>
          <p:nvPr/>
        </p:nvSpPr>
        <p:spPr>
          <a:xfrm>
            <a:off x="779316" y="1209421"/>
            <a:ext cx="10515600"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Draw the Music</a:t>
            </a:r>
          </a:p>
        </p:txBody>
      </p:sp>
      <p:pic>
        <p:nvPicPr>
          <p:cNvPr id="4" name="Online Media 3" title="Waliwaliyangu li-Anthawirriyarra a-Kurija - Shellie Morris &amp; the Borroloola Songwomen">
            <a:hlinkClick r:id="" action="ppaction://media"/>
            <a:extLst>
              <a:ext uri="{FF2B5EF4-FFF2-40B4-BE49-F238E27FC236}">
                <a16:creationId xmlns:a16="http://schemas.microsoft.com/office/drawing/2014/main" id="{FBAA6DDF-45FB-BCD9-0EDF-4A1D157183B4}"/>
              </a:ext>
            </a:extLst>
          </p:cNvPr>
          <p:cNvPicPr>
            <a:picLocks noRot="1" noChangeAspect="1"/>
          </p:cNvPicPr>
          <p:nvPr>
            <a:videoFile r:link="rId1"/>
          </p:nvPr>
        </p:nvPicPr>
        <p:blipFill>
          <a:blip r:embed="rId4"/>
          <a:stretch>
            <a:fillRect/>
          </a:stretch>
        </p:blipFill>
        <p:spPr>
          <a:xfrm>
            <a:off x="7167217" y="2810841"/>
            <a:ext cx="2065131" cy="1147970"/>
          </a:xfrm>
          <a:prstGeom prst="rect">
            <a:avLst/>
          </a:prstGeom>
        </p:spPr>
      </p:pic>
    </p:spTree>
    <p:extLst>
      <p:ext uri="{BB962C8B-B14F-4D97-AF65-F5344CB8AC3E}">
        <p14:creationId xmlns:p14="http://schemas.microsoft.com/office/powerpoint/2010/main" val="2153310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D81501DD-04D6-2F30-0A36-E676D5DE964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CD3D5907-0370-05FB-32A6-1DB30AFF148D}"/>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Yarning Circle:</a:t>
            </a:r>
          </a:p>
        </p:txBody>
      </p:sp>
    </p:spTree>
    <p:extLst>
      <p:ext uri="{BB962C8B-B14F-4D97-AF65-F5344CB8AC3E}">
        <p14:creationId xmlns:p14="http://schemas.microsoft.com/office/powerpoint/2010/main" val="197182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bg1"/>
                </a:solidFill>
                <a:latin typeface="+mn-lt"/>
              </a:rPr>
              <a:t>Activity 4: </a:t>
            </a:r>
          </a:p>
          <a:p>
            <a:pPr algn="ctr"/>
            <a:r>
              <a:rPr lang="en-US" sz="3600" b="1" dirty="0">
                <a:solidFill>
                  <a:schemeClr val="bg1"/>
                </a:solidFill>
                <a:latin typeface="+mn-lt"/>
              </a:rPr>
              <a:t>Reflect and Share Learning</a:t>
            </a:r>
            <a:endParaRPr lang="en-US"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9D693171-04D7-B477-0DB5-0C87AEFA7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434699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27110-EF0F-5A46-25AB-98146CCB850D}"/>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Calibri"/>
                <a:ea typeface="+mj-lt"/>
                <a:cs typeface="+mj-lt"/>
              </a:rPr>
              <a:t>Read book: </a:t>
            </a:r>
            <a:r>
              <a:rPr lang="en-US" sz="2800" b="1" i="1" dirty="0">
                <a:solidFill>
                  <a:schemeClr val="bg1"/>
                </a:solidFill>
                <a:latin typeface="Calibri"/>
                <a:ea typeface="+mj-lt"/>
                <a:cs typeface="+mj-lt"/>
              </a:rPr>
              <a:t>the lost girl </a:t>
            </a:r>
            <a:r>
              <a:rPr lang="en-US" sz="2800" b="1" dirty="0">
                <a:solidFill>
                  <a:schemeClr val="bg1"/>
                </a:solidFill>
                <a:latin typeface="Calibri"/>
                <a:ea typeface="+mj-lt"/>
                <a:cs typeface="+mj-lt"/>
              </a:rPr>
              <a:t>by </a:t>
            </a:r>
            <a:r>
              <a:rPr lang="en-US" sz="2800" b="1" dirty="0" err="1">
                <a:solidFill>
                  <a:schemeClr val="bg1"/>
                </a:solidFill>
                <a:latin typeface="Calibri"/>
                <a:ea typeface="+mj-lt"/>
                <a:cs typeface="+mj-lt"/>
              </a:rPr>
              <a:t>Amberlin</a:t>
            </a:r>
            <a:r>
              <a:rPr lang="en-US" sz="2800" b="1" dirty="0">
                <a:solidFill>
                  <a:schemeClr val="bg1"/>
                </a:solidFill>
                <a:latin typeface="Calibri"/>
                <a:ea typeface="+mj-lt"/>
                <a:cs typeface="+mj-lt"/>
              </a:rPr>
              <a:t> </a:t>
            </a:r>
            <a:r>
              <a:rPr lang="en-US" sz="2800" b="1" dirty="0" err="1">
                <a:solidFill>
                  <a:schemeClr val="bg1"/>
                </a:solidFill>
                <a:latin typeface="Calibri"/>
                <a:ea typeface="+mj-lt"/>
                <a:cs typeface="+mj-lt"/>
              </a:rPr>
              <a:t>Kwaymullina</a:t>
            </a:r>
            <a:r>
              <a:rPr lang="en-US" sz="2800" b="1" dirty="0">
                <a:solidFill>
                  <a:schemeClr val="bg1"/>
                </a:solidFill>
                <a:latin typeface="Calibri"/>
                <a:ea typeface="+mj-lt"/>
                <a:cs typeface="+mj-lt"/>
              </a:rPr>
              <a:t> &amp; Leanne Tobin</a:t>
            </a:r>
          </a:p>
        </p:txBody>
      </p:sp>
      <p:pic>
        <p:nvPicPr>
          <p:cNvPr id="3" name="Picture 2" descr="A book cover with a picture of a person walking on a dirt path&#10;&#10;Description automatically generated">
            <a:extLst>
              <a:ext uri="{FF2B5EF4-FFF2-40B4-BE49-F238E27FC236}">
                <a16:creationId xmlns:a16="http://schemas.microsoft.com/office/drawing/2014/main" id="{AEA7B134-CB3B-776B-7AEA-714EC71DA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550" y="1455733"/>
            <a:ext cx="5676900" cy="5041900"/>
          </a:xfrm>
          <a:prstGeom prst="rect">
            <a:avLst/>
          </a:prstGeom>
        </p:spPr>
      </p:pic>
    </p:spTree>
    <p:extLst>
      <p:ext uri="{BB962C8B-B14F-4D97-AF65-F5344CB8AC3E}">
        <p14:creationId xmlns:p14="http://schemas.microsoft.com/office/powerpoint/2010/main" val="1643110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2D5A-923E-E114-FFC2-335AEB667FF3}"/>
              </a:ext>
            </a:extLst>
          </p:cNvPr>
          <p:cNvSpPr txBox="1">
            <a:spLocks/>
          </p:cNvSpPr>
          <p:nvPr/>
        </p:nvSpPr>
        <p:spPr>
          <a:xfrm>
            <a:off x="144997" y="1008369"/>
            <a:ext cx="11997846"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Creating Digital Postcards</a:t>
            </a:r>
          </a:p>
        </p:txBody>
      </p:sp>
    </p:spTree>
    <p:extLst>
      <p:ext uri="{BB962C8B-B14F-4D97-AF65-F5344CB8AC3E}">
        <p14:creationId xmlns:p14="http://schemas.microsoft.com/office/powerpoint/2010/main" val="4120211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E99A-F3B0-BC53-7EEB-882393EC53BF}"/>
              </a:ext>
            </a:extLst>
          </p:cNvPr>
          <p:cNvSpPr txBox="1">
            <a:spLocks/>
          </p:cNvSpPr>
          <p:nvPr/>
        </p:nvSpPr>
        <p:spPr>
          <a:xfrm>
            <a:off x="100823" y="677065"/>
            <a:ext cx="11997846"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Creating Digital Postcards</a:t>
            </a:r>
          </a:p>
        </p:txBody>
      </p:sp>
      <p:pic>
        <p:nvPicPr>
          <p:cNvPr id="3" name="Picture 2" descr="A colorful tree with circles and dots&#10;&#10;Description automatically generated">
            <a:extLst>
              <a:ext uri="{FF2B5EF4-FFF2-40B4-BE49-F238E27FC236}">
                <a16:creationId xmlns:a16="http://schemas.microsoft.com/office/drawing/2014/main" id="{853B9067-B721-0EDC-F9C7-746143AD10DF}"/>
              </a:ext>
            </a:extLst>
          </p:cNvPr>
          <p:cNvPicPr>
            <a:picLocks noChangeAspect="1"/>
          </p:cNvPicPr>
          <p:nvPr/>
        </p:nvPicPr>
        <p:blipFill rotWithShape="1">
          <a:blip r:embed="rId3">
            <a:extLst>
              <a:ext uri="{28A0092B-C50C-407E-A947-70E740481C1C}">
                <a14:useLocalDpi xmlns:a14="http://schemas.microsoft.com/office/drawing/2010/main" val="0"/>
              </a:ext>
            </a:extLst>
          </a:blip>
          <a:srcRect l="996"/>
          <a:stretch/>
        </p:blipFill>
        <p:spPr>
          <a:xfrm rot="20468006">
            <a:off x="444288" y="1628957"/>
            <a:ext cx="3245274" cy="4623475"/>
          </a:xfrm>
          <a:prstGeom prst="rect">
            <a:avLst/>
          </a:prstGeom>
        </p:spPr>
      </p:pic>
      <p:pic>
        <p:nvPicPr>
          <p:cNvPr id="4" name="Picture 3" descr="A person on a stage with a stage and a crowd of people&#10;&#10;Description automatically generated">
            <a:extLst>
              <a:ext uri="{FF2B5EF4-FFF2-40B4-BE49-F238E27FC236}">
                <a16:creationId xmlns:a16="http://schemas.microsoft.com/office/drawing/2014/main" id="{E82376BC-A330-96FA-E1C8-3C58B87BD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43302">
            <a:off x="8319712" y="2846588"/>
            <a:ext cx="4270230" cy="2285702"/>
          </a:xfrm>
          <a:prstGeom prst="rect">
            <a:avLst/>
          </a:prstGeom>
        </p:spPr>
      </p:pic>
      <p:pic>
        <p:nvPicPr>
          <p:cNvPr id="5" name="Picture 4" descr="A white sheet of paper with black text&#10;&#10;Description automatically generated">
            <a:extLst>
              <a:ext uri="{FF2B5EF4-FFF2-40B4-BE49-F238E27FC236}">
                <a16:creationId xmlns:a16="http://schemas.microsoft.com/office/drawing/2014/main" id="{9357BFF0-D369-FD77-189C-36F7A08BFA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9685" y="1499105"/>
            <a:ext cx="5592629" cy="4980670"/>
          </a:xfrm>
          <a:prstGeom prst="rect">
            <a:avLst/>
          </a:prstGeom>
        </p:spPr>
      </p:pic>
    </p:spTree>
    <p:extLst>
      <p:ext uri="{BB962C8B-B14F-4D97-AF65-F5344CB8AC3E}">
        <p14:creationId xmlns:p14="http://schemas.microsoft.com/office/powerpoint/2010/main" val="2901213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D81501DD-04D6-2F30-0A36-E676D5DE964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CD3D5907-0370-05FB-32A6-1DB30AFF148D}"/>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Yarning Circle</a:t>
            </a:r>
            <a:endParaRPr lang="en-US" dirty="0">
              <a:solidFill>
                <a:schemeClr val="bg1"/>
              </a:solidFill>
            </a:endParaRPr>
          </a:p>
        </p:txBody>
      </p:sp>
    </p:spTree>
    <p:extLst>
      <p:ext uri="{BB962C8B-B14F-4D97-AF65-F5344CB8AC3E}">
        <p14:creationId xmlns:p14="http://schemas.microsoft.com/office/powerpoint/2010/main" val="1992268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FD0E87-B6EB-8EF0-1455-AA8B1A39F5DC}"/>
              </a:ext>
            </a:extLst>
          </p:cNvPr>
          <p:cNvSpPr txBox="1"/>
          <p:nvPr/>
        </p:nvSpPr>
        <p:spPr>
          <a:xfrm>
            <a:off x="7424534" y="717433"/>
            <a:ext cx="4303643" cy="954107"/>
          </a:xfrm>
          <a:prstGeom prst="rect">
            <a:avLst/>
          </a:prstGeom>
          <a:noFill/>
        </p:spPr>
        <p:txBody>
          <a:bodyPr wrap="square">
            <a:spAutoFit/>
          </a:bodyPr>
          <a:lstStyle/>
          <a:p>
            <a:pPr algn="ctr"/>
            <a:r>
              <a:rPr lang="en-AU" sz="2800" b="1">
                <a:solidFill>
                  <a:schemeClr val="bg1"/>
                </a:solidFill>
              </a:rPr>
              <a:t>Contact The Healing Foundation</a:t>
            </a:r>
          </a:p>
        </p:txBody>
      </p:sp>
      <p:pic>
        <p:nvPicPr>
          <p:cNvPr id="8" name="Picture 7">
            <a:extLst>
              <a:ext uri="{FF2B5EF4-FFF2-40B4-BE49-F238E27FC236}">
                <a16:creationId xmlns:a16="http://schemas.microsoft.com/office/drawing/2014/main" id="{A185D994-8503-D5CD-0379-B2E688EC44B1}"/>
              </a:ext>
            </a:extLst>
          </p:cNvPr>
          <p:cNvPicPr>
            <a:picLocks noChangeAspect="1"/>
          </p:cNvPicPr>
          <p:nvPr/>
        </p:nvPicPr>
        <p:blipFill rotWithShape="1">
          <a:blip r:embed="rId3">
            <a:extLst>
              <a:ext uri="{28A0092B-C50C-407E-A947-70E740481C1C}">
                <a14:useLocalDpi xmlns:a14="http://schemas.microsoft.com/office/drawing/2010/main" val="0"/>
              </a:ext>
            </a:extLst>
          </a:blip>
          <a:srcRect l="11238" r="72460"/>
          <a:stretch/>
        </p:blipFill>
        <p:spPr>
          <a:xfrm>
            <a:off x="7700584" y="2224279"/>
            <a:ext cx="740300" cy="4541252"/>
          </a:xfrm>
          <a:prstGeom prst="rect">
            <a:avLst/>
          </a:prstGeom>
        </p:spPr>
      </p:pic>
      <p:sp>
        <p:nvSpPr>
          <p:cNvPr id="9" name="TextBox 8">
            <a:extLst>
              <a:ext uri="{FF2B5EF4-FFF2-40B4-BE49-F238E27FC236}">
                <a16:creationId xmlns:a16="http://schemas.microsoft.com/office/drawing/2014/main" id="{7680D97C-4460-625C-86C0-070F81D7E26C}"/>
              </a:ext>
            </a:extLst>
          </p:cNvPr>
          <p:cNvSpPr txBox="1"/>
          <p:nvPr/>
        </p:nvSpPr>
        <p:spPr>
          <a:xfrm>
            <a:off x="8458561" y="2316747"/>
            <a:ext cx="2645687"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HealingFoundation</a:t>
            </a:r>
            <a:endParaRPr lang="en-US" sz="1900" b="1">
              <a:solidFill>
                <a:schemeClr val="bg1"/>
              </a:solidFill>
            </a:endParaRPr>
          </a:p>
        </p:txBody>
      </p:sp>
      <p:sp>
        <p:nvSpPr>
          <p:cNvPr id="11" name="TextBox 10">
            <a:extLst>
              <a:ext uri="{FF2B5EF4-FFF2-40B4-BE49-F238E27FC236}">
                <a16:creationId xmlns:a16="http://schemas.microsoft.com/office/drawing/2014/main" id="{186FD6DB-3EAB-91ED-1288-081120C7C278}"/>
              </a:ext>
            </a:extLst>
          </p:cNvPr>
          <p:cNvSpPr txBox="1"/>
          <p:nvPr/>
        </p:nvSpPr>
        <p:spPr>
          <a:xfrm>
            <a:off x="8487642" y="2963747"/>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3" name="TextBox 12">
            <a:extLst>
              <a:ext uri="{FF2B5EF4-FFF2-40B4-BE49-F238E27FC236}">
                <a16:creationId xmlns:a16="http://schemas.microsoft.com/office/drawing/2014/main" id="{8D08C4DF-2AFF-0917-7A1C-47EFDB9BC308}"/>
              </a:ext>
            </a:extLst>
          </p:cNvPr>
          <p:cNvSpPr txBox="1"/>
          <p:nvPr/>
        </p:nvSpPr>
        <p:spPr>
          <a:xfrm>
            <a:off x="8487642" y="3579182"/>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4" name="TextBox 13">
            <a:extLst>
              <a:ext uri="{FF2B5EF4-FFF2-40B4-BE49-F238E27FC236}">
                <a16:creationId xmlns:a16="http://schemas.microsoft.com/office/drawing/2014/main" id="{FFEB826F-021D-70C5-0996-8717C9F79812}"/>
              </a:ext>
            </a:extLst>
          </p:cNvPr>
          <p:cNvSpPr txBox="1"/>
          <p:nvPr/>
        </p:nvSpPr>
        <p:spPr>
          <a:xfrm>
            <a:off x="8487642" y="4211575"/>
            <a:ext cx="3657600" cy="384721"/>
          </a:xfrm>
          <a:prstGeom prst="rect">
            <a:avLst/>
          </a:prstGeom>
          <a:noFill/>
        </p:spPr>
        <p:txBody>
          <a:bodyPr wrap="square" rtlCol="0">
            <a:spAutoFit/>
          </a:bodyPr>
          <a:lstStyle/>
          <a:p>
            <a:r>
              <a:rPr lang="en-US" sz="1900" b="1">
                <a:solidFill>
                  <a:schemeClr val="bg1"/>
                </a:solidFill>
              </a:rPr>
              <a:t>www.healingfoundation.org.au</a:t>
            </a:r>
          </a:p>
        </p:txBody>
      </p:sp>
      <p:sp>
        <p:nvSpPr>
          <p:cNvPr id="15" name="TextBox 14">
            <a:extLst>
              <a:ext uri="{FF2B5EF4-FFF2-40B4-BE49-F238E27FC236}">
                <a16:creationId xmlns:a16="http://schemas.microsoft.com/office/drawing/2014/main" id="{459943A2-0360-2D59-8FB7-A5CC679E46F7}"/>
              </a:ext>
            </a:extLst>
          </p:cNvPr>
          <p:cNvSpPr txBox="1"/>
          <p:nvPr/>
        </p:nvSpPr>
        <p:spPr>
          <a:xfrm>
            <a:off x="8458561" y="4796163"/>
            <a:ext cx="3657600" cy="384721"/>
          </a:xfrm>
          <a:prstGeom prst="rect">
            <a:avLst/>
          </a:prstGeom>
          <a:noFill/>
        </p:spPr>
        <p:txBody>
          <a:bodyPr wrap="square" rtlCol="0">
            <a:spAutoFit/>
          </a:bodyPr>
          <a:lstStyle/>
          <a:p>
            <a:r>
              <a:rPr lang="en-US" sz="1900" b="1">
                <a:solidFill>
                  <a:schemeClr val="bg1"/>
                </a:solidFill>
              </a:rPr>
              <a:t>Healing Foundation</a:t>
            </a:r>
          </a:p>
        </p:txBody>
      </p:sp>
      <p:pic>
        <p:nvPicPr>
          <p:cNvPr id="5" name="Picture 4" descr="A group of people in a heart shape&#10;&#10;Description automatically generated">
            <a:extLst>
              <a:ext uri="{FF2B5EF4-FFF2-40B4-BE49-F238E27FC236}">
                <a16:creationId xmlns:a16="http://schemas.microsoft.com/office/drawing/2014/main" id="{82CF3535-B601-92D9-10DF-10258934A284}"/>
              </a:ext>
            </a:extLst>
          </p:cNvPr>
          <p:cNvPicPr>
            <a:picLocks noChangeAspect="1"/>
          </p:cNvPicPr>
          <p:nvPr/>
        </p:nvPicPr>
        <p:blipFill rotWithShape="1">
          <a:blip r:embed="rId4"/>
          <a:srcRect t="195" r="-205" b="-195"/>
          <a:stretch/>
        </p:blipFill>
        <p:spPr>
          <a:xfrm>
            <a:off x="5347" y="5323"/>
            <a:ext cx="6566578" cy="6887467"/>
          </a:xfrm>
          <a:prstGeom prst="rect">
            <a:avLst/>
          </a:prstGeom>
        </p:spPr>
      </p:pic>
    </p:spTree>
    <p:extLst>
      <p:ext uri="{BB962C8B-B14F-4D97-AF65-F5344CB8AC3E}">
        <p14:creationId xmlns:p14="http://schemas.microsoft.com/office/powerpoint/2010/main" val="370741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25F5B9-8593-EEAA-F5E4-2CE07BF18483}"/>
              </a:ext>
            </a:extLst>
          </p:cNvPr>
          <p:cNvSpPr txBox="1">
            <a:spLocks/>
          </p:cNvSpPr>
          <p:nvPr/>
        </p:nvSpPr>
        <p:spPr>
          <a:xfrm>
            <a:off x="1437058" y="1032290"/>
            <a:ext cx="9587371"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Calibri"/>
              </a:rPr>
              <a:t>Aboriginal and</a:t>
            </a:r>
            <a:r>
              <a:rPr lang="en-US" dirty="0">
                <a:solidFill>
                  <a:schemeClr val="bg1"/>
                </a:solidFill>
              </a:rPr>
              <a:t> Torres Strait Islander students and teachers should be aware that these resources may contain the names, images, and voices of deceased persons.</a:t>
            </a:r>
            <a:r>
              <a:rPr lang="en-US" b="1" dirty="0">
                <a:solidFill>
                  <a:schemeClr val="bg1"/>
                </a:solidFill>
              </a:rPr>
              <a:t> </a:t>
            </a:r>
            <a:endParaRPr lang="en-US" b="1" i="0" dirty="0">
              <a:solidFill>
                <a:schemeClr val="bg1"/>
              </a:solidFill>
              <a:effectLst/>
              <a:cs typeface="Calibri"/>
            </a:endParaRPr>
          </a:p>
        </p:txBody>
      </p:sp>
    </p:spTree>
    <p:extLst>
      <p:ext uri="{BB962C8B-B14F-4D97-AF65-F5344CB8AC3E}">
        <p14:creationId xmlns:p14="http://schemas.microsoft.com/office/powerpoint/2010/main" val="3437915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mn-lt"/>
              </a:rPr>
              <a:t>Care and safety</a:t>
            </a:r>
            <a:endParaRPr lang="en-AU" sz="5000" b="1">
              <a:solidFill>
                <a:schemeClr val="bg1"/>
              </a:solidFill>
              <a:latin typeface="+mn-lt"/>
            </a:endParaRPr>
          </a:p>
        </p:txBody>
      </p:sp>
      <p:grpSp>
        <p:nvGrpSpPr>
          <p:cNvPr id="6" name="Group 5">
            <a:extLst>
              <a:ext uri="{FF2B5EF4-FFF2-40B4-BE49-F238E27FC236}">
                <a16:creationId xmlns:a16="http://schemas.microsoft.com/office/drawing/2014/main" id="{B388F3D1-8D93-BD7C-B9D1-644EA283C099}"/>
              </a:ext>
            </a:extLst>
          </p:cNvPr>
          <p:cNvGrpSpPr/>
          <p:nvPr/>
        </p:nvGrpSpPr>
        <p:grpSpPr>
          <a:xfrm>
            <a:off x="-59717" y="3941853"/>
            <a:ext cx="12746258" cy="2690663"/>
            <a:chOff x="-59717" y="3941853"/>
            <a:chExt cx="12746258" cy="2690663"/>
          </a:xfrm>
        </p:grpSpPr>
        <p:pic>
          <p:nvPicPr>
            <p:cNvPr id="2" name="Picture 1" descr="A group of people holding hands&#10;&#10;Description automatically generated">
              <a:extLst>
                <a:ext uri="{FF2B5EF4-FFF2-40B4-BE49-F238E27FC236}">
                  <a16:creationId xmlns:a16="http://schemas.microsoft.com/office/drawing/2014/main" id="{189FDD73-4473-A2A0-965B-ED67BC26F302}"/>
                </a:ext>
              </a:extLst>
            </p:cNvPr>
            <p:cNvPicPr>
              <a:picLocks noChangeAspect="1"/>
            </p:cNvPicPr>
            <p:nvPr/>
          </p:nvPicPr>
          <p:blipFill rotWithShape="1">
            <a:blip r:embed="rId3"/>
            <a:srcRect t="59574" r="18947"/>
            <a:stretch/>
          </p:blipFill>
          <p:spPr>
            <a:xfrm>
              <a:off x="-59717" y="3986932"/>
              <a:ext cx="8578230" cy="2435343"/>
            </a:xfrm>
            <a:prstGeom prst="rect">
              <a:avLst/>
            </a:prstGeom>
          </p:spPr>
        </p:pic>
        <p:pic>
          <p:nvPicPr>
            <p:cNvPr id="3" name="Picture 2" descr="A person holding a cigarette next to a couple of people&#10;&#10;Description automatically generated">
              <a:extLst>
                <a:ext uri="{FF2B5EF4-FFF2-40B4-BE49-F238E27FC236}">
                  <a16:creationId xmlns:a16="http://schemas.microsoft.com/office/drawing/2014/main" id="{1B2D8A3F-E9E5-36CE-73A7-A80EAF139F78}"/>
                </a:ext>
              </a:extLst>
            </p:cNvPr>
            <p:cNvPicPr>
              <a:picLocks noChangeAspect="1"/>
            </p:cNvPicPr>
            <p:nvPr/>
          </p:nvPicPr>
          <p:blipFill rotWithShape="1">
            <a:blip r:embed="rId4"/>
            <a:srcRect t="55140" r="49215"/>
            <a:stretch/>
          </p:blipFill>
          <p:spPr>
            <a:xfrm>
              <a:off x="7354000" y="3941853"/>
              <a:ext cx="5332541" cy="2690663"/>
            </a:xfrm>
            <a:prstGeom prst="rect">
              <a:avLst/>
            </a:prstGeom>
          </p:spPr>
        </p:pic>
      </p:grpSp>
      <p:pic>
        <p:nvPicPr>
          <p:cNvPr id="7" name="Picture 6" descr="A hand holding a heart&#10;&#10;Description automatically generated">
            <a:extLst>
              <a:ext uri="{FF2B5EF4-FFF2-40B4-BE49-F238E27FC236}">
                <a16:creationId xmlns:a16="http://schemas.microsoft.com/office/drawing/2014/main" id="{94D7173F-541D-D4BB-197A-464344C679B1}"/>
              </a:ext>
            </a:extLst>
          </p:cNvPr>
          <p:cNvPicPr>
            <a:picLocks noChangeAspect="1"/>
          </p:cNvPicPr>
          <p:nvPr/>
        </p:nvPicPr>
        <p:blipFill rotWithShape="1">
          <a:blip r:embed="rId5"/>
          <a:srcRect t="360" r="40838" b="926"/>
          <a:stretch/>
        </p:blipFill>
        <p:spPr>
          <a:xfrm>
            <a:off x="4853796" y="2059221"/>
            <a:ext cx="2313056" cy="2170185"/>
          </a:xfrm>
          <a:prstGeom prst="rect">
            <a:avLst/>
          </a:prstGeom>
        </p:spPr>
      </p:pic>
    </p:spTree>
    <p:extLst>
      <p:ext uri="{BB962C8B-B14F-4D97-AF65-F5344CB8AC3E}">
        <p14:creationId xmlns:p14="http://schemas.microsoft.com/office/powerpoint/2010/main" val="671484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08A4F-22A7-A6B3-FF7A-510A263C26B2}"/>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Overview: this </a:t>
            </a:r>
            <a:r>
              <a:rPr lang="en-AU" sz="3600" b="1">
                <a:solidFill>
                  <a:schemeClr val="bg1"/>
                </a:solidFill>
                <a:highlight>
                  <a:srgbClr val="000080"/>
                </a:highlight>
                <a:latin typeface="+mn-lt"/>
              </a:rPr>
              <a:t>week’s</a:t>
            </a:r>
            <a:r>
              <a:rPr lang="en-AU" sz="3600" b="1">
                <a:solidFill>
                  <a:schemeClr val="bg1"/>
                </a:solidFill>
                <a:latin typeface="+mn-lt"/>
              </a:rPr>
              <a:t> activities</a:t>
            </a:r>
          </a:p>
        </p:txBody>
      </p:sp>
      <p:sp>
        <p:nvSpPr>
          <p:cNvPr id="10" name="Content Placeholder 2">
            <a:extLst>
              <a:ext uri="{FF2B5EF4-FFF2-40B4-BE49-F238E27FC236}">
                <a16:creationId xmlns:a16="http://schemas.microsoft.com/office/drawing/2014/main" id="{87270656-72D1-D041-5F62-0105F65DF382}"/>
              </a:ext>
            </a:extLst>
          </p:cNvPr>
          <p:cNvSpPr txBox="1">
            <a:spLocks/>
          </p:cNvSpPr>
          <p:nvPr/>
        </p:nvSpPr>
        <p:spPr>
          <a:xfrm>
            <a:off x="637888" y="1344405"/>
            <a:ext cx="10916224" cy="48325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b="1" i="0" u="none" strike="noStrike" baseline="0" dirty="0">
                <a:solidFill>
                  <a:schemeClr val="bg1"/>
                </a:solidFill>
                <a:ea typeface="+mn-lt"/>
                <a:cs typeface="+mn-lt"/>
              </a:rPr>
              <a:t>ACTIVITY 1: </a:t>
            </a:r>
            <a:r>
              <a:rPr lang="en-AU" sz="2000" b="1" dirty="0">
                <a:solidFill>
                  <a:schemeClr val="bg1"/>
                </a:solidFill>
                <a:ea typeface="+mn-lt"/>
                <a:cs typeface="+mn-lt"/>
              </a:rPr>
              <a:t>LITERATURE INTRODUCTION (20–30 MINUTES)</a:t>
            </a:r>
            <a:endParaRPr lang="en-US" sz="2000" dirty="0">
              <a:solidFill>
                <a:schemeClr val="bg1"/>
              </a:solidFill>
              <a:ea typeface="+mn-lt"/>
              <a:cs typeface="+mn-lt"/>
            </a:endParaRPr>
          </a:p>
          <a:p>
            <a:pPr marL="0" indent="0">
              <a:buNone/>
            </a:pPr>
            <a:r>
              <a:rPr lang="en-AU" sz="2000">
                <a:solidFill>
                  <a:schemeClr val="bg1"/>
                </a:solidFill>
                <a:ea typeface="+mn-lt"/>
                <a:cs typeface="+mn-lt"/>
              </a:rPr>
              <a:t>Teacher leads children in a guided reading session </a:t>
            </a:r>
            <a:r>
              <a:rPr lang="en-AU" sz="2000">
                <a:solidFill>
                  <a:schemeClr val="bg1"/>
                </a:solidFill>
                <a:cs typeface="Calibri"/>
              </a:rPr>
              <a:t>and helps children create their own yarning circle.</a:t>
            </a:r>
            <a:endParaRPr lang="en-AU" sz="2000">
              <a:solidFill>
                <a:schemeClr val="bg1"/>
              </a:solidFill>
              <a:ea typeface="Calibri" panose="020F0502020204030204"/>
              <a:cs typeface="Calibri"/>
            </a:endParaRPr>
          </a:p>
          <a:p>
            <a:endParaRPr lang="en-AU" sz="2000" dirty="0">
              <a:solidFill>
                <a:schemeClr val="bg1"/>
              </a:solidFill>
              <a:ea typeface="+mn-lt"/>
              <a:cs typeface="+mn-lt"/>
            </a:endParaRPr>
          </a:p>
          <a:p>
            <a:pPr marL="0" indent="0">
              <a:buNone/>
            </a:pPr>
            <a:r>
              <a:rPr lang="en-AU" sz="2000" b="1" i="0" u="none" strike="noStrike" baseline="0" dirty="0">
                <a:solidFill>
                  <a:schemeClr val="bg1"/>
                </a:solidFill>
                <a:ea typeface="+mn-lt"/>
                <a:cs typeface="+mn-lt"/>
              </a:rPr>
              <a:t>ACTIVITY 2: </a:t>
            </a:r>
            <a:r>
              <a:rPr lang="en-AU" sz="2000" b="1" dirty="0">
                <a:solidFill>
                  <a:schemeClr val="bg1"/>
                </a:solidFill>
                <a:ea typeface="+mn-lt"/>
                <a:cs typeface="+mn-lt"/>
              </a:rPr>
              <a:t>ARTWORK RESPONSE (20–30 MINUTES)</a:t>
            </a:r>
            <a:endParaRPr lang="en-US" sz="2000" dirty="0">
              <a:solidFill>
                <a:schemeClr val="bg1"/>
              </a:solidFill>
              <a:cs typeface="Calibri"/>
            </a:endParaRPr>
          </a:p>
          <a:p>
            <a:pPr marL="0" indent="0">
              <a:buNone/>
            </a:pPr>
            <a:r>
              <a:rPr lang="en-AU" sz="2000">
                <a:solidFill>
                  <a:schemeClr val="bg1"/>
                </a:solidFill>
                <a:ea typeface="+mn-lt"/>
                <a:cs typeface="+mn-lt"/>
              </a:rPr>
              <a:t>Students view and respond to artwork.</a:t>
            </a:r>
            <a:endParaRPr lang="en-AU" sz="2000" i="0" u="none" strike="noStrike" baseline="0">
              <a:solidFill>
                <a:schemeClr val="bg1"/>
              </a:solidFill>
              <a:ea typeface="+mn-lt"/>
              <a:cs typeface="+mn-lt"/>
            </a:endParaRPr>
          </a:p>
          <a:p>
            <a:endParaRPr lang="en-AU" sz="2000" dirty="0">
              <a:solidFill>
                <a:schemeClr val="bg1"/>
              </a:solidFill>
              <a:ea typeface="+mn-lt"/>
              <a:cs typeface="+mn-lt"/>
            </a:endParaRPr>
          </a:p>
          <a:p>
            <a:pPr marL="0" indent="0">
              <a:buNone/>
            </a:pPr>
            <a:r>
              <a:rPr lang="en-AU" sz="2000" b="1" i="0" u="none" strike="noStrike" baseline="0" dirty="0">
                <a:solidFill>
                  <a:schemeClr val="bg1"/>
                </a:solidFill>
                <a:ea typeface="+mn-lt"/>
                <a:cs typeface="+mn-lt"/>
              </a:rPr>
              <a:t>ACTIVITY 3: </a:t>
            </a:r>
            <a:r>
              <a:rPr lang="en-AU" sz="2000" b="1" dirty="0">
                <a:solidFill>
                  <a:schemeClr val="bg1"/>
                </a:solidFill>
                <a:ea typeface="+mn-lt"/>
                <a:cs typeface="+mn-lt"/>
              </a:rPr>
              <a:t>MUSICAL RESPONSE (20–30 MINUTES)</a:t>
            </a:r>
            <a:endParaRPr lang="en-US" sz="2000" dirty="0">
              <a:solidFill>
                <a:schemeClr val="bg1"/>
              </a:solidFill>
              <a:cs typeface="Calibri"/>
            </a:endParaRPr>
          </a:p>
          <a:p>
            <a:pPr marL="0" indent="0">
              <a:buNone/>
            </a:pPr>
            <a:r>
              <a:rPr lang="en-AU" sz="2000">
                <a:solidFill>
                  <a:schemeClr val="bg1"/>
                </a:solidFill>
                <a:ea typeface="+mn-lt"/>
                <a:cs typeface="+mn-lt"/>
              </a:rPr>
              <a:t>Students listen to and respond to music and create a personal artwork response.</a:t>
            </a:r>
            <a:endParaRPr lang="en-AU" sz="2000" i="0" u="none" strike="noStrike" baseline="0">
              <a:solidFill>
                <a:schemeClr val="bg1"/>
              </a:solidFill>
              <a:ea typeface="+mn-lt"/>
              <a:cs typeface="+mn-lt"/>
            </a:endParaRPr>
          </a:p>
          <a:p>
            <a:endParaRPr lang="en-AU" sz="2000" dirty="0">
              <a:solidFill>
                <a:schemeClr val="bg1"/>
              </a:solidFill>
              <a:ea typeface="+mn-lt"/>
              <a:cs typeface="+mn-lt"/>
            </a:endParaRPr>
          </a:p>
          <a:p>
            <a:pPr marL="0" indent="0">
              <a:buNone/>
            </a:pPr>
            <a:r>
              <a:rPr lang="en-AU" sz="2000" b="1" i="0" u="none" strike="noStrike" baseline="0" dirty="0">
                <a:solidFill>
                  <a:schemeClr val="bg1"/>
                </a:solidFill>
                <a:ea typeface="+mn-lt"/>
                <a:cs typeface="+mn-lt"/>
              </a:rPr>
              <a:t>ACTIVITY 4: </a:t>
            </a:r>
            <a:r>
              <a:rPr lang="en-AU" sz="2000" b="1" dirty="0">
                <a:solidFill>
                  <a:schemeClr val="bg1"/>
                </a:solidFill>
                <a:ea typeface="+mn-lt"/>
                <a:cs typeface="+mn-lt"/>
              </a:rPr>
              <a:t>REFLECT AND SHARE LEARNING (20–30 MINUTES)</a:t>
            </a:r>
            <a:endParaRPr lang="en-US" sz="2000" dirty="0">
              <a:solidFill>
                <a:schemeClr val="bg1"/>
              </a:solidFill>
              <a:ea typeface="+mn-lt"/>
              <a:cs typeface="+mn-lt"/>
            </a:endParaRPr>
          </a:p>
          <a:p>
            <a:pPr marL="0" indent="0">
              <a:buNone/>
            </a:pPr>
            <a:r>
              <a:rPr lang="en-AU" sz="2000" dirty="0">
                <a:solidFill>
                  <a:schemeClr val="bg1"/>
                </a:solidFill>
                <a:ea typeface="+mn-lt"/>
                <a:cs typeface="+mn-lt"/>
              </a:rPr>
              <a:t>Students record a ‘digital postcard’ to reflect on their learning.</a:t>
            </a:r>
            <a:endParaRPr lang="en-AU" sz="2000" dirty="0">
              <a:ea typeface="Calibri" panose="020F0502020204030204"/>
              <a:cs typeface="Calibri" panose="020F0502020204030204"/>
            </a:endParaRPr>
          </a:p>
        </p:txBody>
      </p:sp>
    </p:spTree>
    <p:extLst>
      <p:ext uri="{BB962C8B-B14F-4D97-AF65-F5344CB8AC3E}">
        <p14:creationId xmlns:p14="http://schemas.microsoft.com/office/powerpoint/2010/main" val="3474476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B8D3DB1F-E68F-88A8-112D-0E5D49DD6DB1}"/>
              </a:ext>
            </a:extLst>
          </p:cNvPr>
          <p:cNvSpPr txBox="1">
            <a:spLocks/>
          </p:cNvSpPr>
          <p:nvPr/>
        </p:nvSpPr>
        <p:spPr>
          <a:xfrm>
            <a:off x="5658609" y="2744325"/>
            <a:ext cx="5483564"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600" b="1" dirty="0">
                <a:solidFill>
                  <a:schemeClr val="bg1"/>
                </a:solidFill>
                <a:latin typeface="+mn-lt"/>
              </a:rPr>
              <a:t>Activity 1: </a:t>
            </a:r>
            <a:br>
              <a:rPr lang="en-US" sz="3600" b="1" dirty="0">
                <a:solidFill>
                  <a:schemeClr val="bg1"/>
                </a:solidFill>
                <a:latin typeface="+mn-lt"/>
              </a:rPr>
            </a:br>
            <a:r>
              <a:rPr lang="en-US" sz="3600" b="1" dirty="0">
                <a:solidFill>
                  <a:schemeClr val="bg1"/>
                </a:solidFill>
                <a:latin typeface="+mn-lt"/>
              </a:rPr>
              <a:t>Literature Introduction</a:t>
            </a:r>
            <a:endParaRPr lang="en-US" sz="3600" b="1" dirty="0">
              <a:solidFill>
                <a:schemeClr val="bg1"/>
              </a:solidFill>
              <a:latin typeface="Calibri"/>
              <a:cs typeface="Calibri"/>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56011B1E-89D7-5F74-1CBB-1C222FCA5B87}"/>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20644" t="14389" r="20379" b="25532"/>
          <a:stretch/>
        </p:blipFill>
        <p:spPr>
          <a:xfrm>
            <a:off x="1775601" y="2249628"/>
            <a:ext cx="3441377" cy="3505589"/>
          </a:xfrm>
          <a:prstGeom prst="rect">
            <a:avLst/>
          </a:prstGeom>
        </p:spPr>
      </p:pic>
      <p:pic>
        <p:nvPicPr>
          <p:cNvPr id="11" name="Picture 10" descr="A art piece of artwork&#10;&#10;Description automatically generated">
            <a:extLst>
              <a:ext uri="{FF2B5EF4-FFF2-40B4-BE49-F238E27FC236}">
                <a16:creationId xmlns:a16="http://schemas.microsoft.com/office/drawing/2014/main" id="{D4D797F4-3801-A740-BD4E-53B279E76C84}"/>
              </a:ext>
            </a:extLst>
          </p:cNvPr>
          <p:cNvPicPr>
            <a:picLocks noChangeAspect="1"/>
          </p:cNvPicPr>
          <p:nvPr/>
        </p:nvPicPr>
        <p:blipFill>
          <a:blip r:embed="rId4"/>
          <a:stretch>
            <a:fillRect/>
          </a:stretch>
        </p:blipFill>
        <p:spPr>
          <a:xfrm rot="20314202">
            <a:off x="3090648" y="851797"/>
            <a:ext cx="3565234" cy="2672897"/>
          </a:xfrm>
          <a:prstGeom prst="rect">
            <a:avLst/>
          </a:prstGeom>
        </p:spPr>
      </p:pic>
    </p:spTree>
    <p:extLst>
      <p:ext uri="{BB962C8B-B14F-4D97-AF65-F5344CB8AC3E}">
        <p14:creationId xmlns:p14="http://schemas.microsoft.com/office/powerpoint/2010/main" val="4100747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934299" y="2178065"/>
            <a:ext cx="10515600" cy="2172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b="1" dirty="0">
              <a:solidFill>
                <a:schemeClr val="bg1"/>
              </a:solidFill>
              <a:latin typeface="Calibri"/>
              <a:ea typeface="+mj-lt"/>
              <a:cs typeface="+mj-lt"/>
            </a:endParaRPr>
          </a:p>
        </p:txBody>
      </p:sp>
      <p:pic>
        <p:nvPicPr>
          <p:cNvPr id="2" name="Picture 1" descr="A red black and yellow flag&#10;&#10;Description automatically generated">
            <a:extLst>
              <a:ext uri="{FF2B5EF4-FFF2-40B4-BE49-F238E27FC236}">
                <a16:creationId xmlns:a16="http://schemas.microsoft.com/office/drawing/2014/main" id="{A1A1B035-E301-AD75-6EE7-A8D95355DAF0}"/>
              </a:ext>
            </a:extLst>
          </p:cNvPr>
          <p:cNvPicPr>
            <a:picLocks noChangeAspect="1"/>
          </p:cNvPicPr>
          <p:nvPr/>
        </p:nvPicPr>
        <p:blipFill>
          <a:blip r:embed="rId3"/>
          <a:stretch>
            <a:fillRect/>
          </a:stretch>
        </p:blipFill>
        <p:spPr>
          <a:xfrm>
            <a:off x="842929" y="3810594"/>
            <a:ext cx="3218069" cy="2170004"/>
          </a:xfrm>
          <a:prstGeom prst="rect">
            <a:avLst/>
          </a:prstGeom>
        </p:spPr>
      </p:pic>
      <p:sp>
        <p:nvSpPr>
          <p:cNvPr id="3" name="Title 1">
            <a:extLst>
              <a:ext uri="{FF2B5EF4-FFF2-40B4-BE49-F238E27FC236}">
                <a16:creationId xmlns:a16="http://schemas.microsoft.com/office/drawing/2014/main" id="{D779B81F-A1DF-BD2D-EB40-98405F199186}"/>
              </a:ext>
            </a:extLst>
          </p:cNvPr>
          <p:cNvSpPr txBox="1">
            <a:spLocks/>
          </p:cNvSpPr>
          <p:nvPr/>
        </p:nvSpPr>
        <p:spPr>
          <a:xfrm>
            <a:off x="838200" y="1791170"/>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What do you know?</a:t>
            </a:r>
            <a:endParaRPr lang="en-US" dirty="0">
              <a:solidFill>
                <a:schemeClr val="bg1"/>
              </a:solidFill>
            </a:endParaRPr>
          </a:p>
        </p:txBody>
      </p:sp>
      <p:pic>
        <p:nvPicPr>
          <p:cNvPr id="4" name="Picture 3" descr="A blue and green rectangle with a white logo and a star with Torres Strait Islands in the background&#10;&#10;Description automatically generated">
            <a:extLst>
              <a:ext uri="{FF2B5EF4-FFF2-40B4-BE49-F238E27FC236}">
                <a16:creationId xmlns:a16="http://schemas.microsoft.com/office/drawing/2014/main" id="{15BAF2A5-1AEC-7298-AB0E-13D939B3EECA}"/>
              </a:ext>
            </a:extLst>
          </p:cNvPr>
          <p:cNvPicPr>
            <a:picLocks noChangeAspect="1"/>
          </p:cNvPicPr>
          <p:nvPr/>
        </p:nvPicPr>
        <p:blipFill>
          <a:blip r:embed="rId4"/>
          <a:stretch>
            <a:fillRect/>
          </a:stretch>
        </p:blipFill>
        <p:spPr>
          <a:xfrm>
            <a:off x="8089119" y="3814684"/>
            <a:ext cx="3251199" cy="2168491"/>
          </a:xfrm>
          <a:prstGeom prst="rect">
            <a:avLst/>
          </a:prstGeom>
        </p:spPr>
      </p:pic>
    </p:spTree>
    <p:extLst>
      <p:ext uri="{BB962C8B-B14F-4D97-AF65-F5344CB8AC3E}">
        <p14:creationId xmlns:p14="http://schemas.microsoft.com/office/powerpoint/2010/main" val="4090891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79165" y="2158327"/>
            <a:ext cx="3715110" cy="3323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b="1">
                <a:solidFill>
                  <a:schemeClr val="bg1"/>
                </a:solidFill>
                <a:latin typeface="Calibri"/>
                <a:ea typeface="+mj-lt"/>
                <a:cs typeface="+mj-lt"/>
              </a:rPr>
              <a:t>The Stolen Generations</a:t>
            </a:r>
          </a:p>
        </p:txBody>
      </p:sp>
      <p:pic>
        <p:nvPicPr>
          <p:cNvPr id="3" name="Picture 2" descr="A group of people in a heart shape&#10;&#10;Description automatically generated">
            <a:extLst>
              <a:ext uri="{FF2B5EF4-FFF2-40B4-BE49-F238E27FC236}">
                <a16:creationId xmlns:a16="http://schemas.microsoft.com/office/drawing/2014/main" id="{6DEC9F31-A802-072A-D705-E984E322AE90}"/>
              </a:ext>
            </a:extLst>
          </p:cNvPr>
          <p:cNvPicPr>
            <a:picLocks noChangeAspect="1"/>
          </p:cNvPicPr>
          <p:nvPr/>
        </p:nvPicPr>
        <p:blipFill rotWithShape="1">
          <a:blip r:embed="rId3"/>
          <a:srcRect t="195" r="-205" b="-195"/>
          <a:stretch/>
        </p:blipFill>
        <p:spPr>
          <a:xfrm>
            <a:off x="-2571" y="2405"/>
            <a:ext cx="6609710" cy="6916223"/>
          </a:xfrm>
          <a:prstGeom prst="rect">
            <a:avLst/>
          </a:prstGeom>
        </p:spPr>
      </p:pic>
    </p:spTree>
    <p:extLst>
      <p:ext uri="{BB962C8B-B14F-4D97-AF65-F5344CB8AC3E}">
        <p14:creationId xmlns:p14="http://schemas.microsoft.com/office/powerpoint/2010/main" val="2340121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05C2-B2B2-4B55-18F3-88D285313FAD}"/>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Read book: </a:t>
            </a:r>
            <a:r>
              <a:rPr lang="en-US" sz="3600" b="1" i="1" dirty="0">
                <a:solidFill>
                  <a:schemeClr val="bg1"/>
                </a:solidFill>
                <a:latin typeface="Calibri"/>
                <a:ea typeface="+mj-lt"/>
                <a:cs typeface="+mj-lt"/>
              </a:rPr>
              <a:t>Sorry Sorry </a:t>
            </a:r>
            <a:r>
              <a:rPr lang="en-US" sz="3600" b="1" dirty="0">
                <a:solidFill>
                  <a:schemeClr val="bg1"/>
                </a:solidFill>
                <a:latin typeface="Calibri"/>
                <a:ea typeface="+mj-lt"/>
                <a:cs typeface="+mj-lt"/>
              </a:rPr>
              <a:t>by Anne Kerr and Marda Pitt</a:t>
            </a:r>
          </a:p>
        </p:txBody>
      </p:sp>
      <p:pic>
        <p:nvPicPr>
          <p:cNvPr id="3" name="Picture 2" descr="A art piece of artwork&#10;&#10;Description automatically generated">
            <a:extLst>
              <a:ext uri="{FF2B5EF4-FFF2-40B4-BE49-F238E27FC236}">
                <a16:creationId xmlns:a16="http://schemas.microsoft.com/office/drawing/2014/main" id="{1F8AD416-BC10-BC7F-C2B2-6D4354E42F0C}"/>
              </a:ext>
            </a:extLst>
          </p:cNvPr>
          <p:cNvPicPr>
            <a:picLocks noChangeAspect="1"/>
          </p:cNvPicPr>
          <p:nvPr/>
        </p:nvPicPr>
        <p:blipFill>
          <a:blip r:embed="rId3"/>
          <a:stretch>
            <a:fillRect/>
          </a:stretch>
        </p:blipFill>
        <p:spPr>
          <a:xfrm>
            <a:off x="3150638" y="1918564"/>
            <a:ext cx="5801710" cy="4325482"/>
          </a:xfrm>
          <a:prstGeom prst="rect">
            <a:avLst/>
          </a:prstGeom>
        </p:spPr>
      </p:pic>
    </p:spTree>
    <p:extLst>
      <p:ext uri="{BB962C8B-B14F-4D97-AF65-F5344CB8AC3E}">
        <p14:creationId xmlns:p14="http://schemas.microsoft.com/office/powerpoint/2010/main" val="3443947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D7CB24EE55D947A052CE5881D976C9" ma:contentTypeVersion="14" ma:contentTypeDescription="Create a new document." ma:contentTypeScope="" ma:versionID="6a826ad334aa591049b8baecaa627354">
  <xsd:schema xmlns:xsd="http://www.w3.org/2001/XMLSchema" xmlns:xs="http://www.w3.org/2001/XMLSchema" xmlns:p="http://schemas.microsoft.com/office/2006/metadata/properties" xmlns:ns2="500ba082-b551-4439-b300-d315d81957cf" xmlns:ns3="4934b604-4342-4a65-b864-b0cb2f8a6819" targetNamespace="http://schemas.microsoft.com/office/2006/metadata/properties" ma:root="true" ma:fieldsID="9a957d92d79175793f9efcfcface30d0" ns2:_="" ns3:_="">
    <xsd:import namespace="500ba082-b551-4439-b300-d315d81957cf"/>
    <xsd:import namespace="4934b604-4342-4a65-b864-b0cb2f8a68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ba082-b551-4439-b300-d315d8195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a64d6b-6157-4739-89ae-5cf4c7cb401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34b604-4342-4a65-b864-b0cb2f8a68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129f87e-e9cf-42b5-8a36-4d67328e9933}" ma:internalName="TaxCatchAll" ma:showField="CatchAllData" ma:web="4934b604-4342-4a65-b864-b0cb2f8a68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00ba082-b551-4439-b300-d315d81957cf">
      <Terms xmlns="http://schemas.microsoft.com/office/infopath/2007/PartnerControls"/>
    </lcf76f155ced4ddcb4097134ff3c332f>
    <TaxCatchAll xmlns="4934b604-4342-4a65-b864-b0cb2f8a6819" xsi:nil="true"/>
    <SharedWithUsers xmlns="4934b604-4342-4a65-b864-b0cb2f8a6819">
      <UserInfo>
        <DisplayName>Decommissioned_Stan Tatipata</DisplayName>
        <AccountId>18</AccountId>
        <AccountType/>
      </UserInfo>
      <UserInfo>
        <DisplayName>Decommissioned_Pamela Smithers</DisplayName>
        <AccountId>27</AccountId>
        <AccountType/>
      </UserInfo>
      <UserInfo>
        <DisplayName>Shen'e Clemments</DisplayName>
        <AccountId>19</AccountId>
        <AccountType/>
      </UserInfo>
      <UserInfo>
        <DisplayName>Royden Fagan</DisplayName>
        <AccountId>15</AccountId>
        <AccountType/>
      </UserInfo>
      <UserInfo>
        <DisplayName>Katherine Hollis</DisplayName>
        <AccountId>24</AccountId>
        <AccountType/>
      </UserInfo>
      <UserInfo>
        <DisplayName>Sonia Boyd</DisplayName>
        <AccountId>32</AccountId>
        <AccountType/>
      </UserInfo>
      <UserInfo>
        <DisplayName>Dr. Gemmia Burden</DisplayName>
        <AccountId>484</AccountId>
        <AccountType/>
      </UserInfo>
      <UserInfo>
        <DisplayName>Georgina Lawson</DisplayName>
        <AccountId>25</AccountId>
        <AccountType/>
      </UserInfo>
      <UserInfo>
        <DisplayName>Stu Harris</DisplayName>
        <AccountId>487</AccountId>
        <AccountType/>
      </UserInfo>
      <UserInfo>
        <DisplayName>Carly Pettiona</DisplayName>
        <AccountId>446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538255-134B-4A12-96AD-51AAC83A08F8}">
  <ds:schemaRefs>
    <ds:schemaRef ds:uri="4934b604-4342-4a65-b864-b0cb2f8a6819"/>
    <ds:schemaRef ds:uri="500ba082-b551-4439-b300-d315d81957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F17963-4BAD-4017-9412-F7AF0AA106A3}">
  <ds:schemaRefs>
    <ds:schemaRef ds:uri="4934b604-4342-4a65-b864-b0cb2f8a6819"/>
    <ds:schemaRef ds:uri="500ba082-b551-4439-b300-d315d81957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2742247-D15C-4FF3-8F7B-FD5E1108DF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3238</Words>
  <Application>Microsoft Office PowerPoint</Application>
  <PresentationFormat>Widescreen</PresentationFormat>
  <Paragraphs>370</Paragraphs>
  <Slides>28</Slides>
  <Notes>28</Notes>
  <HiddenSlides>0</HiddenSlides>
  <MMClips>5</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Smithers</dc:creator>
  <cp:lastModifiedBy>Frank Winters</cp:lastModifiedBy>
  <cp:revision>638</cp:revision>
  <dcterms:created xsi:type="dcterms:W3CDTF">2020-08-21T06:33:07Z</dcterms:created>
  <dcterms:modified xsi:type="dcterms:W3CDTF">2023-09-29T05:07:18Z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0x010100D3D7CB24EE55D947A052CE5881D976C9</vt:lpwstr>
  </property>
  <property fmtid="{D5CDD505-2E9C-101B-9397-08002B2CF9AE}" pid="3" name="MediaServiceImageTags">
    <vt:lpwstr/>
  </property>
</Properties>
</file>