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1"/>
  </p:notesMasterIdLst>
  <p:sldIdLst>
    <p:sldId id="341" r:id="rId5"/>
    <p:sldId id="342" r:id="rId6"/>
    <p:sldId id="460" r:id="rId7"/>
    <p:sldId id="347" r:id="rId8"/>
    <p:sldId id="348" r:id="rId9"/>
    <p:sldId id="529" r:id="rId10"/>
    <p:sldId id="528" r:id="rId11"/>
    <p:sldId id="346" r:id="rId12"/>
    <p:sldId id="562" r:id="rId13"/>
    <p:sldId id="563" r:id="rId14"/>
    <p:sldId id="564" r:id="rId15"/>
    <p:sldId id="565" r:id="rId16"/>
    <p:sldId id="566" r:id="rId17"/>
    <p:sldId id="590" r:id="rId18"/>
    <p:sldId id="461" r:id="rId19"/>
    <p:sldId id="619" r:id="rId20"/>
    <p:sldId id="592" r:id="rId21"/>
    <p:sldId id="593" r:id="rId22"/>
    <p:sldId id="594" r:id="rId23"/>
    <p:sldId id="595" r:id="rId24"/>
    <p:sldId id="596" r:id="rId25"/>
    <p:sldId id="392" r:id="rId26"/>
    <p:sldId id="620" r:id="rId27"/>
    <p:sldId id="598" r:id="rId28"/>
    <p:sldId id="599" r:id="rId29"/>
    <p:sldId id="602" r:id="rId30"/>
    <p:sldId id="603" r:id="rId31"/>
    <p:sldId id="604" r:id="rId32"/>
    <p:sldId id="476" r:id="rId33"/>
    <p:sldId id="621" r:id="rId34"/>
    <p:sldId id="606" r:id="rId35"/>
    <p:sldId id="607" r:id="rId36"/>
    <p:sldId id="608" r:id="rId37"/>
    <p:sldId id="609" r:id="rId38"/>
    <p:sldId id="610" r:id="rId39"/>
    <p:sldId id="611" r:id="rId40"/>
    <p:sldId id="452" r:id="rId41"/>
    <p:sldId id="622" r:id="rId42"/>
    <p:sldId id="623" r:id="rId43"/>
    <p:sldId id="613" r:id="rId44"/>
    <p:sldId id="614" r:id="rId45"/>
    <p:sldId id="615" r:id="rId46"/>
    <p:sldId id="616" r:id="rId47"/>
    <p:sldId id="617" r:id="rId48"/>
    <p:sldId id="618" r:id="rId49"/>
    <p:sldId id="390"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82267B"/>
    <a:srgbClr val="44ABAA"/>
    <a:srgbClr val="7B27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DD4F99-FC40-B32B-86A1-CB115E885BA8}" v="14" dt="2023-10-03T04:59:01.699"/>
    <p1510:client id="{0542243C-3106-C0C6-86B1-82C378039ACB}" v="92" dt="2023-10-03T02:41:00.707"/>
    <p1510:client id="{0AE32755-1462-8E9A-B102-FA2FFBBBD03E}" v="95" dt="2023-09-13T01:40:59.451"/>
    <p1510:client id="{46BA301D-4F31-E5A2-D643-C4D082A03E68}" v="785" dt="2023-09-12T06:13:22.294"/>
    <p1510:client id="{60D78AD5-4DCA-F82C-4C6A-A12203155EF7}" v="668" dt="2023-09-13T00:21:37.106"/>
    <p1510:client id="{73DDB8B4-C12E-587B-CBE5-07F7B2AB1505}" v="207" dt="2023-09-13T03:49:22.679"/>
    <p1510:client id="{7816F3CE-FF66-1379-3772-F9EA8DABF419}" v="800" dt="2023-09-25T05:52:11.935"/>
    <p1510:client id="{804AE855-2A83-09E8-7965-71FC4A34063D}" v="129" dt="2023-09-14T00:38:04.972"/>
    <p1510:client id="{821E0DCF-A59B-F284-1726-2393B301843A}" v="99" dt="2023-09-14T01:30:17.580"/>
    <p1510:client id="{8708C50A-D16C-BCFB-2A13-BC93972D9EB8}" v="100" dt="2023-09-12T06:38:05.957"/>
    <p1510:client id="{A1B5EB97-E7FC-4F11-B04C-8682C3BD12A1}" v="5" dt="2023-08-01T00:50:36.096"/>
    <p1510:client id="{A4B21E01-A599-28AC-B6C6-590821A7AD1B}" v="321" dt="2023-09-08T00:30:43.680"/>
    <p1510:client id="{A5642A41-32EC-CBEB-D7E6-1111FE284797}" v="217" dt="2023-09-13T23:07:02.709"/>
    <p1510:client id="{B7AECAA6-2489-09A2-8DA1-D47B2D70BDE7}" v="34" dt="2023-09-26T04:17:37.596"/>
    <p1510:client id="{BD8BC82A-7C30-449C-B02C-4DBF98AEBAA1}" v="8" dt="2023-08-02T00:52:51.228"/>
    <p1510:client id="{CAD5B767-4DA9-022D-3732-1EBC28FB34FA}" v="9" dt="2023-09-13T06:19:10.542"/>
    <p1510:client id="{CB79E189-BFEC-A725-A4EE-906E0452726B}" v="1" dt="2023-09-29T05:11:49.931"/>
    <p1510:client id="{D7B53E64-74C7-2E86-4CFD-6EEDEC6A8446}" v="119" dt="2023-09-13T04:58:28.674"/>
    <p1510:client id="{D984487A-66DD-8CD6-749C-246E582289E0}" v="358" dt="2023-09-12T04:37:27.555"/>
    <p1510:client id="{DE88DD1E-A597-0615-C142-6DCED464D741}" v="3" dt="2023-09-29T05:08:52.348"/>
    <p1510:client id="{DEE38A32-CA60-770E-7783-803DCC2779BA}" v="156" dt="2023-09-08T03:43:21.937"/>
    <p1510:client id="{E75EA5FB-374A-FB37-FD00-387159CBC94D}" v="54" dt="2023-08-11T03:36:27.658"/>
    <p1510:client id="{F5B48A28-C62D-FF46-7581-0DE64106FA61}" v="1963" dt="2023-09-11T23:42:31.6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ly Pettiona" userId="S::carly.pettiona@healingfoundation.org.au::8cfcf547-e567-4a67-ae5f-7d6e6196302b" providerId="AD" clId="Web-{73DDB8B4-C12E-587B-CBE5-07F7B2AB1505}"/>
    <pc:docChg chg="addSld delSld modSld sldOrd">
      <pc:chgData name="Carly Pettiona" userId="S::carly.pettiona@healingfoundation.org.au::8cfcf547-e567-4a67-ae5f-7d6e6196302b" providerId="AD" clId="Web-{73DDB8B4-C12E-587B-CBE5-07F7B2AB1505}" dt="2023-09-13T03:49:22.679" v="230" actId="1076"/>
      <pc:docMkLst>
        <pc:docMk/>
      </pc:docMkLst>
      <pc:sldChg chg="modSp">
        <pc:chgData name="Carly Pettiona" userId="S::carly.pettiona@healingfoundation.org.au::8cfcf547-e567-4a67-ae5f-7d6e6196302b" providerId="AD" clId="Web-{73DDB8B4-C12E-587B-CBE5-07F7B2AB1505}" dt="2023-09-13T03:30:34.426" v="6" actId="20577"/>
        <pc:sldMkLst>
          <pc:docMk/>
          <pc:sldMk cId="1008212083" sldId="392"/>
        </pc:sldMkLst>
        <pc:spChg chg="mod">
          <ac:chgData name="Carly Pettiona" userId="S::carly.pettiona@healingfoundation.org.au::8cfcf547-e567-4a67-ae5f-7d6e6196302b" providerId="AD" clId="Web-{73DDB8B4-C12E-587B-CBE5-07F7B2AB1505}" dt="2023-09-13T03:30:34.426" v="6" actId="20577"/>
          <ac:spMkLst>
            <pc:docMk/>
            <pc:sldMk cId="1008212083" sldId="392"/>
            <ac:spMk id="5" creationId="{1D0DFB20-AC56-A70F-BE57-312821FE351B}"/>
          </ac:spMkLst>
        </pc:spChg>
      </pc:sldChg>
      <pc:sldChg chg="modSp modNotes">
        <pc:chgData name="Carly Pettiona" userId="S::carly.pettiona@healingfoundation.org.au::8cfcf547-e567-4a67-ae5f-7d6e6196302b" providerId="AD" clId="Web-{73DDB8B4-C12E-587B-CBE5-07F7B2AB1505}" dt="2023-09-13T03:43:51.669" v="153"/>
        <pc:sldMkLst>
          <pc:docMk/>
          <pc:sldMk cId="1434699194" sldId="452"/>
        </pc:sldMkLst>
        <pc:spChg chg="mod">
          <ac:chgData name="Carly Pettiona" userId="S::carly.pettiona@healingfoundation.org.au::8cfcf547-e567-4a67-ae5f-7d6e6196302b" providerId="AD" clId="Web-{73DDB8B4-C12E-587B-CBE5-07F7B2AB1505}" dt="2023-09-13T03:43:50.575" v="152" actId="20577"/>
          <ac:spMkLst>
            <pc:docMk/>
            <pc:sldMk cId="1434699194" sldId="452"/>
            <ac:spMk id="5" creationId="{1D0DFB20-AC56-A70F-BE57-312821FE351B}"/>
          </ac:spMkLst>
        </pc:spChg>
      </pc:sldChg>
      <pc:sldChg chg="addSp delSp modSp">
        <pc:chgData name="Carly Pettiona" userId="S::carly.pettiona@healingfoundation.org.au::8cfcf547-e567-4a67-ae5f-7d6e6196302b" providerId="AD" clId="Web-{73DDB8B4-C12E-587B-CBE5-07F7B2AB1505}" dt="2023-09-13T03:36:35.781" v="74"/>
        <pc:sldMkLst>
          <pc:docMk/>
          <pc:sldMk cId="127561016" sldId="476"/>
        </pc:sldMkLst>
        <pc:spChg chg="add del mod">
          <ac:chgData name="Carly Pettiona" userId="S::carly.pettiona@healingfoundation.org.au::8cfcf547-e567-4a67-ae5f-7d6e6196302b" providerId="AD" clId="Web-{73DDB8B4-C12E-587B-CBE5-07F7B2AB1505}" dt="2023-09-13T03:36:30.484" v="73"/>
          <ac:spMkLst>
            <pc:docMk/>
            <pc:sldMk cId="127561016" sldId="476"/>
            <ac:spMk id="2" creationId="{E9710112-0A5A-4CE7-EB4C-9961EBF12473}"/>
          </ac:spMkLst>
        </pc:spChg>
        <pc:spChg chg="add">
          <ac:chgData name="Carly Pettiona" userId="S::carly.pettiona@healingfoundation.org.au::8cfcf547-e567-4a67-ae5f-7d6e6196302b" providerId="AD" clId="Web-{73DDB8B4-C12E-587B-CBE5-07F7B2AB1505}" dt="2023-09-13T03:36:35.781" v="74"/>
          <ac:spMkLst>
            <pc:docMk/>
            <pc:sldMk cId="127561016" sldId="476"/>
            <ac:spMk id="5" creationId="{2A9F4131-AEF8-F413-82F2-2F1D9CCE76E0}"/>
          </ac:spMkLst>
        </pc:spChg>
        <pc:spChg chg="del">
          <ac:chgData name="Carly Pettiona" userId="S::carly.pettiona@healingfoundation.org.au::8cfcf547-e567-4a67-ae5f-7d6e6196302b" providerId="AD" clId="Web-{73DDB8B4-C12E-587B-CBE5-07F7B2AB1505}" dt="2023-09-13T03:35:05.169" v="68"/>
          <ac:spMkLst>
            <pc:docMk/>
            <pc:sldMk cId="127561016" sldId="476"/>
            <ac:spMk id="9" creationId="{EF39603B-2B7E-5E7C-032B-7B7BB0525A71}"/>
          </ac:spMkLst>
        </pc:spChg>
        <pc:picChg chg="del">
          <ac:chgData name="Carly Pettiona" userId="S::carly.pettiona@healingfoundation.org.au::8cfcf547-e567-4a67-ae5f-7d6e6196302b" providerId="AD" clId="Web-{73DDB8B4-C12E-587B-CBE5-07F7B2AB1505}" dt="2023-09-13T03:35:05.169" v="67"/>
          <ac:picMkLst>
            <pc:docMk/>
            <pc:sldMk cId="127561016" sldId="476"/>
            <ac:picMk id="4" creationId="{9E616870-FAA8-E181-6CF1-8E3214B71E85}"/>
          </ac:picMkLst>
        </pc:picChg>
        <pc:picChg chg="del">
          <ac:chgData name="Carly Pettiona" userId="S::carly.pettiona@healingfoundation.org.au::8cfcf547-e567-4a67-ae5f-7d6e6196302b" providerId="AD" clId="Web-{73DDB8B4-C12E-587B-CBE5-07F7B2AB1505}" dt="2023-09-13T03:35:05.169" v="66"/>
          <ac:picMkLst>
            <pc:docMk/>
            <pc:sldMk cId="127561016" sldId="476"/>
            <ac:picMk id="6" creationId="{7912E261-1488-3BBF-830C-BCDB13CC60FC}"/>
          </ac:picMkLst>
        </pc:picChg>
        <pc:picChg chg="del">
          <ac:chgData name="Carly Pettiona" userId="S::carly.pettiona@healingfoundation.org.au::8cfcf547-e567-4a67-ae5f-7d6e6196302b" providerId="AD" clId="Web-{73DDB8B4-C12E-587B-CBE5-07F7B2AB1505}" dt="2023-09-13T03:35:05.169" v="62"/>
          <ac:picMkLst>
            <pc:docMk/>
            <pc:sldMk cId="127561016" sldId="476"/>
            <ac:picMk id="7" creationId="{2E2CE529-9451-5294-9B08-FE55D8ABD4A1}"/>
          </ac:picMkLst>
        </pc:picChg>
        <pc:picChg chg="add">
          <ac:chgData name="Carly Pettiona" userId="S::carly.pettiona@healingfoundation.org.au::8cfcf547-e567-4a67-ae5f-7d6e6196302b" providerId="AD" clId="Web-{73DDB8B4-C12E-587B-CBE5-07F7B2AB1505}" dt="2023-09-13T03:36:35.781" v="74"/>
          <ac:picMkLst>
            <pc:docMk/>
            <pc:sldMk cId="127561016" sldId="476"/>
            <ac:picMk id="8" creationId="{EC8591C5-B146-AEF7-B4A0-CD781F4622D8}"/>
          </ac:picMkLst>
        </pc:picChg>
        <pc:picChg chg="del">
          <ac:chgData name="Carly Pettiona" userId="S::carly.pettiona@healingfoundation.org.au::8cfcf547-e567-4a67-ae5f-7d6e6196302b" providerId="AD" clId="Web-{73DDB8B4-C12E-587B-CBE5-07F7B2AB1505}" dt="2023-09-13T03:36:27.609" v="69"/>
          <ac:picMkLst>
            <pc:docMk/>
            <pc:sldMk cId="127561016" sldId="476"/>
            <ac:picMk id="10" creationId="{6F472DF6-B418-8293-DDBE-A60059E81849}"/>
          </ac:picMkLst>
        </pc:picChg>
        <pc:picChg chg="add">
          <ac:chgData name="Carly Pettiona" userId="S::carly.pettiona@healingfoundation.org.au::8cfcf547-e567-4a67-ae5f-7d6e6196302b" providerId="AD" clId="Web-{73DDB8B4-C12E-587B-CBE5-07F7B2AB1505}" dt="2023-09-13T03:36:35.781" v="74"/>
          <ac:picMkLst>
            <pc:docMk/>
            <pc:sldMk cId="127561016" sldId="476"/>
            <ac:picMk id="11" creationId="{85C4F17D-214F-ADD5-7BC9-5E666C470B5C}"/>
          </ac:picMkLst>
        </pc:picChg>
        <pc:picChg chg="del">
          <ac:chgData name="Carly Pettiona" userId="S::carly.pettiona@healingfoundation.org.au::8cfcf547-e567-4a67-ae5f-7d6e6196302b" providerId="AD" clId="Web-{73DDB8B4-C12E-587B-CBE5-07F7B2AB1505}" dt="2023-09-13T03:35:05.169" v="65"/>
          <ac:picMkLst>
            <pc:docMk/>
            <pc:sldMk cId="127561016" sldId="476"/>
            <ac:picMk id="13" creationId="{B52CB0E5-2CCA-2DB6-D74D-1B4760E768D4}"/>
          </ac:picMkLst>
        </pc:picChg>
        <pc:picChg chg="del">
          <ac:chgData name="Carly Pettiona" userId="S::carly.pettiona@healingfoundation.org.au::8cfcf547-e567-4a67-ae5f-7d6e6196302b" providerId="AD" clId="Web-{73DDB8B4-C12E-587B-CBE5-07F7B2AB1505}" dt="2023-09-13T03:35:05.169" v="64"/>
          <ac:picMkLst>
            <pc:docMk/>
            <pc:sldMk cId="127561016" sldId="476"/>
            <ac:picMk id="15" creationId="{485310B2-3DB9-7B48-BC56-6C0FF28D595C}"/>
          </ac:picMkLst>
        </pc:picChg>
        <pc:picChg chg="del">
          <ac:chgData name="Carly Pettiona" userId="S::carly.pettiona@healingfoundation.org.au::8cfcf547-e567-4a67-ae5f-7d6e6196302b" providerId="AD" clId="Web-{73DDB8B4-C12E-587B-CBE5-07F7B2AB1505}" dt="2023-09-13T03:35:05.169" v="63"/>
          <ac:picMkLst>
            <pc:docMk/>
            <pc:sldMk cId="127561016" sldId="476"/>
            <ac:picMk id="17" creationId="{9E49AA36-0938-92ED-73E3-D0D6E40E75C5}"/>
          </ac:picMkLst>
        </pc:picChg>
      </pc:sldChg>
      <pc:sldChg chg="del">
        <pc:chgData name="Carly Pettiona" userId="S::carly.pettiona@healingfoundation.org.au::8cfcf547-e567-4a67-ae5f-7d6e6196302b" providerId="AD" clId="Web-{73DDB8B4-C12E-587B-CBE5-07F7B2AB1505}" dt="2023-09-13T03:30:41.599" v="11"/>
        <pc:sldMkLst>
          <pc:docMk/>
          <pc:sldMk cId="1518336704" sldId="514"/>
        </pc:sldMkLst>
      </pc:sldChg>
      <pc:sldChg chg="del">
        <pc:chgData name="Carly Pettiona" userId="S::carly.pettiona@healingfoundation.org.au::8cfcf547-e567-4a67-ae5f-7d6e6196302b" providerId="AD" clId="Web-{73DDB8B4-C12E-587B-CBE5-07F7B2AB1505}" dt="2023-09-13T03:30:41.599" v="7"/>
        <pc:sldMkLst>
          <pc:docMk/>
          <pc:sldMk cId="1952206064" sldId="515"/>
        </pc:sldMkLst>
      </pc:sldChg>
      <pc:sldChg chg="del">
        <pc:chgData name="Carly Pettiona" userId="S::carly.pettiona@healingfoundation.org.au::8cfcf547-e567-4a67-ae5f-7d6e6196302b" providerId="AD" clId="Web-{73DDB8B4-C12E-587B-CBE5-07F7B2AB1505}" dt="2023-09-13T03:30:41.599" v="10"/>
        <pc:sldMkLst>
          <pc:docMk/>
          <pc:sldMk cId="1221469417" sldId="516"/>
        </pc:sldMkLst>
      </pc:sldChg>
      <pc:sldChg chg="del">
        <pc:chgData name="Carly Pettiona" userId="S::carly.pettiona@healingfoundation.org.au::8cfcf547-e567-4a67-ae5f-7d6e6196302b" providerId="AD" clId="Web-{73DDB8B4-C12E-587B-CBE5-07F7B2AB1505}" dt="2023-09-13T03:30:41.599" v="9"/>
        <pc:sldMkLst>
          <pc:docMk/>
          <pc:sldMk cId="240839470" sldId="517"/>
        </pc:sldMkLst>
      </pc:sldChg>
      <pc:sldChg chg="del">
        <pc:chgData name="Carly Pettiona" userId="S::carly.pettiona@healingfoundation.org.au::8cfcf547-e567-4a67-ae5f-7d6e6196302b" providerId="AD" clId="Web-{73DDB8B4-C12E-587B-CBE5-07F7B2AB1505}" dt="2023-09-13T03:30:41.599" v="8"/>
        <pc:sldMkLst>
          <pc:docMk/>
          <pc:sldMk cId="1673858166" sldId="519"/>
        </pc:sldMkLst>
      </pc:sldChg>
      <pc:sldChg chg="del">
        <pc:chgData name="Carly Pettiona" userId="S::carly.pettiona@healingfoundation.org.au::8cfcf547-e567-4a67-ae5f-7d6e6196302b" providerId="AD" clId="Web-{73DDB8B4-C12E-587B-CBE5-07F7B2AB1505}" dt="2023-09-13T03:36:42.312" v="79"/>
        <pc:sldMkLst>
          <pc:docMk/>
          <pc:sldMk cId="4253308445" sldId="520"/>
        </pc:sldMkLst>
      </pc:sldChg>
      <pc:sldChg chg="del">
        <pc:chgData name="Carly Pettiona" userId="S::carly.pettiona@healingfoundation.org.au::8cfcf547-e567-4a67-ae5f-7d6e6196302b" providerId="AD" clId="Web-{73DDB8B4-C12E-587B-CBE5-07F7B2AB1505}" dt="2023-09-13T03:36:42.312" v="78"/>
        <pc:sldMkLst>
          <pc:docMk/>
          <pc:sldMk cId="2852021873" sldId="521"/>
        </pc:sldMkLst>
      </pc:sldChg>
      <pc:sldChg chg="del">
        <pc:chgData name="Carly Pettiona" userId="S::carly.pettiona@healingfoundation.org.au::8cfcf547-e567-4a67-ae5f-7d6e6196302b" providerId="AD" clId="Web-{73DDB8B4-C12E-587B-CBE5-07F7B2AB1505}" dt="2023-09-13T03:36:42.312" v="77"/>
        <pc:sldMkLst>
          <pc:docMk/>
          <pc:sldMk cId="3489424256" sldId="522"/>
        </pc:sldMkLst>
      </pc:sldChg>
      <pc:sldChg chg="del">
        <pc:chgData name="Carly Pettiona" userId="S::carly.pettiona@healingfoundation.org.au::8cfcf547-e567-4a67-ae5f-7d6e6196302b" providerId="AD" clId="Web-{73DDB8B4-C12E-587B-CBE5-07F7B2AB1505}" dt="2023-09-13T03:36:42.312" v="76"/>
        <pc:sldMkLst>
          <pc:docMk/>
          <pc:sldMk cId="263513673" sldId="523"/>
        </pc:sldMkLst>
      </pc:sldChg>
      <pc:sldChg chg="del">
        <pc:chgData name="Carly Pettiona" userId="S::carly.pettiona@healingfoundation.org.au::8cfcf547-e567-4a67-ae5f-7d6e6196302b" providerId="AD" clId="Web-{73DDB8B4-C12E-587B-CBE5-07F7B2AB1505}" dt="2023-09-13T03:36:42.312" v="75"/>
        <pc:sldMkLst>
          <pc:docMk/>
          <pc:sldMk cId="2520645924" sldId="524"/>
        </pc:sldMkLst>
      </pc:sldChg>
      <pc:sldChg chg="del">
        <pc:chgData name="Carly Pettiona" userId="S::carly.pettiona@healingfoundation.org.au::8cfcf547-e567-4a67-ae5f-7d6e6196302b" providerId="AD" clId="Web-{73DDB8B4-C12E-587B-CBE5-07F7B2AB1505}" dt="2023-09-13T03:43:55.575" v="156"/>
        <pc:sldMkLst>
          <pc:docMk/>
          <pc:sldMk cId="3217936150" sldId="525"/>
        </pc:sldMkLst>
      </pc:sldChg>
      <pc:sldChg chg="del">
        <pc:chgData name="Carly Pettiona" userId="S::carly.pettiona@healingfoundation.org.au::8cfcf547-e567-4a67-ae5f-7d6e6196302b" providerId="AD" clId="Web-{73DDB8B4-C12E-587B-CBE5-07F7B2AB1505}" dt="2023-09-13T03:43:55.575" v="155"/>
        <pc:sldMkLst>
          <pc:docMk/>
          <pc:sldMk cId="3755610188" sldId="526"/>
        </pc:sldMkLst>
      </pc:sldChg>
      <pc:sldChg chg="del">
        <pc:chgData name="Carly Pettiona" userId="S::carly.pettiona@healingfoundation.org.au::8cfcf547-e567-4a67-ae5f-7d6e6196302b" providerId="AD" clId="Web-{73DDB8B4-C12E-587B-CBE5-07F7B2AB1505}" dt="2023-09-13T03:43:55.559" v="154"/>
        <pc:sldMkLst>
          <pc:docMk/>
          <pc:sldMk cId="3922884971" sldId="527"/>
        </pc:sldMkLst>
      </pc:sldChg>
      <pc:sldChg chg="addSp modNotes">
        <pc:chgData name="Carly Pettiona" userId="S::carly.pettiona@healingfoundation.org.au::8cfcf547-e567-4a67-ae5f-7d6e6196302b" providerId="AD" clId="Web-{73DDB8B4-C12E-587B-CBE5-07F7B2AB1505}" dt="2023-09-13T03:30:00.222" v="3"/>
        <pc:sldMkLst>
          <pc:docMk/>
          <pc:sldMk cId="1594631115" sldId="540"/>
        </pc:sldMkLst>
        <pc:spChg chg="add">
          <ac:chgData name="Carly Pettiona" userId="S::carly.pettiona@healingfoundation.org.au::8cfcf547-e567-4a67-ae5f-7d6e6196302b" providerId="AD" clId="Web-{73DDB8B4-C12E-587B-CBE5-07F7B2AB1505}" dt="2023-09-13T03:29:39.737" v="0"/>
          <ac:spMkLst>
            <pc:docMk/>
            <pc:sldMk cId="1594631115" sldId="540"/>
            <ac:spMk id="2" creationId="{034BEC3D-10C1-EDB2-7164-9F61F660716A}"/>
          </ac:spMkLst>
        </pc:spChg>
        <pc:spChg chg="add">
          <ac:chgData name="Carly Pettiona" userId="S::carly.pettiona@healingfoundation.org.au::8cfcf547-e567-4a67-ae5f-7d6e6196302b" providerId="AD" clId="Web-{73DDB8B4-C12E-587B-CBE5-07F7B2AB1505}" dt="2023-09-13T03:29:39.737" v="0"/>
          <ac:spMkLst>
            <pc:docMk/>
            <pc:sldMk cId="1594631115" sldId="540"/>
            <ac:spMk id="3" creationId="{E8B4B275-47AC-670E-EB8D-699986F2CB31}"/>
          </ac:spMkLst>
        </pc:spChg>
        <pc:picChg chg="add">
          <ac:chgData name="Carly Pettiona" userId="S::carly.pettiona@healingfoundation.org.au::8cfcf547-e567-4a67-ae5f-7d6e6196302b" providerId="AD" clId="Web-{73DDB8B4-C12E-587B-CBE5-07F7B2AB1505}" dt="2023-09-13T03:29:39.737" v="0"/>
          <ac:picMkLst>
            <pc:docMk/>
            <pc:sldMk cId="1594631115" sldId="540"/>
            <ac:picMk id="4" creationId="{7FF700D9-E9FC-0A51-E7F4-C32D22150FB4}"/>
          </ac:picMkLst>
        </pc:picChg>
      </pc:sldChg>
      <pc:sldChg chg="addSp new modNotes">
        <pc:chgData name="Carly Pettiona" userId="S::carly.pettiona@healingfoundation.org.au::8cfcf547-e567-4a67-ae5f-7d6e6196302b" providerId="AD" clId="Web-{73DDB8B4-C12E-587B-CBE5-07F7B2AB1505}" dt="2023-09-13T03:30:17.911" v="5"/>
        <pc:sldMkLst>
          <pc:docMk/>
          <pc:sldMk cId="3020428487" sldId="541"/>
        </pc:sldMkLst>
        <pc:spChg chg="add">
          <ac:chgData name="Carly Pettiona" userId="S::carly.pettiona@healingfoundation.org.au::8cfcf547-e567-4a67-ae5f-7d6e6196302b" providerId="AD" clId="Web-{73DDB8B4-C12E-587B-CBE5-07F7B2AB1505}" dt="2023-09-13T03:30:12.988" v="4"/>
          <ac:spMkLst>
            <pc:docMk/>
            <pc:sldMk cId="3020428487" sldId="541"/>
            <ac:spMk id="2" creationId="{3EDE2608-D4AB-A054-715A-E42C103859EE}"/>
          </ac:spMkLst>
        </pc:spChg>
        <pc:spChg chg="add">
          <ac:chgData name="Carly Pettiona" userId="S::carly.pettiona@healingfoundation.org.au::8cfcf547-e567-4a67-ae5f-7d6e6196302b" providerId="AD" clId="Web-{73DDB8B4-C12E-587B-CBE5-07F7B2AB1505}" dt="2023-09-13T03:30:12.988" v="4"/>
          <ac:spMkLst>
            <pc:docMk/>
            <pc:sldMk cId="3020428487" sldId="541"/>
            <ac:spMk id="4" creationId="{71B95E73-0DD1-E71E-FE06-A1A2C76A8B94}"/>
          </ac:spMkLst>
        </pc:spChg>
        <pc:picChg chg="add">
          <ac:chgData name="Carly Pettiona" userId="S::carly.pettiona@healingfoundation.org.au::8cfcf547-e567-4a67-ae5f-7d6e6196302b" providerId="AD" clId="Web-{73DDB8B4-C12E-587B-CBE5-07F7B2AB1505}" dt="2023-09-13T03:30:12.988" v="4"/>
          <ac:picMkLst>
            <pc:docMk/>
            <pc:sldMk cId="3020428487" sldId="541"/>
            <ac:picMk id="3" creationId="{F06814BE-BD7E-57E7-F782-A88E23C9524F}"/>
          </ac:picMkLst>
        </pc:picChg>
        <pc:picChg chg="add">
          <ac:chgData name="Carly Pettiona" userId="S::carly.pettiona@healingfoundation.org.au::8cfcf547-e567-4a67-ae5f-7d6e6196302b" providerId="AD" clId="Web-{73DDB8B4-C12E-587B-CBE5-07F7B2AB1505}" dt="2023-09-13T03:30:12.988" v="4"/>
          <ac:picMkLst>
            <pc:docMk/>
            <pc:sldMk cId="3020428487" sldId="541"/>
            <ac:picMk id="5" creationId="{2DBF6392-EF37-D839-1322-B09FB5498345}"/>
          </ac:picMkLst>
        </pc:picChg>
      </pc:sldChg>
      <pc:sldChg chg="addSp new modNotes">
        <pc:chgData name="Carly Pettiona" userId="S::carly.pettiona@healingfoundation.org.au::8cfcf547-e567-4a67-ae5f-7d6e6196302b" providerId="AD" clId="Web-{73DDB8B4-C12E-587B-CBE5-07F7B2AB1505}" dt="2023-09-13T03:31:24.303" v="25"/>
        <pc:sldMkLst>
          <pc:docMk/>
          <pc:sldMk cId="1106472696" sldId="542"/>
        </pc:sldMkLst>
        <pc:spChg chg="add">
          <ac:chgData name="Carly Pettiona" userId="S::carly.pettiona@healingfoundation.org.au::8cfcf547-e567-4a67-ae5f-7d6e6196302b" providerId="AD" clId="Web-{73DDB8B4-C12E-587B-CBE5-07F7B2AB1505}" dt="2023-09-13T03:31:02.912" v="15"/>
          <ac:spMkLst>
            <pc:docMk/>
            <pc:sldMk cId="1106472696" sldId="542"/>
            <ac:spMk id="3" creationId="{C9556E45-7100-C2CE-1505-CC2EA18291F5}"/>
          </ac:spMkLst>
        </pc:spChg>
        <pc:picChg chg="add">
          <ac:chgData name="Carly Pettiona" userId="S::carly.pettiona@healingfoundation.org.au::8cfcf547-e567-4a67-ae5f-7d6e6196302b" providerId="AD" clId="Web-{73DDB8B4-C12E-587B-CBE5-07F7B2AB1505}" dt="2023-09-13T03:31:02.912" v="15"/>
          <ac:picMkLst>
            <pc:docMk/>
            <pc:sldMk cId="1106472696" sldId="542"/>
            <ac:picMk id="2" creationId="{0FD30EFE-692C-34F1-45BF-2F93E5351BAE}"/>
          </ac:picMkLst>
        </pc:picChg>
      </pc:sldChg>
      <pc:sldChg chg="addSp new modNotes">
        <pc:chgData name="Carly Pettiona" userId="S::carly.pettiona@healingfoundation.org.au::8cfcf547-e567-4a67-ae5f-7d6e6196302b" providerId="AD" clId="Web-{73DDB8B4-C12E-587B-CBE5-07F7B2AB1505}" dt="2023-09-13T03:31:41.241" v="28"/>
        <pc:sldMkLst>
          <pc:docMk/>
          <pc:sldMk cId="4205409981" sldId="543"/>
        </pc:sldMkLst>
        <pc:spChg chg="add">
          <ac:chgData name="Carly Pettiona" userId="S::carly.pettiona@healingfoundation.org.au::8cfcf547-e567-4a67-ae5f-7d6e6196302b" providerId="AD" clId="Web-{73DDB8B4-C12E-587B-CBE5-07F7B2AB1505}" dt="2023-09-13T03:31:33.413" v="26"/>
          <ac:spMkLst>
            <pc:docMk/>
            <pc:sldMk cId="4205409981" sldId="543"/>
            <ac:spMk id="2" creationId="{56487A90-6EE4-2CE5-B5B3-210C8E8EED1A}"/>
          </ac:spMkLst>
        </pc:spChg>
      </pc:sldChg>
      <pc:sldChg chg="addSp modSp new modNotes">
        <pc:chgData name="Carly Pettiona" userId="S::carly.pettiona@healingfoundation.org.au::8cfcf547-e567-4a67-ae5f-7d6e6196302b" providerId="AD" clId="Web-{73DDB8B4-C12E-587B-CBE5-07F7B2AB1505}" dt="2023-09-13T03:32:09.492" v="34"/>
        <pc:sldMkLst>
          <pc:docMk/>
          <pc:sldMk cId="375859835" sldId="544"/>
        </pc:sldMkLst>
        <pc:spChg chg="add">
          <ac:chgData name="Carly Pettiona" userId="S::carly.pettiona@healingfoundation.org.au::8cfcf547-e567-4a67-ae5f-7d6e6196302b" providerId="AD" clId="Web-{73DDB8B4-C12E-587B-CBE5-07F7B2AB1505}" dt="2023-09-13T03:31:50.366" v="31"/>
          <ac:spMkLst>
            <pc:docMk/>
            <pc:sldMk cId="375859835" sldId="544"/>
            <ac:spMk id="2" creationId="{1DB01A24-BB31-A967-1082-9849740970CC}"/>
          </ac:spMkLst>
        </pc:spChg>
        <pc:spChg chg="add mod">
          <ac:chgData name="Carly Pettiona" userId="S::carly.pettiona@healingfoundation.org.au::8cfcf547-e567-4a67-ae5f-7d6e6196302b" providerId="AD" clId="Web-{73DDB8B4-C12E-587B-CBE5-07F7B2AB1505}" dt="2023-09-13T03:31:57.241" v="32" actId="20577"/>
          <ac:spMkLst>
            <pc:docMk/>
            <pc:sldMk cId="375859835" sldId="544"/>
            <ac:spMk id="3" creationId="{B5CFA938-3877-FA40-072A-7C1D4AEFFEF7}"/>
          </ac:spMkLst>
        </pc:spChg>
      </pc:sldChg>
      <pc:sldChg chg="addSp modSp new modNotes">
        <pc:chgData name="Carly Pettiona" userId="S::carly.pettiona@healingfoundation.org.au::8cfcf547-e567-4a67-ae5f-7d6e6196302b" providerId="AD" clId="Web-{73DDB8B4-C12E-587B-CBE5-07F7B2AB1505}" dt="2023-09-13T03:33:07.040" v="46" actId="1076"/>
        <pc:sldMkLst>
          <pc:docMk/>
          <pc:sldMk cId="4237695336" sldId="545"/>
        </pc:sldMkLst>
        <pc:spChg chg="add mod">
          <ac:chgData name="Carly Pettiona" userId="S::carly.pettiona@healingfoundation.org.au::8cfcf547-e567-4a67-ae5f-7d6e6196302b" providerId="AD" clId="Web-{73DDB8B4-C12E-587B-CBE5-07F7B2AB1505}" dt="2023-09-13T03:32:23.133" v="37" actId="14100"/>
          <ac:spMkLst>
            <pc:docMk/>
            <pc:sldMk cId="4237695336" sldId="545"/>
            <ac:spMk id="2" creationId="{2BCE72F6-93C4-F847-8678-CDE7AD712161}"/>
          </ac:spMkLst>
        </pc:spChg>
        <pc:picChg chg="add mod">
          <ac:chgData name="Carly Pettiona" userId="S::carly.pettiona@healingfoundation.org.au::8cfcf547-e567-4a67-ae5f-7d6e6196302b" providerId="AD" clId="Web-{73DDB8B4-C12E-587B-CBE5-07F7B2AB1505}" dt="2023-09-13T03:33:07.040" v="46" actId="1076"/>
          <ac:picMkLst>
            <pc:docMk/>
            <pc:sldMk cId="4237695336" sldId="545"/>
            <ac:picMk id="3" creationId="{3D92DC48-7134-71D5-CEE4-F00F91BB788E}"/>
          </ac:picMkLst>
        </pc:picChg>
      </pc:sldChg>
      <pc:sldChg chg="addSp new modNotes">
        <pc:chgData name="Carly Pettiona" userId="S::carly.pettiona@healingfoundation.org.au::8cfcf547-e567-4a67-ae5f-7d6e6196302b" providerId="AD" clId="Web-{73DDB8B4-C12E-587B-CBE5-07F7B2AB1505}" dt="2023-09-13T03:33:34.557" v="51"/>
        <pc:sldMkLst>
          <pc:docMk/>
          <pc:sldMk cId="4127448303" sldId="546"/>
        </pc:sldMkLst>
        <pc:spChg chg="add">
          <ac:chgData name="Carly Pettiona" userId="S::carly.pettiona@healingfoundation.org.au::8cfcf547-e567-4a67-ae5f-7d6e6196302b" providerId="AD" clId="Web-{73DDB8B4-C12E-587B-CBE5-07F7B2AB1505}" dt="2023-09-13T03:33:18.337" v="47"/>
          <ac:spMkLst>
            <pc:docMk/>
            <pc:sldMk cId="4127448303" sldId="546"/>
            <ac:spMk id="2" creationId="{8094C38C-EEAD-37F4-B78C-E13D0124BE72}"/>
          </ac:spMkLst>
        </pc:spChg>
        <pc:spChg chg="add">
          <ac:chgData name="Carly Pettiona" userId="S::carly.pettiona@healingfoundation.org.au::8cfcf547-e567-4a67-ae5f-7d6e6196302b" providerId="AD" clId="Web-{73DDB8B4-C12E-587B-CBE5-07F7B2AB1505}" dt="2023-09-13T03:33:18.337" v="47"/>
          <ac:spMkLst>
            <pc:docMk/>
            <pc:sldMk cId="4127448303" sldId="546"/>
            <ac:spMk id="4" creationId="{535ED308-EDEA-B3C5-9DAB-D38012B1095D}"/>
          </ac:spMkLst>
        </pc:spChg>
        <pc:picChg chg="add">
          <ac:chgData name="Carly Pettiona" userId="S::carly.pettiona@healingfoundation.org.au::8cfcf547-e567-4a67-ae5f-7d6e6196302b" providerId="AD" clId="Web-{73DDB8B4-C12E-587B-CBE5-07F7B2AB1505}" dt="2023-09-13T03:33:18.337" v="47"/>
          <ac:picMkLst>
            <pc:docMk/>
            <pc:sldMk cId="4127448303" sldId="546"/>
            <ac:picMk id="3" creationId="{67E9CAF2-6BCE-8553-F0C8-E38DE218D43C}"/>
          </ac:picMkLst>
        </pc:picChg>
      </pc:sldChg>
      <pc:sldChg chg="addSp modSp new modNotes">
        <pc:chgData name="Carly Pettiona" userId="S::carly.pettiona@healingfoundation.org.au::8cfcf547-e567-4a67-ae5f-7d6e6196302b" providerId="AD" clId="Web-{73DDB8B4-C12E-587B-CBE5-07F7B2AB1505}" dt="2023-09-13T03:34:20.465" v="58"/>
        <pc:sldMkLst>
          <pc:docMk/>
          <pc:sldMk cId="3436856500" sldId="547"/>
        </pc:sldMkLst>
        <pc:spChg chg="add">
          <ac:chgData name="Carly Pettiona" userId="S::carly.pettiona@healingfoundation.org.au::8cfcf547-e567-4a67-ae5f-7d6e6196302b" providerId="AD" clId="Web-{73DDB8B4-C12E-587B-CBE5-07F7B2AB1505}" dt="2023-09-13T03:33:43.557" v="52"/>
          <ac:spMkLst>
            <pc:docMk/>
            <pc:sldMk cId="3436856500" sldId="547"/>
            <ac:spMk id="2" creationId="{21CDD424-0836-ED88-708F-850BFA563042}"/>
          </ac:spMkLst>
        </pc:spChg>
        <pc:spChg chg="add mod">
          <ac:chgData name="Carly Pettiona" userId="S::carly.pettiona@healingfoundation.org.au::8cfcf547-e567-4a67-ae5f-7d6e6196302b" providerId="AD" clId="Web-{73DDB8B4-C12E-587B-CBE5-07F7B2AB1505}" dt="2023-09-13T03:34:06.167" v="56" actId="20577"/>
          <ac:spMkLst>
            <pc:docMk/>
            <pc:sldMk cId="3436856500" sldId="547"/>
            <ac:spMk id="3" creationId="{32F73EBF-A1E7-FBA6-23BC-698326387683}"/>
          </ac:spMkLst>
        </pc:spChg>
        <pc:spChg chg="add">
          <ac:chgData name="Carly Pettiona" userId="S::carly.pettiona@healingfoundation.org.au::8cfcf547-e567-4a67-ae5f-7d6e6196302b" providerId="AD" clId="Web-{73DDB8B4-C12E-587B-CBE5-07F7B2AB1505}" dt="2023-09-13T03:33:43.557" v="52"/>
          <ac:spMkLst>
            <pc:docMk/>
            <pc:sldMk cId="3436856500" sldId="547"/>
            <ac:spMk id="5" creationId="{82E09CC7-EEC3-C04B-8FC8-E1B443C374CC}"/>
          </ac:spMkLst>
        </pc:spChg>
        <pc:spChg chg="add">
          <ac:chgData name="Carly Pettiona" userId="S::carly.pettiona@healingfoundation.org.au::8cfcf547-e567-4a67-ae5f-7d6e6196302b" providerId="AD" clId="Web-{73DDB8B4-C12E-587B-CBE5-07F7B2AB1505}" dt="2023-09-13T03:33:43.557" v="52"/>
          <ac:spMkLst>
            <pc:docMk/>
            <pc:sldMk cId="3436856500" sldId="547"/>
            <ac:spMk id="6" creationId="{86A36476-FB77-3F39-D611-FB9645C4D93E}"/>
          </ac:spMkLst>
        </pc:spChg>
        <pc:grpChg chg="add">
          <ac:chgData name="Carly Pettiona" userId="S::carly.pettiona@healingfoundation.org.au::8cfcf547-e567-4a67-ae5f-7d6e6196302b" providerId="AD" clId="Web-{73DDB8B4-C12E-587B-CBE5-07F7B2AB1505}" dt="2023-09-13T03:33:52.885" v="53"/>
          <ac:grpSpMkLst>
            <pc:docMk/>
            <pc:sldMk cId="3436856500" sldId="547"/>
            <ac:grpSpMk id="7" creationId="{40B92C8B-8F96-D7C6-B012-10C0FDFD418D}"/>
          </ac:grpSpMkLst>
        </pc:grpChg>
        <pc:picChg chg="add">
          <ac:chgData name="Carly Pettiona" userId="S::carly.pettiona@healingfoundation.org.au::8cfcf547-e567-4a67-ae5f-7d6e6196302b" providerId="AD" clId="Web-{73DDB8B4-C12E-587B-CBE5-07F7B2AB1505}" dt="2023-09-13T03:33:43.557" v="52"/>
          <ac:picMkLst>
            <pc:docMk/>
            <pc:sldMk cId="3436856500" sldId="547"/>
            <ac:picMk id="4" creationId="{9B09807E-C261-F030-8512-8673FE4606CF}"/>
          </ac:picMkLst>
        </pc:picChg>
      </pc:sldChg>
      <pc:sldChg chg="addSp new modNotes">
        <pc:chgData name="Carly Pettiona" userId="S::carly.pettiona@healingfoundation.org.au::8cfcf547-e567-4a67-ae5f-7d6e6196302b" providerId="AD" clId="Web-{73DDB8B4-C12E-587B-CBE5-07F7B2AB1505}" dt="2023-09-13T03:34:39.324" v="61"/>
        <pc:sldMkLst>
          <pc:docMk/>
          <pc:sldMk cId="2077483104" sldId="548"/>
        </pc:sldMkLst>
        <pc:spChg chg="add">
          <ac:chgData name="Carly Pettiona" userId="S::carly.pettiona@healingfoundation.org.au::8cfcf547-e567-4a67-ae5f-7d6e6196302b" providerId="AD" clId="Web-{73DDB8B4-C12E-587B-CBE5-07F7B2AB1505}" dt="2023-09-13T03:34:26.996" v="59"/>
          <ac:spMkLst>
            <pc:docMk/>
            <pc:sldMk cId="2077483104" sldId="548"/>
            <ac:spMk id="3" creationId="{9B52B193-FDEF-247B-3462-AEEE6E1609F5}"/>
          </ac:spMkLst>
        </pc:spChg>
        <pc:picChg chg="add">
          <ac:chgData name="Carly Pettiona" userId="S::carly.pettiona@healingfoundation.org.au::8cfcf547-e567-4a67-ae5f-7d6e6196302b" providerId="AD" clId="Web-{73DDB8B4-C12E-587B-CBE5-07F7B2AB1505}" dt="2023-09-13T03:34:26.996" v="59"/>
          <ac:picMkLst>
            <pc:docMk/>
            <pc:sldMk cId="2077483104" sldId="548"/>
            <ac:picMk id="2" creationId="{FBECB6C6-BB49-C031-3792-C4070717A5E5}"/>
          </ac:picMkLst>
        </pc:picChg>
      </pc:sldChg>
      <pc:sldChg chg="addSp new modNotes">
        <pc:chgData name="Carly Pettiona" userId="S::carly.pettiona@healingfoundation.org.au::8cfcf547-e567-4a67-ae5f-7d6e6196302b" providerId="AD" clId="Web-{73DDB8B4-C12E-587B-CBE5-07F7B2AB1505}" dt="2023-09-13T03:37:15.219" v="86"/>
        <pc:sldMkLst>
          <pc:docMk/>
          <pc:sldMk cId="2215692221" sldId="549"/>
        </pc:sldMkLst>
        <pc:spChg chg="add">
          <ac:chgData name="Carly Pettiona" userId="S::carly.pettiona@healingfoundation.org.au::8cfcf547-e567-4a67-ae5f-7d6e6196302b" providerId="AD" clId="Web-{73DDB8B4-C12E-587B-CBE5-07F7B2AB1505}" dt="2023-09-13T03:36:59.063" v="84"/>
          <ac:spMkLst>
            <pc:docMk/>
            <pc:sldMk cId="2215692221" sldId="549"/>
            <ac:spMk id="2" creationId="{72FFFB9E-1C24-3879-CD48-869D534D3068}"/>
          </ac:spMkLst>
        </pc:spChg>
      </pc:sldChg>
      <pc:sldChg chg="addSp modSp new modNotes">
        <pc:chgData name="Carly Pettiona" userId="S::carly.pettiona@healingfoundation.org.au::8cfcf547-e567-4a67-ae5f-7d6e6196302b" providerId="AD" clId="Web-{73DDB8B4-C12E-587B-CBE5-07F7B2AB1505}" dt="2023-09-13T03:38:16.159" v="98" actId="1076"/>
        <pc:sldMkLst>
          <pc:docMk/>
          <pc:sldMk cId="3641637220" sldId="550"/>
        </pc:sldMkLst>
        <pc:spChg chg="add mod">
          <ac:chgData name="Carly Pettiona" userId="S::carly.pettiona@healingfoundation.org.au::8cfcf547-e567-4a67-ae5f-7d6e6196302b" providerId="AD" clId="Web-{73DDB8B4-C12E-587B-CBE5-07F7B2AB1505}" dt="2023-09-13T03:37:24.798" v="89" actId="14100"/>
          <ac:spMkLst>
            <pc:docMk/>
            <pc:sldMk cId="3641637220" sldId="550"/>
            <ac:spMk id="2" creationId="{0EDE351D-DB9E-A087-B976-59F35E41AB30}"/>
          </ac:spMkLst>
        </pc:spChg>
        <pc:picChg chg="add mod">
          <ac:chgData name="Carly Pettiona" userId="S::carly.pettiona@healingfoundation.org.au::8cfcf547-e567-4a67-ae5f-7d6e6196302b" providerId="AD" clId="Web-{73DDB8B4-C12E-587B-CBE5-07F7B2AB1505}" dt="2023-09-13T03:38:16.159" v="98" actId="1076"/>
          <ac:picMkLst>
            <pc:docMk/>
            <pc:sldMk cId="3641637220" sldId="550"/>
            <ac:picMk id="3" creationId="{C3C5801B-8786-0090-1742-2F816D387C7C}"/>
          </ac:picMkLst>
        </pc:picChg>
      </pc:sldChg>
      <pc:sldChg chg="addSp modSp new modNotes">
        <pc:chgData name="Carly Pettiona" userId="S::carly.pettiona@healingfoundation.org.au::8cfcf547-e567-4a67-ae5f-7d6e6196302b" providerId="AD" clId="Web-{73DDB8B4-C12E-587B-CBE5-07F7B2AB1505}" dt="2023-09-13T03:40:32.116" v="109" actId="1076"/>
        <pc:sldMkLst>
          <pc:docMk/>
          <pc:sldMk cId="809157220" sldId="551"/>
        </pc:sldMkLst>
        <pc:spChg chg="add mod">
          <ac:chgData name="Carly Pettiona" userId="S::carly.pettiona@healingfoundation.org.au::8cfcf547-e567-4a67-ae5f-7d6e6196302b" providerId="AD" clId="Web-{73DDB8B4-C12E-587B-CBE5-07F7B2AB1505}" dt="2023-09-13T03:38:30.175" v="101" actId="14100"/>
          <ac:spMkLst>
            <pc:docMk/>
            <pc:sldMk cId="809157220" sldId="551"/>
            <ac:spMk id="2" creationId="{4C7D3592-F9DF-6F45-DABA-20E9D8F240CA}"/>
          </ac:spMkLst>
        </pc:spChg>
        <pc:picChg chg="add mod">
          <ac:chgData name="Carly Pettiona" userId="S::carly.pettiona@healingfoundation.org.au::8cfcf547-e567-4a67-ae5f-7d6e6196302b" providerId="AD" clId="Web-{73DDB8B4-C12E-587B-CBE5-07F7B2AB1505}" dt="2023-09-13T03:40:32.116" v="109" actId="1076"/>
          <ac:picMkLst>
            <pc:docMk/>
            <pc:sldMk cId="809157220" sldId="551"/>
            <ac:picMk id="3" creationId="{83B17A35-9800-0CDE-DE2D-33C24240D958}"/>
          </ac:picMkLst>
        </pc:picChg>
      </pc:sldChg>
      <pc:sldChg chg="addSp new modNotes">
        <pc:chgData name="Carly Pettiona" userId="S::carly.pettiona@healingfoundation.org.au::8cfcf547-e567-4a67-ae5f-7d6e6196302b" providerId="AD" clId="Web-{73DDB8B4-C12E-587B-CBE5-07F7B2AB1505}" dt="2023-09-13T03:41:48.259" v="132"/>
        <pc:sldMkLst>
          <pc:docMk/>
          <pc:sldMk cId="1740644129" sldId="552"/>
        </pc:sldMkLst>
        <pc:spChg chg="add">
          <ac:chgData name="Carly Pettiona" userId="S::carly.pettiona@healingfoundation.org.au::8cfcf547-e567-4a67-ae5f-7d6e6196302b" providerId="AD" clId="Web-{73DDB8B4-C12E-587B-CBE5-07F7B2AB1505}" dt="2023-09-13T03:41:29.915" v="130"/>
          <ac:spMkLst>
            <pc:docMk/>
            <pc:sldMk cId="1740644129" sldId="552"/>
            <ac:spMk id="2" creationId="{23E87132-5388-3B88-F508-1AE84CEE5E85}"/>
          </ac:spMkLst>
        </pc:spChg>
        <pc:spChg chg="add">
          <ac:chgData name="Carly Pettiona" userId="S::carly.pettiona@healingfoundation.org.au::8cfcf547-e567-4a67-ae5f-7d6e6196302b" providerId="AD" clId="Web-{73DDB8B4-C12E-587B-CBE5-07F7B2AB1505}" dt="2023-09-13T03:41:29.915" v="130"/>
          <ac:spMkLst>
            <pc:docMk/>
            <pc:sldMk cId="1740644129" sldId="552"/>
            <ac:spMk id="3" creationId="{D5942DF7-D518-C780-B86A-4DF1D22ABB6A}"/>
          </ac:spMkLst>
        </pc:spChg>
        <pc:picChg chg="add">
          <ac:chgData name="Carly Pettiona" userId="S::carly.pettiona@healingfoundation.org.au::8cfcf547-e567-4a67-ae5f-7d6e6196302b" providerId="AD" clId="Web-{73DDB8B4-C12E-587B-CBE5-07F7B2AB1505}" dt="2023-09-13T03:41:29.915" v="130"/>
          <ac:picMkLst>
            <pc:docMk/>
            <pc:sldMk cId="1740644129" sldId="552"/>
            <ac:picMk id="4" creationId="{705333B5-497B-50D3-1D29-E93BBEDAB807}"/>
          </ac:picMkLst>
        </pc:picChg>
      </pc:sldChg>
      <pc:sldChg chg="addSp modSp new ord modNotes">
        <pc:chgData name="Carly Pettiona" userId="S::carly.pettiona@healingfoundation.org.au::8cfcf547-e567-4a67-ae5f-7d6e6196302b" providerId="AD" clId="Web-{73DDB8B4-C12E-587B-CBE5-07F7B2AB1505}" dt="2023-09-13T03:41:22.258" v="129" actId="20577"/>
        <pc:sldMkLst>
          <pc:docMk/>
          <pc:sldMk cId="3035074734" sldId="553"/>
        </pc:sldMkLst>
        <pc:spChg chg="add">
          <ac:chgData name="Carly Pettiona" userId="S::carly.pettiona@healingfoundation.org.au::8cfcf547-e567-4a67-ae5f-7d6e6196302b" providerId="AD" clId="Web-{73DDB8B4-C12E-587B-CBE5-07F7B2AB1505}" dt="2023-09-13T03:40:44.647" v="111"/>
          <ac:spMkLst>
            <pc:docMk/>
            <pc:sldMk cId="3035074734" sldId="553"/>
            <ac:spMk id="2" creationId="{01F09FEB-C038-3D68-F384-5F2AC890D616}"/>
          </ac:spMkLst>
        </pc:spChg>
        <pc:spChg chg="add mod">
          <ac:chgData name="Carly Pettiona" userId="S::carly.pettiona@healingfoundation.org.au::8cfcf547-e567-4a67-ae5f-7d6e6196302b" providerId="AD" clId="Web-{73DDB8B4-C12E-587B-CBE5-07F7B2AB1505}" dt="2023-09-13T03:41:22.258" v="129" actId="20577"/>
          <ac:spMkLst>
            <pc:docMk/>
            <pc:sldMk cId="3035074734" sldId="553"/>
            <ac:spMk id="3" creationId="{ACA955DB-0BBB-921B-BC77-EE356FF2540E}"/>
          </ac:spMkLst>
        </pc:spChg>
        <pc:picChg chg="add">
          <ac:chgData name="Carly Pettiona" userId="S::carly.pettiona@healingfoundation.org.au::8cfcf547-e567-4a67-ae5f-7d6e6196302b" providerId="AD" clId="Web-{73DDB8B4-C12E-587B-CBE5-07F7B2AB1505}" dt="2023-09-13T03:40:44.647" v="111"/>
          <ac:picMkLst>
            <pc:docMk/>
            <pc:sldMk cId="3035074734" sldId="553"/>
            <ac:picMk id="4" creationId="{EE8B04DB-F759-998E-7BB9-C3DC73429471}"/>
          </ac:picMkLst>
        </pc:picChg>
      </pc:sldChg>
      <pc:sldChg chg="addSp new modNotes">
        <pc:chgData name="Carly Pettiona" userId="S::carly.pettiona@healingfoundation.org.au::8cfcf547-e567-4a67-ae5f-7d6e6196302b" providerId="AD" clId="Web-{73DDB8B4-C12E-587B-CBE5-07F7B2AB1505}" dt="2023-09-13T03:43:31.090" v="142"/>
        <pc:sldMkLst>
          <pc:docMk/>
          <pc:sldMk cId="2778382885" sldId="554"/>
        </pc:sldMkLst>
        <pc:spChg chg="add">
          <ac:chgData name="Carly Pettiona" userId="S::carly.pettiona@healingfoundation.org.au::8cfcf547-e567-4a67-ae5f-7d6e6196302b" providerId="AD" clId="Web-{73DDB8B4-C12E-587B-CBE5-07F7B2AB1505}" dt="2023-09-13T03:41:57.150" v="134"/>
          <ac:spMkLst>
            <pc:docMk/>
            <pc:sldMk cId="2778382885" sldId="554"/>
            <ac:spMk id="3" creationId="{B5FDB3FE-2C31-0E7E-2EB3-9C7CC3A2643E}"/>
          </ac:spMkLst>
        </pc:spChg>
        <pc:picChg chg="add">
          <ac:chgData name="Carly Pettiona" userId="S::carly.pettiona@healingfoundation.org.au::8cfcf547-e567-4a67-ae5f-7d6e6196302b" providerId="AD" clId="Web-{73DDB8B4-C12E-587B-CBE5-07F7B2AB1505}" dt="2023-09-13T03:41:57.150" v="134"/>
          <ac:picMkLst>
            <pc:docMk/>
            <pc:sldMk cId="2778382885" sldId="554"/>
            <ac:picMk id="2" creationId="{574FBBD1-E60C-5739-85C3-480D09F9D1A5}"/>
          </ac:picMkLst>
        </pc:picChg>
      </pc:sldChg>
      <pc:sldChg chg="addSp modSp new modNotes">
        <pc:chgData name="Carly Pettiona" userId="S::carly.pettiona@healingfoundation.org.au::8cfcf547-e567-4a67-ae5f-7d6e6196302b" providerId="AD" clId="Web-{73DDB8B4-C12E-587B-CBE5-07F7B2AB1505}" dt="2023-09-13T03:45:06.077" v="169" actId="1076"/>
        <pc:sldMkLst>
          <pc:docMk/>
          <pc:sldMk cId="1171372230" sldId="555"/>
        </pc:sldMkLst>
        <pc:spChg chg="add">
          <ac:chgData name="Carly Pettiona" userId="S::carly.pettiona@healingfoundation.org.au::8cfcf547-e567-4a67-ae5f-7d6e6196302b" providerId="AD" clId="Web-{73DDB8B4-C12E-587B-CBE5-07F7B2AB1505}" dt="2023-09-13T03:44:07.420" v="160"/>
          <ac:spMkLst>
            <pc:docMk/>
            <pc:sldMk cId="1171372230" sldId="555"/>
            <ac:spMk id="2" creationId="{2BD26A50-8BED-8F95-E515-84031F2B613B}"/>
          </ac:spMkLst>
        </pc:spChg>
        <pc:picChg chg="add mod">
          <ac:chgData name="Carly Pettiona" userId="S::carly.pettiona@healingfoundation.org.au::8cfcf547-e567-4a67-ae5f-7d6e6196302b" providerId="AD" clId="Web-{73DDB8B4-C12E-587B-CBE5-07F7B2AB1505}" dt="2023-09-13T03:45:06.077" v="169" actId="1076"/>
          <ac:picMkLst>
            <pc:docMk/>
            <pc:sldMk cId="1171372230" sldId="555"/>
            <ac:picMk id="3" creationId="{25C81989-B69F-0C42-2497-A4E9328BC321}"/>
          </ac:picMkLst>
        </pc:picChg>
      </pc:sldChg>
      <pc:sldChg chg="addSp delSp modSp new">
        <pc:chgData name="Carly Pettiona" userId="S::carly.pettiona@healingfoundation.org.au::8cfcf547-e567-4a67-ae5f-7d6e6196302b" providerId="AD" clId="Web-{73DDB8B4-C12E-587B-CBE5-07F7B2AB1505}" dt="2023-09-13T03:49:22.679" v="230" actId="1076"/>
        <pc:sldMkLst>
          <pc:docMk/>
          <pc:sldMk cId="2491485135" sldId="556"/>
        </pc:sldMkLst>
        <pc:spChg chg="add">
          <ac:chgData name="Carly Pettiona" userId="S::carly.pettiona@healingfoundation.org.au::8cfcf547-e567-4a67-ae5f-7d6e6196302b" providerId="AD" clId="Web-{73DDB8B4-C12E-587B-CBE5-07F7B2AB1505}" dt="2023-09-13T03:45:26.562" v="170"/>
          <ac:spMkLst>
            <pc:docMk/>
            <pc:sldMk cId="2491485135" sldId="556"/>
            <ac:spMk id="2" creationId="{C562133C-6579-D893-F17E-3F2F99D03DC5}"/>
          </ac:spMkLst>
        </pc:spChg>
        <pc:spChg chg="add mod">
          <ac:chgData name="Carly Pettiona" userId="S::carly.pettiona@healingfoundation.org.au::8cfcf547-e567-4a67-ae5f-7d6e6196302b" providerId="AD" clId="Web-{73DDB8B4-C12E-587B-CBE5-07F7B2AB1505}" dt="2023-09-13T03:47:43.472" v="214" actId="1076"/>
          <ac:spMkLst>
            <pc:docMk/>
            <pc:sldMk cId="2491485135" sldId="556"/>
            <ac:spMk id="9" creationId="{C516963F-5CC4-27A2-195E-58C4498AB218}"/>
          </ac:spMkLst>
        </pc:spChg>
        <pc:spChg chg="add mod">
          <ac:chgData name="Carly Pettiona" userId="S::carly.pettiona@healingfoundation.org.au::8cfcf547-e567-4a67-ae5f-7d6e6196302b" providerId="AD" clId="Web-{73DDB8B4-C12E-587B-CBE5-07F7B2AB1505}" dt="2023-09-13T03:47:47.941" v="215" actId="1076"/>
          <ac:spMkLst>
            <pc:docMk/>
            <pc:sldMk cId="2491485135" sldId="556"/>
            <ac:spMk id="11" creationId="{C67902B0-963C-F8FA-3F72-B7E8CF2D5191}"/>
          </ac:spMkLst>
        </pc:spChg>
        <pc:spChg chg="add del topLvl">
          <ac:chgData name="Carly Pettiona" userId="S::carly.pettiona@healingfoundation.org.au::8cfcf547-e567-4a67-ae5f-7d6e6196302b" providerId="AD" clId="Web-{73DDB8B4-C12E-587B-CBE5-07F7B2AB1505}" dt="2023-09-13T03:47:25.612" v="206"/>
          <ac:spMkLst>
            <pc:docMk/>
            <pc:sldMk cId="2491485135" sldId="556"/>
            <ac:spMk id="13" creationId="{7EDD117C-E65F-743D-E148-2DCEE1F284F5}"/>
          </ac:spMkLst>
        </pc:spChg>
        <pc:spChg chg="add mod">
          <ac:chgData name="Carly Pettiona" userId="S::carly.pettiona@healingfoundation.org.au::8cfcf547-e567-4a67-ae5f-7d6e6196302b" providerId="AD" clId="Web-{73DDB8B4-C12E-587B-CBE5-07F7B2AB1505}" dt="2023-09-13T03:47:33.847" v="210" actId="1076"/>
          <ac:spMkLst>
            <pc:docMk/>
            <pc:sldMk cId="2491485135" sldId="556"/>
            <ac:spMk id="15" creationId="{02C8EB08-9559-C80B-A62F-B9ECDB5EC0B6}"/>
          </ac:spMkLst>
        </pc:spChg>
        <pc:spChg chg="add mod">
          <ac:chgData name="Carly Pettiona" userId="S::carly.pettiona@healingfoundation.org.au::8cfcf547-e567-4a67-ae5f-7d6e6196302b" providerId="AD" clId="Web-{73DDB8B4-C12E-587B-CBE5-07F7B2AB1505}" dt="2023-09-13T03:47:55.160" v="217" actId="1076"/>
          <ac:spMkLst>
            <pc:docMk/>
            <pc:sldMk cId="2491485135" sldId="556"/>
            <ac:spMk id="17" creationId="{1D829101-2BEF-8266-632C-E953D67AB00C}"/>
          </ac:spMkLst>
        </pc:spChg>
        <pc:grpChg chg="add mod">
          <ac:chgData name="Carly Pettiona" userId="S::carly.pettiona@healingfoundation.org.au::8cfcf547-e567-4a67-ae5f-7d6e6196302b" providerId="AD" clId="Web-{73DDB8B4-C12E-587B-CBE5-07F7B2AB1505}" dt="2023-09-13T03:48:42.677" v="224" actId="14100"/>
          <ac:grpSpMkLst>
            <pc:docMk/>
            <pc:sldMk cId="2491485135" sldId="556"/>
            <ac:grpSpMk id="3" creationId="{289E50DA-E59C-4274-F149-72DD88EF9886}"/>
          </ac:grpSpMkLst>
        </pc:grpChg>
        <pc:grpChg chg="add mod">
          <ac:chgData name="Carly Pettiona" userId="S::carly.pettiona@healingfoundation.org.au::8cfcf547-e567-4a67-ae5f-7d6e6196302b" providerId="AD" clId="Web-{73DDB8B4-C12E-587B-CBE5-07F7B2AB1505}" dt="2023-09-13T03:48:46.505" v="225" actId="14100"/>
          <ac:grpSpMkLst>
            <pc:docMk/>
            <pc:sldMk cId="2491485135" sldId="556"/>
            <ac:grpSpMk id="4" creationId="{D980137E-2187-2ABF-5695-8C038493C33F}"/>
          </ac:grpSpMkLst>
        </pc:grpChg>
        <pc:grpChg chg="add del">
          <ac:chgData name="Carly Pettiona" userId="S::carly.pettiona@healingfoundation.org.au::8cfcf547-e567-4a67-ae5f-7d6e6196302b" providerId="AD" clId="Web-{73DDB8B4-C12E-587B-CBE5-07F7B2AB1505}" dt="2023-09-13T03:47:25.612" v="206"/>
          <ac:grpSpMkLst>
            <pc:docMk/>
            <pc:sldMk cId="2491485135" sldId="556"/>
            <ac:grpSpMk id="5" creationId="{A133DD86-CD0D-5E0B-D17A-CB80965383F5}"/>
          </ac:grpSpMkLst>
        </pc:grpChg>
        <pc:grpChg chg="add mod">
          <ac:chgData name="Carly Pettiona" userId="S::carly.pettiona@healingfoundation.org.au::8cfcf547-e567-4a67-ae5f-7d6e6196302b" providerId="AD" clId="Web-{73DDB8B4-C12E-587B-CBE5-07F7B2AB1505}" dt="2023-09-13T03:49:22.679" v="230" actId="1076"/>
          <ac:grpSpMkLst>
            <pc:docMk/>
            <pc:sldMk cId="2491485135" sldId="556"/>
            <ac:grpSpMk id="6" creationId="{DEE6AD2D-5D03-15A1-0EBA-21CB5B5D88AC}"/>
          </ac:grpSpMkLst>
        </pc:grpChg>
        <pc:grpChg chg="add mod">
          <ac:chgData name="Carly Pettiona" userId="S::carly.pettiona@healingfoundation.org.au::8cfcf547-e567-4a67-ae5f-7d6e6196302b" providerId="AD" clId="Web-{73DDB8B4-C12E-587B-CBE5-07F7B2AB1505}" dt="2023-09-13T03:49:19.241" v="229" actId="1076"/>
          <ac:grpSpMkLst>
            <pc:docMk/>
            <pc:sldMk cId="2491485135" sldId="556"/>
            <ac:grpSpMk id="7" creationId="{1C1AE409-4CC3-BEBB-C45E-4B52041FCCEB}"/>
          </ac:grpSpMkLst>
        </pc:grpChg>
        <pc:picChg chg="add">
          <ac:chgData name="Carly Pettiona" userId="S::carly.pettiona@healingfoundation.org.au::8cfcf547-e567-4a67-ae5f-7d6e6196302b" providerId="AD" clId="Web-{73DDB8B4-C12E-587B-CBE5-07F7B2AB1505}" dt="2023-09-13T03:46:25.752" v="174"/>
          <ac:picMkLst>
            <pc:docMk/>
            <pc:sldMk cId="2491485135" sldId="556"/>
            <ac:picMk id="8" creationId="{4B52A22B-B636-6A06-FC89-E5812890A0DB}"/>
          </ac:picMkLst>
        </pc:picChg>
        <pc:picChg chg="add">
          <ac:chgData name="Carly Pettiona" userId="S::carly.pettiona@healingfoundation.org.au::8cfcf547-e567-4a67-ae5f-7d6e6196302b" providerId="AD" clId="Web-{73DDB8B4-C12E-587B-CBE5-07F7B2AB1505}" dt="2023-09-13T03:46:25.752" v="174"/>
          <ac:picMkLst>
            <pc:docMk/>
            <pc:sldMk cId="2491485135" sldId="556"/>
            <ac:picMk id="10" creationId="{BF9F82CB-C9D4-0E37-3D13-063FD6A304CA}"/>
          </ac:picMkLst>
        </pc:picChg>
        <pc:picChg chg="add del topLvl">
          <ac:chgData name="Carly Pettiona" userId="S::carly.pettiona@healingfoundation.org.au::8cfcf547-e567-4a67-ae5f-7d6e6196302b" providerId="AD" clId="Web-{73DDB8B4-C12E-587B-CBE5-07F7B2AB1505}" dt="2023-09-13T03:47:25.612" v="207"/>
          <ac:picMkLst>
            <pc:docMk/>
            <pc:sldMk cId="2491485135" sldId="556"/>
            <ac:picMk id="12" creationId="{18569A48-A1A1-7223-3A7C-D05202EEF95C}"/>
          </ac:picMkLst>
        </pc:picChg>
        <pc:picChg chg="add">
          <ac:chgData name="Carly Pettiona" userId="S::carly.pettiona@healingfoundation.org.au::8cfcf547-e567-4a67-ae5f-7d6e6196302b" providerId="AD" clId="Web-{73DDB8B4-C12E-587B-CBE5-07F7B2AB1505}" dt="2023-09-13T03:46:25.752" v="174"/>
          <ac:picMkLst>
            <pc:docMk/>
            <pc:sldMk cId="2491485135" sldId="556"/>
            <ac:picMk id="14" creationId="{7738832B-9102-FABA-2D0E-9BB05BBF9695}"/>
          </ac:picMkLst>
        </pc:picChg>
        <pc:picChg chg="add">
          <ac:chgData name="Carly Pettiona" userId="S::carly.pettiona@healingfoundation.org.au::8cfcf547-e567-4a67-ae5f-7d6e6196302b" providerId="AD" clId="Web-{73DDB8B4-C12E-587B-CBE5-07F7B2AB1505}" dt="2023-09-13T03:46:25.752" v="174"/>
          <ac:picMkLst>
            <pc:docMk/>
            <pc:sldMk cId="2491485135" sldId="556"/>
            <ac:picMk id="16" creationId="{9325C94F-6FA6-2C58-504B-8D8E1B4DE1B1}"/>
          </ac:picMkLst>
        </pc:picChg>
      </pc:sldChg>
      <pc:sldChg chg="new">
        <pc:chgData name="Carly Pettiona" userId="S::carly.pettiona@healingfoundation.org.au::8cfcf547-e567-4a67-ae5f-7d6e6196302b" providerId="AD" clId="Web-{73DDB8B4-C12E-587B-CBE5-07F7B2AB1505}" dt="2023-09-13T03:43:58.232" v="159"/>
        <pc:sldMkLst>
          <pc:docMk/>
          <pc:sldMk cId="3072659343" sldId="557"/>
        </pc:sldMkLst>
      </pc:sldChg>
      <pc:sldChg chg="new">
        <pc:chgData name="Carly Pettiona" userId="S::carly.pettiona@healingfoundation.org.au::8cfcf547-e567-4a67-ae5f-7d6e6196302b" providerId="AD" clId="Web-{73DDB8B4-C12E-587B-CBE5-07F7B2AB1505}" dt="2023-09-13T03:45:28.625" v="171"/>
        <pc:sldMkLst>
          <pc:docMk/>
          <pc:sldMk cId="253525740" sldId="558"/>
        </pc:sldMkLst>
      </pc:sldChg>
      <pc:sldChg chg="new">
        <pc:chgData name="Carly Pettiona" userId="S::carly.pettiona@healingfoundation.org.au::8cfcf547-e567-4a67-ae5f-7d6e6196302b" providerId="AD" clId="Web-{73DDB8B4-C12E-587B-CBE5-07F7B2AB1505}" dt="2023-09-13T03:45:28.909" v="172"/>
        <pc:sldMkLst>
          <pc:docMk/>
          <pc:sldMk cId="703560948" sldId="559"/>
        </pc:sldMkLst>
      </pc:sldChg>
      <pc:sldChg chg="new">
        <pc:chgData name="Carly Pettiona" userId="S::carly.pettiona@healingfoundation.org.au::8cfcf547-e567-4a67-ae5f-7d6e6196302b" providerId="AD" clId="Web-{73DDB8B4-C12E-587B-CBE5-07F7B2AB1505}" dt="2023-09-13T03:45:29.140" v="173"/>
        <pc:sldMkLst>
          <pc:docMk/>
          <pc:sldMk cId="2759079487" sldId="560"/>
        </pc:sldMkLst>
      </pc:sldChg>
    </pc:docChg>
  </pc:docChgLst>
  <pc:docChgLst>
    <pc:chgData name="Carly Pettiona" userId="S::carly.pettiona@healingfoundation.org.au::8cfcf547-e567-4a67-ae5f-7d6e6196302b" providerId="AD" clId="Web-{DEE38A32-CA60-770E-7783-803DCC2779BA}"/>
    <pc:docChg chg="addSld delSld modSld">
      <pc:chgData name="Carly Pettiona" userId="S::carly.pettiona@healingfoundation.org.au::8cfcf547-e567-4a67-ae5f-7d6e6196302b" providerId="AD" clId="Web-{DEE38A32-CA60-770E-7783-803DCC2779BA}" dt="2023-09-08T03:43:21.937" v="140" actId="14100"/>
      <pc:docMkLst>
        <pc:docMk/>
      </pc:docMkLst>
      <pc:sldChg chg="addSp delSp modSp">
        <pc:chgData name="Carly Pettiona" userId="S::carly.pettiona@healingfoundation.org.au::8cfcf547-e567-4a67-ae5f-7d6e6196302b" providerId="AD" clId="Web-{DEE38A32-CA60-770E-7783-803DCC2779BA}" dt="2023-09-08T03:43:21.937" v="140" actId="14100"/>
        <pc:sldMkLst>
          <pc:docMk/>
          <pc:sldMk cId="370741408" sldId="390"/>
        </pc:sldMkLst>
        <pc:picChg chg="add del mod">
          <ac:chgData name="Carly Pettiona" userId="S::carly.pettiona@healingfoundation.org.au::8cfcf547-e567-4a67-ae5f-7d6e6196302b" providerId="AD" clId="Web-{DEE38A32-CA60-770E-7783-803DCC2779BA}" dt="2023-09-08T03:31:21.234" v="121"/>
          <ac:picMkLst>
            <pc:docMk/>
            <pc:sldMk cId="370741408" sldId="390"/>
            <ac:picMk id="2" creationId="{AB02A52D-BCF8-8B7E-E7A8-D686EC8C568D}"/>
          </ac:picMkLst>
        </pc:picChg>
        <pc:picChg chg="add del">
          <ac:chgData name="Carly Pettiona" userId="S::carly.pettiona@healingfoundation.org.au::8cfcf547-e567-4a67-ae5f-7d6e6196302b" providerId="AD" clId="Web-{DEE38A32-CA60-770E-7783-803DCC2779BA}" dt="2023-09-08T03:42:35.436" v="134"/>
          <ac:picMkLst>
            <pc:docMk/>
            <pc:sldMk cId="370741408" sldId="390"/>
            <ac:picMk id="3" creationId="{DD83E3C3-6D56-DF09-07D5-6CAC08E250B5}"/>
          </ac:picMkLst>
        </pc:picChg>
        <pc:picChg chg="add del mod">
          <ac:chgData name="Carly Pettiona" userId="S::carly.pettiona@healingfoundation.org.au::8cfcf547-e567-4a67-ae5f-7d6e6196302b" providerId="AD" clId="Web-{DEE38A32-CA60-770E-7783-803DCC2779BA}" dt="2023-09-08T03:42:20.874" v="128"/>
          <ac:picMkLst>
            <pc:docMk/>
            <pc:sldMk cId="370741408" sldId="390"/>
            <ac:picMk id="4" creationId="{3F61E790-DEDA-1721-24D4-72C9FDB12639}"/>
          </ac:picMkLst>
        </pc:picChg>
        <pc:picChg chg="add mod modCrop">
          <ac:chgData name="Carly Pettiona" userId="S::carly.pettiona@healingfoundation.org.au::8cfcf547-e567-4a67-ae5f-7d6e6196302b" providerId="AD" clId="Web-{DEE38A32-CA60-770E-7783-803DCC2779BA}" dt="2023-09-08T03:43:21.937" v="140" actId="14100"/>
          <ac:picMkLst>
            <pc:docMk/>
            <pc:sldMk cId="370741408" sldId="390"/>
            <ac:picMk id="5" creationId="{82CF3535-B601-92D9-10DF-10258934A284}"/>
          </ac:picMkLst>
        </pc:picChg>
      </pc:sldChg>
      <pc:sldChg chg="addSp delSp modSp">
        <pc:chgData name="Carly Pettiona" userId="S::carly.pettiona@healingfoundation.org.au::8cfcf547-e567-4a67-ae5f-7d6e6196302b" providerId="AD" clId="Web-{DEE38A32-CA60-770E-7783-803DCC2779BA}" dt="2023-09-08T02:36:34.451" v="17"/>
        <pc:sldMkLst>
          <pc:docMk/>
          <pc:sldMk cId="1541366499" sldId="417"/>
        </pc:sldMkLst>
        <pc:picChg chg="add del mod">
          <ac:chgData name="Carly Pettiona" userId="S::carly.pettiona@healingfoundation.org.au::8cfcf547-e567-4a67-ae5f-7d6e6196302b" providerId="AD" clId="Web-{DEE38A32-CA60-770E-7783-803DCC2779BA}" dt="2023-09-08T02:36:19.232" v="12"/>
          <ac:picMkLst>
            <pc:docMk/>
            <pc:sldMk cId="1541366499" sldId="417"/>
            <ac:picMk id="3" creationId="{E7432CFC-E3FD-5E40-D5F8-5E1CE4D8CCE0}"/>
          </ac:picMkLst>
        </pc:picChg>
        <pc:picChg chg="add del mod">
          <ac:chgData name="Carly Pettiona" userId="S::carly.pettiona@healingfoundation.org.au::8cfcf547-e567-4a67-ae5f-7d6e6196302b" providerId="AD" clId="Web-{DEE38A32-CA60-770E-7783-803DCC2779BA}" dt="2023-09-08T02:36:28.529" v="15"/>
          <ac:picMkLst>
            <pc:docMk/>
            <pc:sldMk cId="1541366499" sldId="417"/>
            <ac:picMk id="8" creationId="{4BCB4630-27A2-B13B-C70C-B06EE99402B3}"/>
          </ac:picMkLst>
        </pc:picChg>
        <pc:picChg chg="add del mod">
          <ac:chgData name="Carly Pettiona" userId="S::carly.pettiona@healingfoundation.org.au::8cfcf547-e567-4a67-ae5f-7d6e6196302b" providerId="AD" clId="Web-{DEE38A32-CA60-770E-7783-803DCC2779BA}" dt="2023-09-08T02:36:34.451" v="17"/>
          <ac:picMkLst>
            <pc:docMk/>
            <pc:sldMk cId="1541366499" sldId="417"/>
            <ac:picMk id="11" creationId="{6F3CEDF1-5170-3358-EEDF-0454E45BF4B0}"/>
          </ac:picMkLst>
        </pc:picChg>
      </pc:sldChg>
      <pc:sldChg chg="del">
        <pc:chgData name="Carly Pettiona" userId="S::carly.pettiona@healingfoundation.org.au::8cfcf547-e567-4a67-ae5f-7d6e6196302b" providerId="AD" clId="Web-{DEE38A32-CA60-770E-7783-803DCC2779BA}" dt="2023-09-08T03:11:48.928" v="73"/>
        <pc:sldMkLst>
          <pc:docMk/>
          <pc:sldMk cId="2675790936" sldId="428"/>
        </pc:sldMkLst>
      </pc:sldChg>
      <pc:sldChg chg="addAnim modNotes">
        <pc:chgData name="Carly Pettiona" userId="S::carly.pettiona@healingfoundation.org.au::8cfcf547-e567-4a67-ae5f-7d6e6196302b" providerId="AD" clId="Web-{DEE38A32-CA60-770E-7783-803DCC2779BA}" dt="2023-09-08T03:11:29.959" v="71"/>
        <pc:sldMkLst>
          <pc:docMk/>
          <pc:sldMk cId="2791048713" sldId="437"/>
        </pc:sldMkLst>
      </pc:sldChg>
      <pc:sldChg chg="modSp">
        <pc:chgData name="Carly Pettiona" userId="S::carly.pettiona@healingfoundation.org.au::8cfcf547-e567-4a67-ae5f-7d6e6196302b" providerId="AD" clId="Web-{DEE38A32-CA60-770E-7783-803DCC2779BA}" dt="2023-09-08T02:35:58.873" v="10" actId="1076"/>
        <pc:sldMkLst>
          <pc:docMk/>
          <pc:sldMk cId="497364271" sldId="442"/>
        </pc:sldMkLst>
        <pc:spChg chg="mod">
          <ac:chgData name="Carly Pettiona" userId="S::carly.pettiona@healingfoundation.org.au::8cfcf547-e567-4a67-ae5f-7d6e6196302b" providerId="AD" clId="Web-{DEE38A32-CA60-770E-7783-803DCC2779BA}" dt="2023-09-08T02:35:56.123" v="9" actId="1076"/>
          <ac:spMkLst>
            <pc:docMk/>
            <pc:sldMk cId="497364271" sldId="442"/>
            <ac:spMk id="2" creationId="{F8057AE3-E522-84DB-E9AB-3EC2C0024CA1}"/>
          </ac:spMkLst>
        </pc:spChg>
        <pc:spChg chg="mod">
          <ac:chgData name="Carly Pettiona" userId="S::carly.pettiona@healingfoundation.org.au::8cfcf547-e567-4a67-ae5f-7d6e6196302b" providerId="AD" clId="Web-{DEE38A32-CA60-770E-7783-803DCC2779BA}" dt="2023-09-08T02:35:56.123" v="8" actId="1076"/>
          <ac:spMkLst>
            <pc:docMk/>
            <pc:sldMk cId="497364271" sldId="442"/>
            <ac:spMk id="5" creationId="{166C9648-FC28-7275-F297-FB016F2CBF1A}"/>
          </ac:spMkLst>
        </pc:spChg>
        <pc:spChg chg="mod">
          <ac:chgData name="Carly Pettiona" userId="S::carly.pettiona@healingfoundation.org.au::8cfcf547-e567-4a67-ae5f-7d6e6196302b" providerId="AD" clId="Web-{DEE38A32-CA60-770E-7783-803DCC2779BA}" dt="2023-09-08T02:35:58.873" v="10" actId="1076"/>
          <ac:spMkLst>
            <pc:docMk/>
            <pc:sldMk cId="497364271" sldId="442"/>
            <ac:spMk id="11" creationId="{61BB758D-5AA2-8F78-7287-7662F186E732}"/>
          </ac:spMkLst>
        </pc:spChg>
        <pc:picChg chg="mod">
          <ac:chgData name="Carly Pettiona" userId="S::carly.pettiona@healingfoundation.org.au::8cfcf547-e567-4a67-ae5f-7d6e6196302b" providerId="AD" clId="Web-{DEE38A32-CA60-770E-7783-803DCC2779BA}" dt="2023-09-08T02:35:50.341" v="7" actId="14100"/>
          <ac:picMkLst>
            <pc:docMk/>
            <pc:sldMk cId="497364271" sldId="442"/>
            <ac:picMk id="4" creationId="{688C53E9-6EE8-B950-DFF5-DC4D99DA3020}"/>
          </ac:picMkLst>
        </pc:picChg>
      </pc:sldChg>
      <pc:sldChg chg="addSp delSp modSp delAnim">
        <pc:chgData name="Carly Pettiona" userId="S::carly.pettiona@healingfoundation.org.au::8cfcf547-e567-4a67-ae5f-7d6e6196302b" providerId="AD" clId="Web-{DEE38A32-CA60-770E-7783-803DCC2779BA}" dt="2023-09-08T02:41:59.834" v="64" actId="1076"/>
        <pc:sldMkLst>
          <pc:docMk/>
          <pc:sldMk cId="2141523346" sldId="447"/>
        </pc:sldMkLst>
        <pc:spChg chg="mod topLvl">
          <ac:chgData name="Carly Pettiona" userId="S::carly.pettiona@healingfoundation.org.au::8cfcf547-e567-4a67-ae5f-7d6e6196302b" providerId="AD" clId="Web-{DEE38A32-CA60-770E-7783-803DCC2779BA}" dt="2023-09-08T02:41:59.834" v="64" actId="1076"/>
          <ac:spMkLst>
            <pc:docMk/>
            <pc:sldMk cId="2141523346" sldId="447"/>
            <ac:spMk id="2" creationId="{79E27399-617F-D151-3C79-DDBEE6FCD43B}"/>
          </ac:spMkLst>
        </pc:spChg>
        <pc:spChg chg="mod topLvl">
          <ac:chgData name="Carly Pettiona" userId="S::carly.pettiona@healingfoundation.org.au::8cfcf547-e567-4a67-ae5f-7d6e6196302b" providerId="AD" clId="Web-{DEE38A32-CA60-770E-7783-803DCC2779BA}" dt="2023-09-08T02:41:37.880" v="58" actId="1076"/>
          <ac:spMkLst>
            <pc:docMk/>
            <pc:sldMk cId="2141523346" sldId="447"/>
            <ac:spMk id="4" creationId="{1EE6339D-9E9A-84D5-DC59-7F19AF9CFFB5}"/>
          </ac:spMkLst>
        </pc:spChg>
        <pc:spChg chg="mod topLvl">
          <ac:chgData name="Carly Pettiona" userId="S::carly.pettiona@healingfoundation.org.au::8cfcf547-e567-4a67-ae5f-7d6e6196302b" providerId="AD" clId="Web-{DEE38A32-CA60-770E-7783-803DCC2779BA}" dt="2023-09-08T02:41:35.411" v="57" actId="1076"/>
          <ac:spMkLst>
            <pc:docMk/>
            <pc:sldMk cId="2141523346" sldId="447"/>
            <ac:spMk id="5" creationId="{2991391B-D1AD-FE4B-7F7B-5A2F81A4B8C1}"/>
          </ac:spMkLst>
        </pc:spChg>
        <pc:spChg chg="mod topLvl">
          <ac:chgData name="Carly Pettiona" userId="S::carly.pettiona@healingfoundation.org.au::8cfcf547-e567-4a67-ae5f-7d6e6196302b" providerId="AD" clId="Web-{DEE38A32-CA60-770E-7783-803DCC2779BA}" dt="2023-09-08T02:41:47.615" v="61" actId="1076"/>
          <ac:spMkLst>
            <pc:docMk/>
            <pc:sldMk cId="2141523346" sldId="447"/>
            <ac:spMk id="9" creationId="{F54EE4E2-0C12-E5AF-BE1E-E82B8A267AB7}"/>
          </ac:spMkLst>
        </pc:spChg>
        <pc:spChg chg="add del topLvl">
          <ac:chgData name="Carly Pettiona" userId="S::carly.pettiona@healingfoundation.org.au::8cfcf547-e567-4a67-ae5f-7d6e6196302b" providerId="AD" clId="Web-{DEE38A32-CA60-770E-7783-803DCC2779BA}" dt="2023-09-08T02:37:06.921" v="28"/>
          <ac:spMkLst>
            <pc:docMk/>
            <pc:sldMk cId="2141523346" sldId="447"/>
            <ac:spMk id="12" creationId="{3DD8B3C2-3D10-26DE-D6D0-4C2E5A17822A}"/>
          </ac:spMkLst>
        </pc:spChg>
        <pc:spChg chg="del topLvl">
          <ac:chgData name="Carly Pettiona" userId="S::carly.pettiona@healingfoundation.org.au::8cfcf547-e567-4a67-ae5f-7d6e6196302b" providerId="AD" clId="Web-{DEE38A32-CA60-770E-7783-803DCC2779BA}" dt="2023-09-08T02:37:08.296" v="29"/>
          <ac:spMkLst>
            <pc:docMk/>
            <pc:sldMk cId="2141523346" sldId="447"/>
            <ac:spMk id="13" creationId="{B7485894-AA00-9841-C3E9-5993C1B465CC}"/>
          </ac:spMkLst>
        </pc:spChg>
        <pc:spChg chg="del topLvl">
          <ac:chgData name="Carly Pettiona" userId="S::carly.pettiona@healingfoundation.org.au::8cfcf547-e567-4a67-ae5f-7d6e6196302b" providerId="AD" clId="Web-{DEE38A32-CA60-770E-7783-803DCC2779BA}" dt="2023-09-08T02:37:10.109" v="31"/>
          <ac:spMkLst>
            <pc:docMk/>
            <pc:sldMk cId="2141523346" sldId="447"/>
            <ac:spMk id="14" creationId="{98EE2CBF-AE05-6B05-D99C-3B82C4D1C352}"/>
          </ac:spMkLst>
        </pc:spChg>
        <pc:spChg chg="del topLvl">
          <ac:chgData name="Carly Pettiona" userId="S::carly.pettiona@healingfoundation.org.au::8cfcf547-e567-4a67-ae5f-7d6e6196302b" providerId="AD" clId="Web-{DEE38A32-CA60-770E-7783-803DCC2779BA}" dt="2023-09-08T02:37:09.327" v="30"/>
          <ac:spMkLst>
            <pc:docMk/>
            <pc:sldMk cId="2141523346" sldId="447"/>
            <ac:spMk id="16" creationId="{663A5CA7-3D6A-D9A0-11B9-76FB055C6BD8}"/>
          </ac:spMkLst>
        </pc:spChg>
        <pc:grpChg chg="del">
          <ac:chgData name="Carly Pettiona" userId="S::carly.pettiona@healingfoundation.org.au::8cfcf547-e567-4a67-ae5f-7d6e6196302b" providerId="AD" clId="Web-{DEE38A32-CA60-770E-7783-803DCC2779BA}" dt="2023-09-08T02:36:42.342" v="18"/>
          <ac:grpSpMkLst>
            <pc:docMk/>
            <pc:sldMk cId="2141523346" sldId="447"/>
            <ac:grpSpMk id="17" creationId="{B052DDCE-753B-586E-3D67-6FF0348F6E30}"/>
          </ac:grpSpMkLst>
        </pc:grpChg>
        <pc:grpChg chg="del">
          <ac:chgData name="Carly Pettiona" userId="S::carly.pettiona@healingfoundation.org.au::8cfcf547-e567-4a67-ae5f-7d6e6196302b" providerId="AD" clId="Web-{DEE38A32-CA60-770E-7783-803DCC2779BA}" dt="2023-09-08T02:36:46.092" v="19"/>
          <ac:grpSpMkLst>
            <pc:docMk/>
            <pc:sldMk cId="2141523346" sldId="447"/>
            <ac:grpSpMk id="18" creationId="{7C783195-B81A-D6F7-39E8-4CBAD38F17F8}"/>
          </ac:grpSpMkLst>
        </pc:grpChg>
        <pc:grpChg chg="del">
          <ac:chgData name="Carly Pettiona" userId="S::carly.pettiona@healingfoundation.org.au::8cfcf547-e567-4a67-ae5f-7d6e6196302b" providerId="AD" clId="Web-{DEE38A32-CA60-770E-7783-803DCC2779BA}" dt="2023-09-08T02:36:50.030" v="20"/>
          <ac:grpSpMkLst>
            <pc:docMk/>
            <pc:sldMk cId="2141523346" sldId="447"/>
            <ac:grpSpMk id="19" creationId="{2138BD79-5470-AE65-3BFA-F35CE70B5984}"/>
          </ac:grpSpMkLst>
        </pc:grpChg>
        <pc:grpChg chg="del">
          <ac:chgData name="Carly Pettiona" userId="S::carly.pettiona@healingfoundation.org.au::8cfcf547-e567-4a67-ae5f-7d6e6196302b" providerId="AD" clId="Web-{DEE38A32-CA60-770E-7783-803DCC2779BA}" dt="2023-09-08T02:36:53.421" v="21"/>
          <ac:grpSpMkLst>
            <pc:docMk/>
            <pc:sldMk cId="2141523346" sldId="447"/>
            <ac:grpSpMk id="21" creationId="{8C3913F9-1CFE-7E9E-4F08-D0A6CA997E29}"/>
          </ac:grpSpMkLst>
        </pc:grpChg>
        <pc:picChg chg="add del mod ord">
          <ac:chgData name="Carly Pettiona" userId="S::carly.pettiona@healingfoundation.org.au::8cfcf547-e567-4a67-ae5f-7d6e6196302b" providerId="AD" clId="Web-{DEE38A32-CA60-770E-7783-803DCC2779BA}" dt="2023-09-08T02:37:32" v="39"/>
          <ac:picMkLst>
            <pc:docMk/>
            <pc:sldMk cId="2141523346" sldId="447"/>
            <ac:picMk id="3" creationId="{A1C887DD-0A40-D535-C741-630B4A1D07D3}"/>
          </ac:picMkLst>
        </pc:picChg>
        <pc:picChg chg="add mod ord">
          <ac:chgData name="Carly Pettiona" userId="S::carly.pettiona@healingfoundation.org.au::8cfcf547-e567-4a67-ae5f-7d6e6196302b" providerId="AD" clId="Web-{DEE38A32-CA60-770E-7783-803DCC2779BA}" dt="2023-09-08T02:40:52.442" v="42" actId="1076"/>
          <ac:picMkLst>
            <pc:docMk/>
            <pc:sldMk cId="2141523346" sldId="447"/>
            <ac:picMk id="8" creationId="{4ED58BEB-8457-7166-0A8E-97C1E88F711A}"/>
          </ac:picMkLst>
        </pc:picChg>
        <pc:picChg chg="add mod ord">
          <ac:chgData name="Carly Pettiona" userId="S::carly.pettiona@healingfoundation.org.au::8cfcf547-e567-4a67-ae5f-7d6e6196302b" providerId="AD" clId="Web-{DEE38A32-CA60-770E-7783-803DCC2779BA}" dt="2023-09-08T02:41:53.380" v="62"/>
          <ac:picMkLst>
            <pc:docMk/>
            <pc:sldMk cId="2141523346" sldId="447"/>
            <ac:picMk id="10" creationId="{6AB0ECF3-EC67-C6B9-F8DB-5545F359C7DC}"/>
          </ac:picMkLst>
        </pc:picChg>
        <pc:picChg chg="add mod ord">
          <ac:chgData name="Carly Pettiona" userId="S::carly.pettiona@healingfoundation.org.au::8cfcf547-e567-4a67-ae5f-7d6e6196302b" providerId="AD" clId="Web-{DEE38A32-CA60-770E-7783-803DCC2779BA}" dt="2023-09-08T02:41:25.989" v="54"/>
          <ac:picMkLst>
            <pc:docMk/>
            <pc:sldMk cId="2141523346" sldId="447"/>
            <ac:picMk id="11" creationId="{AE004854-30B8-AA92-D501-61CCED868495}"/>
          </ac:picMkLst>
        </pc:picChg>
        <pc:picChg chg="add mod ord">
          <ac:chgData name="Carly Pettiona" userId="S::carly.pettiona@healingfoundation.org.au::8cfcf547-e567-4a67-ae5f-7d6e6196302b" providerId="AD" clId="Web-{DEE38A32-CA60-770E-7783-803DCC2779BA}" dt="2023-09-08T02:41:11.567" v="50"/>
          <ac:picMkLst>
            <pc:docMk/>
            <pc:sldMk cId="2141523346" sldId="447"/>
            <ac:picMk id="15" creationId="{6A5E15F1-D468-C65F-90B9-9A50F61E6494}"/>
          </ac:picMkLst>
        </pc:picChg>
      </pc:sldChg>
      <pc:sldChg chg="addSp delSp modSp">
        <pc:chgData name="Carly Pettiona" userId="S::carly.pettiona@healingfoundation.org.au::8cfcf547-e567-4a67-ae5f-7d6e6196302b" providerId="AD" clId="Web-{DEE38A32-CA60-770E-7783-803DCC2779BA}" dt="2023-09-08T03:24:29.960" v="112" actId="1076"/>
        <pc:sldMkLst>
          <pc:docMk/>
          <pc:sldMk cId="621265043" sldId="450"/>
        </pc:sldMkLst>
        <pc:spChg chg="mod">
          <ac:chgData name="Carly Pettiona" userId="S::carly.pettiona@healingfoundation.org.au::8cfcf547-e567-4a67-ae5f-7d6e6196302b" providerId="AD" clId="Web-{DEE38A32-CA60-770E-7783-803DCC2779BA}" dt="2023-09-08T03:24:22.788" v="110" actId="20577"/>
          <ac:spMkLst>
            <pc:docMk/>
            <pc:sldMk cId="621265043" sldId="450"/>
            <ac:spMk id="9" creationId="{A53B35E3-CA5B-A6D5-C1D2-10245B59E67C}"/>
          </ac:spMkLst>
        </pc:spChg>
        <pc:picChg chg="add del mod modCrop">
          <ac:chgData name="Carly Pettiona" userId="S::carly.pettiona@healingfoundation.org.au::8cfcf547-e567-4a67-ae5f-7d6e6196302b" providerId="AD" clId="Web-{DEE38A32-CA60-770E-7783-803DCC2779BA}" dt="2023-09-08T03:16:15.121" v="99"/>
          <ac:picMkLst>
            <pc:docMk/>
            <pc:sldMk cId="621265043" sldId="450"/>
            <ac:picMk id="3" creationId="{11448760-06B3-6553-BD86-5473C2895CBD}"/>
          </ac:picMkLst>
        </pc:picChg>
        <pc:picChg chg="add del mod">
          <ac:chgData name="Carly Pettiona" userId="S::carly.pettiona@healingfoundation.org.au::8cfcf547-e567-4a67-ae5f-7d6e6196302b" providerId="AD" clId="Web-{DEE38A32-CA60-770E-7783-803DCC2779BA}" dt="2023-09-08T03:18:19.858" v="102"/>
          <ac:picMkLst>
            <pc:docMk/>
            <pc:sldMk cId="621265043" sldId="450"/>
            <ac:picMk id="6" creationId="{8CC5AAE8-2E9B-ABEC-7CDF-F32C16EC4F12}"/>
          </ac:picMkLst>
        </pc:picChg>
        <pc:picChg chg="add mod">
          <ac:chgData name="Carly Pettiona" userId="S::carly.pettiona@healingfoundation.org.au::8cfcf547-e567-4a67-ae5f-7d6e6196302b" providerId="AD" clId="Web-{DEE38A32-CA60-770E-7783-803DCC2779BA}" dt="2023-09-08T03:24:29.960" v="112" actId="1076"/>
          <ac:picMkLst>
            <pc:docMk/>
            <pc:sldMk cId="621265043" sldId="450"/>
            <ac:picMk id="8" creationId="{840C5F03-3EE2-BA33-CC1D-D84C05A82F60}"/>
          </ac:picMkLst>
        </pc:picChg>
        <pc:picChg chg="del">
          <ac:chgData name="Carly Pettiona" userId="S::carly.pettiona@healingfoundation.org.au::8cfcf547-e567-4a67-ae5f-7d6e6196302b" providerId="AD" clId="Web-{DEE38A32-CA60-770E-7783-803DCC2779BA}" dt="2023-09-08T03:24:25.960" v="111"/>
          <ac:picMkLst>
            <pc:docMk/>
            <pc:sldMk cId="621265043" sldId="450"/>
            <ac:picMk id="10" creationId="{1134DABE-99BB-7375-83DA-1D46C37AE170}"/>
          </ac:picMkLst>
        </pc:picChg>
      </pc:sldChg>
      <pc:sldChg chg="addSp delSp modSp addAnim delAnim">
        <pc:chgData name="Carly Pettiona" userId="S::carly.pettiona@healingfoundation.org.au::8cfcf547-e567-4a67-ae5f-7d6e6196302b" providerId="AD" clId="Web-{DEE38A32-CA60-770E-7783-803DCC2779BA}" dt="2023-09-08T03:13:01.804" v="93" actId="1076"/>
        <pc:sldMkLst>
          <pc:docMk/>
          <pc:sldMk cId="3168794488" sldId="457"/>
        </pc:sldMkLst>
        <pc:spChg chg="mod">
          <ac:chgData name="Carly Pettiona" userId="S::carly.pettiona@healingfoundation.org.au::8cfcf547-e567-4a67-ae5f-7d6e6196302b" providerId="AD" clId="Web-{DEE38A32-CA60-770E-7783-803DCC2779BA}" dt="2023-09-08T03:12:56.695" v="92" actId="1076"/>
          <ac:spMkLst>
            <pc:docMk/>
            <pc:sldMk cId="3168794488" sldId="457"/>
            <ac:spMk id="7" creationId="{DFFE0D03-559F-4FB2-49F5-7BDCA86A8AE0}"/>
          </ac:spMkLst>
        </pc:spChg>
        <pc:spChg chg="mod">
          <ac:chgData name="Carly Pettiona" userId="S::carly.pettiona@healingfoundation.org.au::8cfcf547-e567-4a67-ae5f-7d6e6196302b" providerId="AD" clId="Web-{DEE38A32-CA60-770E-7783-803DCC2779BA}" dt="2023-09-08T03:13:01.804" v="93" actId="1076"/>
          <ac:spMkLst>
            <pc:docMk/>
            <pc:sldMk cId="3168794488" sldId="457"/>
            <ac:spMk id="12" creationId="{933CD767-90FF-B3FC-257B-BFAAC9EB5C45}"/>
          </ac:spMkLst>
        </pc:spChg>
        <pc:spChg chg="add del mod topLvl">
          <ac:chgData name="Carly Pettiona" userId="S::carly.pettiona@healingfoundation.org.au::8cfcf547-e567-4a67-ae5f-7d6e6196302b" providerId="AD" clId="Web-{DEE38A32-CA60-770E-7783-803DCC2779BA}" dt="2023-09-08T03:12:44.195" v="87"/>
          <ac:spMkLst>
            <pc:docMk/>
            <pc:sldMk cId="3168794488" sldId="457"/>
            <ac:spMk id="14" creationId="{060450AA-4C39-FEAF-5A5C-E6E1711559BD}"/>
          </ac:spMkLst>
        </pc:spChg>
        <pc:spChg chg="add del mod topLvl">
          <ac:chgData name="Carly Pettiona" userId="S::carly.pettiona@healingfoundation.org.au::8cfcf547-e567-4a67-ae5f-7d6e6196302b" providerId="AD" clId="Web-{DEE38A32-CA60-770E-7783-803DCC2779BA}" dt="2023-09-08T03:12:36.819" v="85" actId="1076"/>
          <ac:spMkLst>
            <pc:docMk/>
            <pc:sldMk cId="3168794488" sldId="457"/>
            <ac:spMk id="15" creationId="{432068F2-AB01-AFCA-CDE2-5F4CFF11DB41}"/>
          </ac:spMkLst>
        </pc:spChg>
        <pc:grpChg chg="add del">
          <ac:chgData name="Carly Pettiona" userId="S::carly.pettiona@healingfoundation.org.au::8cfcf547-e567-4a67-ae5f-7d6e6196302b" providerId="AD" clId="Web-{DEE38A32-CA60-770E-7783-803DCC2779BA}" dt="2023-09-08T03:12:27.819" v="82"/>
          <ac:grpSpMkLst>
            <pc:docMk/>
            <pc:sldMk cId="3168794488" sldId="457"/>
            <ac:grpSpMk id="16" creationId="{31ABD14F-3AA0-4502-7BC5-3C2CC57EA056}"/>
          </ac:grpSpMkLst>
        </pc:grpChg>
        <pc:picChg chg="add del mod">
          <ac:chgData name="Carly Pettiona" userId="S::carly.pettiona@healingfoundation.org.au::8cfcf547-e567-4a67-ae5f-7d6e6196302b" providerId="AD" clId="Web-{DEE38A32-CA60-770E-7783-803DCC2779BA}" dt="2023-09-08T03:12:21.335" v="79"/>
          <ac:picMkLst>
            <pc:docMk/>
            <pc:sldMk cId="3168794488" sldId="457"/>
            <ac:picMk id="6" creationId="{657E4415-E6FF-C472-3C49-0D3024C4DEC1}"/>
          </ac:picMkLst>
        </pc:picChg>
        <pc:picChg chg="add mod">
          <ac:chgData name="Carly Pettiona" userId="S::carly.pettiona@healingfoundation.org.au::8cfcf547-e567-4a67-ae5f-7d6e6196302b" providerId="AD" clId="Web-{DEE38A32-CA60-770E-7783-803DCC2779BA}" dt="2023-09-08T03:12:53.710" v="91" actId="1076"/>
          <ac:picMkLst>
            <pc:docMk/>
            <pc:sldMk cId="3168794488" sldId="457"/>
            <ac:picMk id="9" creationId="{ADD00C8F-D2A0-68DF-8F57-12314EA79D7F}"/>
          </ac:picMkLst>
        </pc:picChg>
      </pc:sldChg>
      <pc:sldChg chg="add replId">
        <pc:chgData name="Carly Pettiona" userId="S::carly.pettiona@healingfoundation.org.au::8cfcf547-e567-4a67-ae5f-7d6e6196302b" providerId="AD" clId="Web-{DEE38A32-CA60-770E-7783-803DCC2779BA}" dt="2023-09-08T03:11:47.084" v="72"/>
        <pc:sldMkLst>
          <pc:docMk/>
          <pc:sldMk cId="2122773166" sldId="462"/>
        </pc:sldMkLst>
      </pc:sldChg>
    </pc:docChg>
  </pc:docChgLst>
  <pc:docChgLst>
    <pc:chgData name="Carly Pettiona" userId="S::carly.pettiona@healingfoundation.org.au::8cfcf547-e567-4a67-ae5f-7d6e6196302b" providerId="AD" clId="Web-{0542243C-3106-C0C6-86B1-82C378039ACB}"/>
    <pc:docChg chg="modSld">
      <pc:chgData name="Carly Pettiona" userId="S::carly.pettiona@healingfoundation.org.au::8cfcf547-e567-4a67-ae5f-7d6e6196302b" providerId="AD" clId="Web-{0542243C-3106-C0C6-86B1-82C378039ACB}" dt="2023-10-03T02:40:59.676" v="193"/>
      <pc:docMkLst>
        <pc:docMk/>
      </pc:docMkLst>
      <pc:sldChg chg="modNotes">
        <pc:chgData name="Carly Pettiona" userId="S::carly.pettiona@healingfoundation.org.au::8cfcf547-e567-4a67-ae5f-7d6e6196302b" providerId="AD" clId="Web-{0542243C-3106-C0C6-86B1-82C378039ACB}" dt="2023-10-02T23:12:04.224" v="30"/>
        <pc:sldMkLst>
          <pc:docMk/>
          <pc:sldMk cId="3474476569" sldId="346"/>
        </pc:sldMkLst>
      </pc:sldChg>
      <pc:sldChg chg="delAnim modNotes">
        <pc:chgData name="Carly Pettiona" userId="S::carly.pettiona@healingfoundation.org.au::8cfcf547-e567-4a67-ae5f-7d6e6196302b" providerId="AD" clId="Web-{0542243C-3106-C0C6-86B1-82C378039ACB}" dt="2023-10-03T02:03:38.317" v="54"/>
        <pc:sldMkLst>
          <pc:docMk/>
          <pc:sldMk cId="671484903" sldId="347"/>
        </pc:sldMkLst>
      </pc:sldChg>
      <pc:sldChg chg="delAnim">
        <pc:chgData name="Carly Pettiona" userId="S::carly.pettiona@healingfoundation.org.au::8cfcf547-e567-4a67-ae5f-7d6e6196302b" providerId="AD" clId="Web-{0542243C-3106-C0C6-86B1-82C378039ACB}" dt="2023-10-02T23:07:03.372" v="1"/>
        <pc:sldMkLst>
          <pc:docMk/>
          <pc:sldMk cId="2620568963" sldId="348"/>
        </pc:sldMkLst>
      </pc:sldChg>
      <pc:sldChg chg="addSp delSp modSp modNotes">
        <pc:chgData name="Carly Pettiona" userId="S::carly.pettiona@healingfoundation.org.au::8cfcf547-e567-4a67-ae5f-7d6e6196302b" providerId="AD" clId="Web-{0542243C-3106-C0C6-86B1-82C378039ACB}" dt="2023-10-03T02:27:47.529" v="91"/>
        <pc:sldMkLst>
          <pc:docMk/>
          <pc:sldMk cId="1008212083" sldId="392"/>
        </pc:sldMkLst>
        <pc:spChg chg="mod">
          <ac:chgData name="Carly Pettiona" userId="S::carly.pettiona@healingfoundation.org.au::8cfcf547-e567-4a67-ae5f-7d6e6196302b" providerId="AD" clId="Web-{0542243C-3106-C0C6-86B1-82C378039ACB}" dt="2023-10-03T02:20:03.454" v="78" actId="14100"/>
          <ac:spMkLst>
            <pc:docMk/>
            <pc:sldMk cId="1008212083" sldId="392"/>
            <ac:spMk id="5" creationId="{1D0DFB20-AC56-A70F-BE57-312821FE351B}"/>
          </ac:spMkLst>
        </pc:spChg>
        <pc:picChg chg="add mod modCrop">
          <ac:chgData name="Carly Pettiona" userId="S::carly.pettiona@healingfoundation.org.au::8cfcf547-e567-4a67-ae5f-7d6e6196302b" providerId="AD" clId="Web-{0542243C-3106-C0C6-86B1-82C378039ACB}" dt="2023-10-03T02:19:55.719" v="75" actId="14100"/>
          <ac:picMkLst>
            <pc:docMk/>
            <pc:sldMk cId="1008212083" sldId="392"/>
            <ac:picMk id="3" creationId="{4C4B205A-8059-7466-BC68-15494EA7F0F9}"/>
          </ac:picMkLst>
        </pc:picChg>
        <pc:picChg chg="del">
          <ac:chgData name="Carly Pettiona" userId="S::carly.pettiona@healingfoundation.org.au::8cfcf547-e567-4a67-ae5f-7d6e6196302b" providerId="AD" clId="Web-{0542243C-3106-C0C6-86B1-82C378039ACB}" dt="2023-10-03T02:18:38.686" v="58"/>
          <ac:picMkLst>
            <pc:docMk/>
            <pc:sldMk cId="1008212083" sldId="392"/>
            <ac:picMk id="4" creationId="{A7E75B95-4946-3826-88D5-7301C5AE59C5}"/>
          </ac:picMkLst>
        </pc:picChg>
      </pc:sldChg>
      <pc:sldChg chg="addSp delSp modSp modNotes">
        <pc:chgData name="Carly Pettiona" userId="S::carly.pettiona@healingfoundation.org.au::8cfcf547-e567-4a67-ae5f-7d6e6196302b" providerId="AD" clId="Web-{0542243C-3106-C0C6-86B1-82C378039ACB}" dt="2023-10-03T02:33:57.758" v="150" actId="1076"/>
        <pc:sldMkLst>
          <pc:docMk/>
          <pc:sldMk cId="1434699194" sldId="452"/>
        </pc:sldMkLst>
        <pc:spChg chg="mod">
          <ac:chgData name="Carly Pettiona" userId="S::carly.pettiona@healingfoundation.org.au::8cfcf547-e567-4a67-ae5f-7d6e6196302b" providerId="AD" clId="Web-{0542243C-3106-C0C6-86B1-82C378039ACB}" dt="2023-10-03T02:33:57.758" v="150" actId="1076"/>
          <ac:spMkLst>
            <pc:docMk/>
            <pc:sldMk cId="1434699194" sldId="452"/>
            <ac:spMk id="5" creationId="{1D0DFB20-AC56-A70F-BE57-312821FE351B}"/>
          </ac:spMkLst>
        </pc:spChg>
        <pc:picChg chg="del">
          <ac:chgData name="Carly Pettiona" userId="S::carly.pettiona@healingfoundation.org.au::8cfcf547-e567-4a67-ae5f-7d6e6196302b" providerId="AD" clId="Web-{0542243C-3106-C0C6-86B1-82C378039ACB}" dt="2023-10-03T02:29:28.719" v="92"/>
          <ac:picMkLst>
            <pc:docMk/>
            <pc:sldMk cId="1434699194" sldId="452"/>
            <ac:picMk id="3" creationId="{87E946C9-0535-8E8F-FEAB-77B6F8D6472A}"/>
          </ac:picMkLst>
        </pc:picChg>
        <pc:picChg chg="add mod">
          <ac:chgData name="Carly Pettiona" userId="S::carly.pettiona@healingfoundation.org.au::8cfcf547-e567-4a67-ae5f-7d6e6196302b" providerId="AD" clId="Web-{0542243C-3106-C0C6-86B1-82C378039ACB}" dt="2023-10-03T02:33:45.711" v="146" actId="1076"/>
          <ac:picMkLst>
            <pc:docMk/>
            <pc:sldMk cId="1434699194" sldId="452"/>
            <ac:picMk id="4" creationId="{BFC75E8D-0598-404F-ED4D-F5543C58C0D9}"/>
          </ac:picMkLst>
        </pc:picChg>
        <pc:picChg chg="add mod ord">
          <ac:chgData name="Carly Pettiona" userId="S::carly.pettiona@healingfoundation.org.au::8cfcf547-e567-4a67-ae5f-7d6e6196302b" providerId="AD" clId="Web-{0542243C-3106-C0C6-86B1-82C378039ACB}" dt="2023-10-03T02:33:49.852" v="147" actId="1076"/>
          <ac:picMkLst>
            <pc:docMk/>
            <pc:sldMk cId="1434699194" sldId="452"/>
            <ac:picMk id="7" creationId="{43F64761-EF76-5C90-AC5A-331C448EF613}"/>
          </ac:picMkLst>
        </pc:picChg>
        <pc:picChg chg="ord">
          <ac:chgData name="Carly Pettiona" userId="S::carly.pettiona@healingfoundation.org.au::8cfcf547-e567-4a67-ae5f-7d6e6196302b" providerId="AD" clId="Web-{0542243C-3106-C0C6-86B1-82C378039ACB}" dt="2023-10-03T02:30:58.628" v="112"/>
          <ac:picMkLst>
            <pc:docMk/>
            <pc:sldMk cId="1434699194" sldId="452"/>
            <ac:picMk id="11" creationId="{2CB9EA35-0ACD-EA02-64B8-683797D8E250}"/>
          </ac:picMkLst>
        </pc:picChg>
      </pc:sldChg>
      <pc:sldChg chg="modSp">
        <pc:chgData name="Carly Pettiona" userId="S::carly.pettiona@healingfoundation.org.au::8cfcf547-e567-4a67-ae5f-7d6e6196302b" providerId="AD" clId="Web-{0542243C-3106-C0C6-86B1-82C378039ACB}" dt="2023-10-02T23:14:00.102" v="50" actId="20577"/>
        <pc:sldMkLst>
          <pc:docMk/>
          <pc:sldMk cId="4100747964" sldId="461"/>
        </pc:sldMkLst>
        <pc:spChg chg="mod">
          <ac:chgData name="Carly Pettiona" userId="S::carly.pettiona@healingfoundation.org.au::8cfcf547-e567-4a67-ae5f-7d6e6196302b" providerId="AD" clId="Web-{0542243C-3106-C0C6-86B1-82C378039ACB}" dt="2023-10-02T23:14:00.102" v="50" actId="20577"/>
          <ac:spMkLst>
            <pc:docMk/>
            <pc:sldMk cId="4100747964" sldId="461"/>
            <ac:spMk id="9" creationId="{EF39603B-2B7E-5E7C-032B-7B7BB0525A71}"/>
          </ac:spMkLst>
        </pc:spChg>
      </pc:sldChg>
      <pc:sldChg chg="modNotes">
        <pc:chgData name="Carly Pettiona" userId="S::carly.pettiona@healingfoundation.org.au::8cfcf547-e567-4a67-ae5f-7d6e6196302b" providerId="AD" clId="Web-{0542243C-3106-C0C6-86B1-82C378039ACB}" dt="2023-10-02T23:10:07.830" v="15"/>
        <pc:sldMkLst>
          <pc:docMk/>
          <pc:sldMk cId="3141000645" sldId="528"/>
        </pc:sldMkLst>
      </pc:sldChg>
      <pc:sldChg chg="modNotes">
        <pc:chgData name="Carly Pettiona" userId="S::carly.pettiona@healingfoundation.org.au::8cfcf547-e567-4a67-ae5f-7d6e6196302b" providerId="AD" clId="Web-{0542243C-3106-C0C6-86B1-82C378039ACB}" dt="2023-10-02T23:09:50.486" v="10"/>
        <pc:sldMkLst>
          <pc:docMk/>
          <pc:sldMk cId="1219655335" sldId="529"/>
        </pc:sldMkLst>
      </pc:sldChg>
      <pc:sldChg chg="modNotes">
        <pc:chgData name="Carly Pettiona" userId="S::carly.pettiona@healingfoundation.org.au::8cfcf547-e567-4a67-ae5f-7d6e6196302b" providerId="AD" clId="Web-{0542243C-3106-C0C6-86B1-82C378039ACB}" dt="2023-10-02T23:12:38.084" v="36"/>
        <pc:sldMkLst>
          <pc:docMk/>
          <pc:sldMk cId="3697092112" sldId="563"/>
        </pc:sldMkLst>
      </pc:sldChg>
      <pc:sldChg chg="modNotes">
        <pc:chgData name="Carly Pettiona" userId="S::carly.pettiona@healingfoundation.org.au::8cfcf547-e567-4a67-ae5f-7d6e6196302b" providerId="AD" clId="Web-{0542243C-3106-C0C6-86B1-82C378039ACB}" dt="2023-10-02T23:13:09.116" v="46"/>
        <pc:sldMkLst>
          <pc:docMk/>
          <pc:sldMk cId="3885471153" sldId="566"/>
        </pc:sldMkLst>
      </pc:sldChg>
      <pc:sldChg chg="modAnim">
        <pc:chgData name="Carly Pettiona" userId="S::carly.pettiona@healingfoundation.org.au::8cfcf547-e567-4a67-ae5f-7d6e6196302b" providerId="AD" clId="Web-{0542243C-3106-C0C6-86B1-82C378039ACB}" dt="2023-10-03T02:03:13.551" v="51"/>
        <pc:sldMkLst>
          <pc:docMk/>
          <pc:sldMk cId="2302937146" sldId="593"/>
        </pc:sldMkLst>
      </pc:sldChg>
      <pc:sldChg chg="modSp">
        <pc:chgData name="Carly Pettiona" userId="S::carly.pettiona@healingfoundation.org.au::8cfcf547-e567-4a67-ae5f-7d6e6196302b" providerId="AD" clId="Web-{0542243C-3106-C0C6-86B1-82C378039ACB}" dt="2023-10-03T02:03:23.660" v="52" actId="20577"/>
        <pc:sldMkLst>
          <pc:docMk/>
          <pc:sldMk cId="2301330186" sldId="594"/>
        </pc:sldMkLst>
        <pc:spChg chg="mod">
          <ac:chgData name="Carly Pettiona" userId="S::carly.pettiona@healingfoundation.org.au::8cfcf547-e567-4a67-ae5f-7d6e6196302b" providerId="AD" clId="Web-{0542243C-3106-C0C6-86B1-82C378039ACB}" dt="2023-10-03T02:03:23.660" v="52" actId="20577"/>
          <ac:spMkLst>
            <pc:docMk/>
            <pc:sldMk cId="2301330186" sldId="594"/>
            <ac:spMk id="3" creationId="{8E1B1D6B-2FA5-D8C5-A787-86B8E24845A6}"/>
          </ac:spMkLst>
        </pc:spChg>
      </pc:sldChg>
      <pc:sldChg chg="modSp addAnim modAnim">
        <pc:chgData name="Carly Pettiona" userId="S::carly.pettiona@healingfoundation.org.au::8cfcf547-e567-4a67-ae5f-7d6e6196302b" providerId="AD" clId="Web-{0542243C-3106-C0C6-86B1-82C378039ACB}" dt="2023-10-03T02:06:00.665" v="57" actId="20577"/>
        <pc:sldMkLst>
          <pc:docMk/>
          <pc:sldMk cId="1499948062" sldId="604"/>
        </pc:sldMkLst>
        <pc:spChg chg="mod">
          <ac:chgData name="Carly Pettiona" userId="S::carly.pettiona@healingfoundation.org.au::8cfcf547-e567-4a67-ae5f-7d6e6196302b" providerId="AD" clId="Web-{0542243C-3106-C0C6-86B1-82C378039ACB}" dt="2023-10-03T02:06:00.665" v="57" actId="20577"/>
          <ac:spMkLst>
            <pc:docMk/>
            <pc:sldMk cId="1499948062" sldId="604"/>
            <ac:spMk id="3" creationId="{2E5E80C7-296D-B4BB-BEC7-AE917F70F46B}"/>
          </ac:spMkLst>
        </pc:spChg>
      </pc:sldChg>
      <pc:sldChg chg="modSp addAnim modAnim">
        <pc:chgData name="Carly Pettiona" userId="S::carly.pettiona@healingfoundation.org.au::8cfcf547-e567-4a67-ae5f-7d6e6196302b" providerId="AD" clId="Web-{0542243C-3106-C0C6-86B1-82C378039ACB}" dt="2023-10-03T02:34:35.009" v="157"/>
        <pc:sldMkLst>
          <pc:docMk/>
          <pc:sldMk cId="3495077345" sldId="614"/>
        </pc:sldMkLst>
        <pc:spChg chg="mod">
          <ac:chgData name="Carly Pettiona" userId="S::carly.pettiona@healingfoundation.org.au::8cfcf547-e567-4a67-ae5f-7d6e6196302b" providerId="AD" clId="Web-{0542243C-3106-C0C6-86B1-82C378039ACB}" dt="2023-10-03T02:34:30.103" v="155" actId="14100"/>
          <ac:spMkLst>
            <pc:docMk/>
            <pc:sldMk cId="3495077345" sldId="614"/>
            <ac:spMk id="6" creationId="{3923C753-AB10-A123-62F0-C7B94DB1C6D7}"/>
          </ac:spMkLst>
        </pc:spChg>
      </pc:sldChg>
      <pc:sldChg chg="modNotes">
        <pc:chgData name="Carly Pettiona" userId="S::carly.pettiona@healingfoundation.org.au::8cfcf547-e567-4a67-ae5f-7d6e6196302b" providerId="AD" clId="Web-{0542243C-3106-C0C6-86B1-82C378039ACB}" dt="2023-10-03T02:40:17.972" v="165"/>
        <pc:sldMkLst>
          <pc:docMk/>
          <pc:sldMk cId="2712561317" sldId="616"/>
        </pc:sldMkLst>
      </pc:sldChg>
      <pc:sldChg chg="modNotes">
        <pc:chgData name="Carly Pettiona" userId="S::carly.pettiona@healingfoundation.org.au::8cfcf547-e567-4a67-ae5f-7d6e6196302b" providerId="AD" clId="Web-{0542243C-3106-C0C6-86B1-82C378039ACB}" dt="2023-10-03T02:40:59.676" v="193"/>
        <pc:sldMkLst>
          <pc:docMk/>
          <pc:sldMk cId="4034643121" sldId="617"/>
        </pc:sldMkLst>
      </pc:sldChg>
      <pc:sldChg chg="modNotes">
        <pc:chgData name="Carly Pettiona" userId="S::carly.pettiona@healingfoundation.org.au::8cfcf547-e567-4a67-ae5f-7d6e6196302b" providerId="AD" clId="Web-{0542243C-3106-C0C6-86B1-82C378039ACB}" dt="2023-10-02T23:10:14.612" v="18"/>
        <pc:sldMkLst>
          <pc:docMk/>
          <pc:sldMk cId="2993094073" sldId="619"/>
        </pc:sldMkLst>
      </pc:sldChg>
      <pc:sldChg chg="modNotes">
        <pc:chgData name="Carly Pettiona" userId="S::carly.pettiona@healingfoundation.org.au::8cfcf547-e567-4a67-ae5f-7d6e6196302b" providerId="AD" clId="Web-{0542243C-3106-C0C6-86B1-82C378039ACB}" dt="2023-10-02T23:10:22.518" v="21"/>
        <pc:sldMkLst>
          <pc:docMk/>
          <pc:sldMk cId="4075740066" sldId="620"/>
        </pc:sldMkLst>
      </pc:sldChg>
      <pc:sldChg chg="modNotes">
        <pc:chgData name="Carly Pettiona" userId="S::carly.pettiona@healingfoundation.org.au::8cfcf547-e567-4a67-ae5f-7d6e6196302b" providerId="AD" clId="Web-{0542243C-3106-C0C6-86B1-82C378039ACB}" dt="2023-10-02T23:10:54.909" v="23"/>
        <pc:sldMkLst>
          <pc:docMk/>
          <pc:sldMk cId="1401038229" sldId="621"/>
        </pc:sldMkLst>
      </pc:sldChg>
      <pc:sldChg chg="modNotes">
        <pc:chgData name="Carly Pettiona" userId="S::carly.pettiona@healingfoundation.org.au::8cfcf547-e567-4a67-ae5f-7d6e6196302b" providerId="AD" clId="Web-{0542243C-3106-C0C6-86B1-82C378039ACB}" dt="2023-10-02T23:11:51.724" v="26"/>
        <pc:sldMkLst>
          <pc:docMk/>
          <pc:sldMk cId="856642330" sldId="622"/>
        </pc:sldMkLst>
      </pc:sldChg>
    </pc:docChg>
  </pc:docChgLst>
  <pc:docChgLst>
    <pc:chgData name="Carly Pettiona" userId="S::carly.pettiona@healingfoundation.org.au::8cfcf547-e567-4a67-ae5f-7d6e6196302b" providerId="AD" clId="Web-{796EB499-2263-793C-E44D-74C13373B9EB}"/>
    <pc:docChg chg="modSld">
      <pc:chgData name="Carly Pettiona" userId="S::carly.pettiona@healingfoundation.org.au::8cfcf547-e567-4a67-ae5f-7d6e6196302b" providerId="AD" clId="Web-{796EB499-2263-793C-E44D-74C13373B9EB}" dt="2023-09-14T06:50:47.015" v="0"/>
      <pc:docMkLst>
        <pc:docMk/>
      </pc:docMkLst>
      <pc:sldChg chg="modNotes">
        <pc:chgData name="Carly Pettiona" userId="S::carly.pettiona@healingfoundation.org.au::8cfcf547-e567-4a67-ae5f-7d6e6196302b" providerId="AD" clId="Web-{796EB499-2263-793C-E44D-74C13373B9EB}" dt="2023-09-14T06:50:47.015" v="0"/>
        <pc:sldMkLst>
          <pc:docMk/>
          <pc:sldMk cId="370741408" sldId="390"/>
        </pc:sldMkLst>
      </pc:sldChg>
    </pc:docChg>
  </pc:docChgLst>
  <pc:docChgLst>
    <pc:chgData name="Carly Pettiona" userId="S::carly.pettiona@healingfoundation.org.au::8cfcf547-e567-4a67-ae5f-7d6e6196302b" providerId="AD" clId="Web-{D984487A-66DD-8CD6-749C-246E582289E0}"/>
    <pc:docChg chg="addSld delSld modSld">
      <pc:chgData name="Carly Pettiona" userId="S::carly.pettiona@healingfoundation.org.au::8cfcf547-e567-4a67-ae5f-7d6e6196302b" providerId="AD" clId="Web-{D984487A-66DD-8CD6-749C-246E582289E0}" dt="2023-09-12T04:37:37.305" v="502"/>
      <pc:docMkLst>
        <pc:docMk/>
      </pc:docMkLst>
      <pc:sldChg chg="del">
        <pc:chgData name="Carly Pettiona" userId="S::carly.pettiona@healingfoundation.org.au::8cfcf547-e567-4a67-ae5f-7d6e6196302b" providerId="AD" clId="Web-{D984487A-66DD-8CD6-749C-246E582289E0}" dt="2023-09-12T04:17:49.171" v="3"/>
        <pc:sldMkLst>
          <pc:docMk/>
          <pc:sldMk cId="2141523346" sldId="447"/>
        </pc:sldMkLst>
      </pc:sldChg>
      <pc:sldChg chg="del">
        <pc:chgData name="Carly Pettiona" userId="S::carly.pettiona@healingfoundation.org.au::8cfcf547-e567-4a67-ae5f-7d6e6196302b" providerId="AD" clId="Web-{D984487A-66DD-8CD6-749C-246E582289E0}" dt="2023-09-12T04:17:53.671" v="6"/>
        <pc:sldMkLst>
          <pc:docMk/>
          <pc:sldMk cId="8970409" sldId="448"/>
        </pc:sldMkLst>
      </pc:sldChg>
      <pc:sldChg chg="del">
        <pc:chgData name="Carly Pettiona" userId="S::carly.pettiona@healingfoundation.org.au::8cfcf547-e567-4a67-ae5f-7d6e6196302b" providerId="AD" clId="Web-{D984487A-66DD-8CD6-749C-246E582289E0}" dt="2023-09-12T04:17:53.671" v="5"/>
        <pc:sldMkLst>
          <pc:docMk/>
          <pc:sldMk cId="1166577620" sldId="449"/>
        </pc:sldMkLst>
      </pc:sldChg>
      <pc:sldChg chg="del">
        <pc:chgData name="Carly Pettiona" userId="S::carly.pettiona@healingfoundation.org.au::8cfcf547-e567-4a67-ae5f-7d6e6196302b" providerId="AD" clId="Web-{D984487A-66DD-8CD6-749C-246E582289E0}" dt="2023-09-12T04:17:53.671" v="4"/>
        <pc:sldMkLst>
          <pc:docMk/>
          <pc:sldMk cId="621265043" sldId="450"/>
        </pc:sldMkLst>
      </pc:sldChg>
      <pc:sldChg chg="modSp">
        <pc:chgData name="Carly Pettiona" userId="S::carly.pettiona@healingfoundation.org.au::8cfcf547-e567-4a67-ae5f-7d6e6196302b" providerId="AD" clId="Web-{D984487A-66DD-8CD6-749C-246E582289E0}" dt="2023-09-12T04:27:12.573" v="160" actId="20577"/>
        <pc:sldMkLst>
          <pc:docMk/>
          <pc:sldMk cId="1434699194" sldId="452"/>
        </pc:sldMkLst>
        <pc:spChg chg="mod">
          <ac:chgData name="Carly Pettiona" userId="S::carly.pettiona@healingfoundation.org.au::8cfcf547-e567-4a67-ae5f-7d6e6196302b" providerId="AD" clId="Web-{D984487A-66DD-8CD6-749C-246E582289E0}" dt="2023-09-12T04:27:12.573" v="160" actId="20577"/>
          <ac:spMkLst>
            <pc:docMk/>
            <pc:sldMk cId="1434699194" sldId="452"/>
            <ac:spMk id="5" creationId="{1D0DFB20-AC56-A70F-BE57-312821FE351B}"/>
          </ac:spMkLst>
        </pc:spChg>
      </pc:sldChg>
      <pc:sldChg chg="del">
        <pc:chgData name="Carly Pettiona" userId="S::carly.pettiona@healingfoundation.org.au::8cfcf547-e567-4a67-ae5f-7d6e6196302b" providerId="AD" clId="Web-{D984487A-66DD-8CD6-749C-246E582289E0}" dt="2023-09-12T04:27:18.589" v="167"/>
        <pc:sldMkLst>
          <pc:docMk/>
          <pc:sldMk cId="376789496" sldId="453"/>
        </pc:sldMkLst>
      </pc:sldChg>
      <pc:sldChg chg="del">
        <pc:chgData name="Carly Pettiona" userId="S::carly.pettiona@healingfoundation.org.au::8cfcf547-e567-4a67-ae5f-7d6e6196302b" providerId="AD" clId="Web-{D984487A-66DD-8CD6-749C-246E582289E0}" dt="2023-09-12T04:27:18.589" v="166"/>
        <pc:sldMkLst>
          <pc:docMk/>
          <pc:sldMk cId="2518558719" sldId="454"/>
        </pc:sldMkLst>
      </pc:sldChg>
      <pc:sldChg chg="del">
        <pc:chgData name="Carly Pettiona" userId="S::carly.pettiona@healingfoundation.org.au::8cfcf547-e567-4a67-ae5f-7d6e6196302b" providerId="AD" clId="Web-{D984487A-66DD-8CD6-749C-246E582289E0}" dt="2023-09-12T04:27:18.573" v="164"/>
        <pc:sldMkLst>
          <pc:docMk/>
          <pc:sldMk cId="1149178659" sldId="455"/>
        </pc:sldMkLst>
      </pc:sldChg>
      <pc:sldChg chg="del">
        <pc:chgData name="Carly Pettiona" userId="S::carly.pettiona@healingfoundation.org.au::8cfcf547-e567-4a67-ae5f-7d6e6196302b" providerId="AD" clId="Web-{D984487A-66DD-8CD6-749C-246E582289E0}" dt="2023-09-12T04:27:18.589" v="165"/>
        <pc:sldMkLst>
          <pc:docMk/>
          <pc:sldMk cId="3025152918" sldId="456"/>
        </pc:sldMkLst>
      </pc:sldChg>
      <pc:sldChg chg="del">
        <pc:chgData name="Carly Pettiona" userId="S::carly.pettiona@healingfoundation.org.au::8cfcf547-e567-4a67-ae5f-7d6e6196302b" providerId="AD" clId="Web-{D984487A-66DD-8CD6-749C-246E582289E0}" dt="2023-09-12T04:27:18.573" v="163"/>
        <pc:sldMkLst>
          <pc:docMk/>
          <pc:sldMk cId="3168794488" sldId="457"/>
        </pc:sldMkLst>
      </pc:sldChg>
      <pc:sldChg chg="del">
        <pc:chgData name="Carly Pettiona" userId="S::carly.pettiona@healingfoundation.org.au::8cfcf547-e567-4a67-ae5f-7d6e6196302b" providerId="AD" clId="Web-{D984487A-66DD-8CD6-749C-246E582289E0}" dt="2023-09-12T04:27:18.573" v="162"/>
        <pc:sldMkLst>
          <pc:docMk/>
          <pc:sldMk cId="3939416105" sldId="458"/>
        </pc:sldMkLst>
      </pc:sldChg>
      <pc:sldChg chg="del">
        <pc:chgData name="Carly Pettiona" userId="S::carly.pettiona@healingfoundation.org.au::8cfcf547-e567-4a67-ae5f-7d6e6196302b" providerId="AD" clId="Web-{D984487A-66DD-8CD6-749C-246E582289E0}" dt="2023-09-12T04:27:18.573" v="161"/>
        <pc:sldMkLst>
          <pc:docMk/>
          <pc:sldMk cId="1196560059" sldId="459"/>
        </pc:sldMkLst>
      </pc:sldChg>
      <pc:sldChg chg="addSp new modNotes">
        <pc:chgData name="Carly Pettiona" userId="S::carly.pettiona@healingfoundation.org.au::8cfcf547-e567-4a67-ae5f-7d6e6196302b" providerId="AD" clId="Web-{D984487A-66DD-8CD6-749C-246E582289E0}" dt="2023-09-12T04:18:25.093" v="10"/>
        <pc:sldMkLst>
          <pc:docMk/>
          <pc:sldMk cId="685744525" sldId="477"/>
        </pc:sldMkLst>
        <pc:spChg chg="add">
          <ac:chgData name="Carly Pettiona" userId="S::carly.pettiona@healingfoundation.org.au::8cfcf547-e567-4a67-ae5f-7d6e6196302b" providerId="AD" clId="Web-{D984487A-66DD-8CD6-749C-246E582289E0}" dt="2023-09-12T04:18:03.655" v="7"/>
          <ac:spMkLst>
            <pc:docMk/>
            <pc:sldMk cId="685744525" sldId="477"/>
            <ac:spMk id="2" creationId="{7D86A247-D39F-77DB-980F-73A82F406E04}"/>
          </ac:spMkLst>
        </pc:spChg>
        <pc:picChg chg="add">
          <ac:chgData name="Carly Pettiona" userId="S::carly.pettiona@healingfoundation.org.au::8cfcf547-e567-4a67-ae5f-7d6e6196302b" providerId="AD" clId="Web-{D984487A-66DD-8CD6-749C-246E582289E0}" dt="2023-09-12T04:18:03.655" v="7"/>
          <ac:picMkLst>
            <pc:docMk/>
            <pc:sldMk cId="685744525" sldId="477"/>
            <ac:picMk id="3" creationId="{6FCC6AFA-EF72-2836-60E0-43610EAC86E9}"/>
          </ac:picMkLst>
        </pc:picChg>
      </pc:sldChg>
      <pc:sldChg chg="addSp delSp modSp new modNotes">
        <pc:chgData name="Carly Pettiona" userId="S::carly.pettiona@healingfoundation.org.au::8cfcf547-e567-4a67-ae5f-7d6e6196302b" providerId="AD" clId="Web-{D984487A-66DD-8CD6-749C-246E582289E0}" dt="2023-09-12T04:21:33.847" v="74" actId="1076"/>
        <pc:sldMkLst>
          <pc:docMk/>
          <pc:sldMk cId="2832201799" sldId="478"/>
        </pc:sldMkLst>
        <pc:spChg chg="add">
          <ac:chgData name="Carly Pettiona" userId="S::carly.pettiona@healingfoundation.org.au::8cfcf547-e567-4a67-ae5f-7d6e6196302b" providerId="AD" clId="Web-{D984487A-66DD-8CD6-749C-246E582289E0}" dt="2023-09-12T04:18:33.265" v="11"/>
          <ac:spMkLst>
            <pc:docMk/>
            <pc:sldMk cId="2832201799" sldId="478"/>
            <ac:spMk id="2" creationId="{E3249468-08CD-A76D-9412-C0B289C38CE2}"/>
          </ac:spMkLst>
        </pc:spChg>
        <pc:picChg chg="add mod">
          <ac:chgData name="Carly Pettiona" userId="S::carly.pettiona@healingfoundation.org.au::8cfcf547-e567-4a67-ae5f-7d6e6196302b" providerId="AD" clId="Web-{D984487A-66DD-8CD6-749C-246E582289E0}" dt="2023-09-12T04:21:27.691" v="73" actId="1076"/>
          <ac:picMkLst>
            <pc:docMk/>
            <pc:sldMk cId="2832201799" sldId="478"/>
            <ac:picMk id="3" creationId="{528DE06F-3105-6A0B-74BB-A45C76DE0D9F}"/>
          </ac:picMkLst>
        </pc:picChg>
        <pc:picChg chg="add mod">
          <ac:chgData name="Carly Pettiona" userId="S::carly.pettiona@healingfoundation.org.au::8cfcf547-e567-4a67-ae5f-7d6e6196302b" providerId="AD" clId="Web-{D984487A-66DD-8CD6-749C-246E582289E0}" dt="2023-09-12T04:21:24.644" v="72" actId="1076"/>
          <ac:picMkLst>
            <pc:docMk/>
            <pc:sldMk cId="2832201799" sldId="478"/>
            <ac:picMk id="4" creationId="{A5FA4C9D-3BBA-6C05-6EAB-6F0732657299}"/>
          </ac:picMkLst>
        </pc:picChg>
        <pc:picChg chg="add del">
          <ac:chgData name="Carly Pettiona" userId="S::carly.pettiona@healingfoundation.org.au::8cfcf547-e567-4a67-ae5f-7d6e6196302b" providerId="AD" clId="Web-{D984487A-66DD-8CD6-749C-246E582289E0}" dt="2023-09-12T04:20:23.486" v="65"/>
          <ac:picMkLst>
            <pc:docMk/>
            <pc:sldMk cId="2832201799" sldId="478"/>
            <ac:picMk id="5" creationId="{5F2012A1-DC3C-E292-B20A-0EBDEADF3587}"/>
          </ac:picMkLst>
        </pc:picChg>
        <pc:picChg chg="add mod">
          <ac:chgData name="Carly Pettiona" userId="S::carly.pettiona@healingfoundation.org.au::8cfcf547-e567-4a67-ae5f-7d6e6196302b" providerId="AD" clId="Web-{D984487A-66DD-8CD6-749C-246E582289E0}" dt="2023-09-12T04:21:33.847" v="74" actId="1076"/>
          <ac:picMkLst>
            <pc:docMk/>
            <pc:sldMk cId="2832201799" sldId="478"/>
            <ac:picMk id="6" creationId="{00A68395-1E7B-10CD-8F99-920BA536F860}"/>
          </ac:picMkLst>
        </pc:picChg>
      </pc:sldChg>
      <pc:sldChg chg="addSp modSp new modNotes">
        <pc:chgData name="Carly Pettiona" userId="S::carly.pettiona@healingfoundation.org.au::8cfcf547-e567-4a67-ae5f-7d6e6196302b" providerId="AD" clId="Web-{D984487A-66DD-8CD6-749C-246E582289E0}" dt="2023-09-12T04:24:31.070" v="101"/>
        <pc:sldMkLst>
          <pc:docMk/>
          <pc:sldMk cId="1025550819" sldId="479"/>
        </pc:sldMkLst>
        <pc:spChg chg="add">
          <ac:chgData name="Carly Pettiona" userId="S::carly.pettiona@healingfoundation.org.au::8cfcf547-e567-4a67-ae5f-7d6e6196302b" providerId="AD" clId="Web-{D984487A-66DD-8CD6-749C-246E582289E0}" dt="2023-09-12T04:21:46.082" v="75"/>
          <ac:spMkLst>
            <pc:docMk/>
            <pc:sldMk cId="1025550819" sldId="479"/>
            <ac:spMk id="2" creationId="{DC350F87-3108-DAE6-D824-F8BD42C5BB9C}"/>
          </ac:spMkLst>
        </pc:spChg>
        <pc:picChg chg="add mod">
          <ac:chgData name="Carly Pettiona" userId="S::carly.pettiona@healingfoundation.org.au::8cfcf547-e567-4a67-ae5f-7d6e6196302b" providerId="AD" clId="Web-{D984487A-66DD-8CD6-749C-246E582289E0}" dt="2023-09-12T04:22:34.645" v="83" actId="1076"/>
          <ac:picMkLst>
            <pc:docMk/>
            <pc:sldMk cId="1025550819" sldId="479"/>
            <ac:picMk id="3" creationId="{FF548A2B-83C2-F57A-66DC-750126F3E612}"/>
          </ac:picMkLst>
        </pc:picChg>
      </pc:sldChg>
      <pc:sldChg chg="addSp delSp modSp new modNotes">
        <pc:chgData name="Carly Pettiona" userId="S::carly.pettiona@healingfoundation.org.au::8cfcf547-e567-4a67-ae5f-7d6e6196302b" providerId="AD" clId="Web-{D984487A-66DD-8CD6-749C-246E582289E0}" dt="2023-09-12T04:24:59.211" v="107"/>
        <pc:sldMkLst>
          <pc:docMk/>
          <pc:sldMk cId="3802251704" sldId="480"/>
        </pc:sldMkLst>
        <pc:spChg chg="add">
          <ac:chgData name="Carly Pettiona" userId="S::carly.pettiona@healingfoundation.org.au::8cfcf547-e567-4a67-ae5f-7d6e6196302b" providerId="AD" clId="Web-{D984487A-66DD-8CD6-749C-246E582289E0}" dt="2023-09-12T04:23:02.771" v="88"/>
          <ac:spMkLst>
            <pc:docMk/>
            <pc:sldMk cId="3802251704" sldId="480"/>
            <ac:spMk id="2" creationId="{C4F984B0-885E-BBD8-9F65-362DC4B63C71}"/>
          </ac:spMkLst>
        </pc:spChg>
        <pc:spChg chg="add del mod">
          <ac:chgData name="Carly Pettiona" userId="S::carly.pettiona@healingfoundation.org.au::8cfcf547-e567-4a67-ae5f-7d6e6196302b" providerId="AD" clId="Web-{D984487A-66DD-8CD6-749C-246E582289E0}" dt="2023-09-12T04:23:13.193" v="92"/>
          <ac:spMkLst>
            <pc:docMk/>
            <pc:sldMk cId="3802251704" sldId="480"/>
            <ac:spMk id="3" creationId="{FAAB8D75-3307-9F9B-12A2-6EFEAE5E3A62}"/>
          </ac:spMkLst>
        </pc:spChg>
        <pc:picChg chg="add mod">
          <ac:chgData name="Carly Pettiona" userId="S::carly.pettiona@healingfoundation.org.au::8cfcf547-e567-4a67-ae5f-7d6e6196302b" providerId="AD" clId="Web-{D984487A-66DD-8CD6-749C-246E582289E0}" dt="2023-09-12T04:24:09.725" v="98" actId="1076"/>
          <ac:picMkLst>
            <pc:docMk/>
            <pc:sldMk cId="3802251704" sldId="480"/>
            <ac:picMk id="4" creationId="{151FED0F-6569-7902-74FD-78C035438DD6}"/>
          </ac:picMkLst>
        </pc:picChg>
      </pc:sldChg>
      <pc:sldChg chg="addSp modSp new modNotes">
        <pc:chgData name="Carly Pettiona" userId="S::carly.pettiona@healingfoundation.org.au::8cfcf547-e567-4a67-ae5f-7d6e6196302b" providerId="AD" clId="Web-{D984487A-66DD-8CD6-749C-246E582289E0}" dt="2023-09-12T04:25:16.883" v="111" actId="1076"/>
        <pc:sldMkLst>
          <pc:docMk/>
          <pc:sldMk cId="3278964867" sldId="481"/>
        </pc:sldMkLst>
        <pc:spChg chg="add">
          <ac:chgData name="Carly Pettiona" userId="S::carly.pettiona@healingfoundation.org.au::8cfcf547-e567-4a67-ae5f-7d6e6196302b" providerId="AD" clId="Web-{D984487A-66DD-8CD6-749C-246E582289E0}" dt="2023-09-12T04:24:39.242" v="102"/>
          <ac:spMkLst>
            <pc:docMk/>
            <pc:sldMk cId="3278964867" sldId="481"/>
            <ac:spMk id="2" creationId="{9D60AE75-33BB-E7CF-7169-CCECE0A6F93F}"/>
          </ac:spMkLst>
        </pc:spChg>
        <pc:picChg chg="add mod">
          <ac:chgData name="Carly Pettiona" userId="S::carly.pettiona@healingfoundation.org.au::8cfcf547-e567-4a67-ae5f-7d6e6196302b" providerId="AD" clId="Web-{D984487A-66DD-8CD6-749C-246E582289E0}" dt="2023-09-12T04:25:16.883" v="111" actId="1076"/>
          <ac:picMkLst>
            <pc:docMk/>
            <pc:sldMk cId="3278964867" sldId="481"/>
            <ac:picMk id="3" creationId="{1610CAC7-281C-2EA1-A382-A947783F5E22}"/>
          </ac:picMkLst>
        </pc:picChg>
      </pc:sldChg>
      <pc:sldChg chg="addSp new modNotes">
        <pc:chgData name="Carly Pettiona" userId="S::carly.pettiona@healingfoundation.org.au::8cfcf547-e567-4a67-ae5f-7d6e6196302b" providerId="AD" clId="Web-{D984487A-66DD-8CD6-749C-246E582289E0}" dt="2023-09-12T04:26:57.854" v="158"/>
        <pc:sldMkLst>
          <pc:docMk/>
          <pc:sldMk cId="2953504372" sldId="482"/>
        </pc:sldMkLst>
        <pc:spChg chg="add">
          <ac:chgData name="Carly Pettiona" userId="S::carly.pettiona@healingfoundation.org.au::8cfcf547-e567-4a67-ae5f-7d6e6196302b" providerId="AD" clId="Web-{D984487A-66DD-8CD6-749C-246E582289E0}" dt="2023-09-12T04:26:16.462" v="112"/>
          <ac:spMkLst>
            <pc:docMk/>
            <pc:sldMk cId="2953504372" sldId="482"/>
            <ac:spMk id="3" creationId="{06D55528-08B3-4AF0-6FF9-02DD34A8CCA0}"/>
          </ac:spMkLst>
        </pc:spChg>
        <pc:picChg chg="add">
          <ac:chgData name="Carly Pettiona" userId="S::carly.pettiona@healingfoundation.org.au::8cfcf547-e567-4a67-ae5f-7d6e6196302b" providerId="AD" clId="Web-{D984487A-66DD-8CD6-749C-246E582289E0}" dt="2023-09-12T04:26:16.462" v="112"/>
          <ac:picMkLst>
            <pc:docMk/>
            <pc:sldMk cId="2953504372" sldId="482"/>
            <ac:picMk id="2" creationId="{597FBB0B-BB4E-EE42-7CA8-899233DCE545}"/>
          </ac:picMkLst>
        </pc:picChg>
      </pc:sldChg>
      <pc:sldChg chg="addSp modSp new modNotes">
        <pc:chgData name="Carly Pettiona" userId="S::carly.pettiona@healingfoundation.org.au::8cfcf547-e567-4a67-ae5f-7d6e6196302b" providerId="AD" clId="Web-{D984487A-66DD-8CD6-749C-246E582289E0}" dt="2023-09-12T04:37:11.101" v="498" actId="1076"/>
        <pc:sldMkLst>
          <pc:docMk/>
          <pc:sldMk cId="1728857225" sldId="483"/>
        </pc:sldMkLst>
        <pc:spChg chg="add mod">
          <ac:chgData name="Carly Pettiona" userId="S::carly.pettiona@healingfoundation.org.au::8cfcf547-e567-4a67-ae5f-7d6e6196302b" providerId="AD" clId="Web-{D984487A-66DD-8CD6-749C-246E582289E0}" dt="2023-09-12T04:28:24.465" v="173" actId="14100"/>
          <ac:spMkLst>
            <pc:docMk/>
            <pc:sldMk cId="1728857225" sldId="483"/>
            <ac:spMk id="2" creationId="{612B92E4-5E78-4F6F-E215-34E5EE733F03}"/>
          </ac:spMkLst>
        </pc:spChg>
        <pc:spChg chg="add mod">
          <ac:chgData name="Carly Pettiona" userId="S::carly.pettiona@healingfoundation.org.au::8cfcf547-e567-4a67-ae5f-7d6e6196302b" providerId="AD" clId="Web-{D984487A-66DD-8CD6-749C-246E582289E0}" dt="2023-09-12T04:36:48.819" v="490" actId="1076"/>
          <ac:spMkLst>
            <pc:docMk/>
            <pc:sldMk cId="1728857225" sldId="483"/>
            <ac:spMk id="3" creationId="{A7309D33-DE3E-E1B2-6218-9EDF4911D26C}"/>
          </ac:spMkLst>
        </pc:spChg>
        <pc:spChg chg="add mod">
          <ac:chgData name="Carly Pettiona" userId="S::carly.pettiona@healingfoundation.org.au::8cfcf547-e567-4a67-ae5f-7d6e6196302b" providerId="AD" clId="Web-{D984487A-66DD-8CD6-749C-246E582289E0}" dt="2023-09-12T04:35:34.537" v="469" actId="20577"/>
          <ac:spMkLst>
            <pc:docMk/>
            <pc:sldMk cId="1728857225" sldId="483"/>
            <ac:spMk id="4" creationId="{E6339338-781C-EE93-8DBA-6607F08BE550}"/>
          </ac:spMkLst>
        </pc:spChg>
        <pc:grpChg chg="add mod">
          <ac:chgData name="Carly Pettiona" userId="S::carly.pettiona@healingfoundation.org.au::8cfcf547-e567-4a67-ae5f-7d6e6196302b" providerId="AD" clId="Web-{D984487A-66DD-8CD6-749C-246E582289E0}" dt="2023-09-12T04:37:11.101" v="498" actId="1076"/>
          <ac:grpSpMkLst>
            <pc:docMk/>
            <pc:sldMk cId="1728857225" sldId="483"/>
            <ac:grpSpMk id="14" creationId="{DD121AB4-9D35-1A21-DB04-BC3C4111ABDD}"/>
          </ac:grpSpMkLst>
        </pc:grpChg>
        <pc:picChg chg="add mod ord">
          <ac:chgData name="Carly Pettiona" userId="S::carly.pettiona@healingfoundation.org.au::8cfcf547-e567-4a67-ae5f-7d6e6196302b" providerId="AD" clId="Web-{D984487A-66DD-8CD6-749C-246E582289E0}" dt="2023-09-12T04:35:21.740" v="465" actId="14100"/>
          <ac:picMkLst>
            <pc:docMk/>
            <pc:sldMk cId="1728857225" sldId="483"/>
            <ac:picMk id="6" creationId="{9CEFB517-9D19-465D-8C03-0955C57009FD}"/>
          </ac:picMkLst>
        </pc:picChg>
        <pc:picChg chg="add mod">
          <ac:chgData name="Carly Pettiona" userId="S::carly.pettiona@healingfoundation.org.au::8cfcf547-e567-4a67-ae5f-7d6e6196302b" providerId="AD" clId="Web-{D984487A-66DD-8CD6-749C-246E582289E0}" dt="2023-09-12T04:36:27.725" v="487" actId="1076"/>
          <ac:picMkLst>
            <pc:docMk/>
            <pc:sldMk cId="1728857225" sldId="483"/>
            <ac:picMk id="8" creationId="{7A591B16-E153-7DEC-3BA2-805D5A3266AB}"/>
          </ac:picMkLst>
        </pc:picChg>
        <pc:picChg chg="add mod">
          <ac:chgData name="Carly Pettiona" userId="S::carly.pettiona@healingfoundation.org.au::8cfcf547-e567-4a67-ae5f-7d6e6196302b" providerId="AD" clId="Web-{D984487A-66DD-8CD6-749C-246E582289E0}" dt="2023-09-12T04:36:23.850" v="485" actId="1076"/>
          <ac:picMkLst>
            <pc:docMk/>
            <pc:sldMk cId="1728857225" sldId="483"/>
            <ac:picMk id="10" creationId="{D8C9AE71-1E99-D20E-A581-FA8409A39995}"/>
          </ac:picMkLst>
        </pc:picChg>
        <pc:picChg chg="add mod">
          <ac:chgData name="Carly Pettiona" userId="S::carly.pettiona@healingfoundation.org.au::8cfcf547-e567-4a67-ae5f-7d6e6196302b" providerId="AD" clId="Web-{D984487A-66DD-8CD6-749C-246E582289E0}" dt="2023-09-12T04:36:25.647" v="486" actId="1076"/>
          <ac:picMkLst>
            <pc:docMk/>
            <pc:sldMk cId="1728857225" sldId="483"/>
            <ac:picMk id="12" creationId="{889362D6-7E95-10C2-F06E-49945F778498}"/>
          </ac:picMkLst>
        </pc:picChg>
        <pc:picChg chg="add mod">
          <ac:chgData name="Carly Pettiona" userId="S::carly.pettiona@healingfoundation.org.au::8cfcf547-e567-4a67-ae5f-7d6e6196302b" providerId="AD" clId="Web-{D984487A-66DD-8CD6-749C-246E582289E0}" dt="2023-09-12T04:37:08.601" v="497" actId="1076"/>
          <ac:picMkLst>
            <pc:docMk/>
            <pc:sldMk cId="1728857225" sldId="483"/>
            <ac:picMk id="13" creationId="{46ED61DB-B16B-2FC7-C4CF-6BED5E3B8A27}"/>
          </ac:picMkLst>
        </pc:picChg>
      </pc:sldChg>
      <pc:sldChg chg="new del">
        <pc:chgData name="Carly Pettiona" userId="S::carly.pettiona@healingfoundation.org.au::8cfcf547-e567-4a67-ae5f-7d6e6196302b" providerId="AD" clId="Web-{D984487A-66DD-8CD6-749C-246E582289E0}" dt="2023-09-12T04:26:59.791" v="159"/>
        <pc:sldMkLst>
          <pc:docMk/>
          <pc:sldMk cId="2097119806" sldId="483"/>
        </pc:sldMkLst>
      </pc:sldChg>
      <pc:sldChg chg="addSp new modNotes">
        <pc:chgData name="Carly Pettiona" userId="S::carly.pettiona@healingfoundation.org.au::8cfcf547-e567-4a67-ae5f-7d6e6196302b" providerId="AD" clId="Web-{D984487A-66DD-8CD6-749C-246E582289E0}" dt="2023-09-12T04:37:37.305" v="502"/>
        <pc:sldMkLst>
          <pc:docMk/>
          <pc:sldMk cId="3259277260" sldId="484"/>
        </pc:sldMkLst>
        <pc:spChg chg="add">
          <ac:chgData name="Carly Pettiona" userId="S::carly.pettiona@healingfoundation.org.au::8cfcf547-e567-4a67-ae5f-7d6e6196302b" providerId="AD" clId="Web-{D984487A-66DD-8CD6-749C-246E582289E0}" dt="2023-09-12T04:37:27.555" v="499"/>
          <ac:spMkLst>
            <pc:docMk/>
            <pc:sldMk cId="3259277260" sldId="484"/>
            <ac:spMk id="3" creationId="{4A84B8AD-AE6D-A219-B011-4BB79E98094B}"/>
          </ac:spMkLst>
        </pc:spChg>
        <pc:picChg chg="add">
          <ac:chgData name="Carly Pettiona" userId="S::carly.pettiona@healingfoundation.org.au::8cfcf547-e567-4a67-ae5f-7d6e6196302b" providerId="AD" clId="Web-{D984487A-66DD-8CD6-749C-246E582289E0}" dt="2023-09-12T04:37:27.555" v="499"/>
          <ac:picMkLst>
            <pc:docMk/>
            <pc:sldMk cId="3259277260" sldId="484"/>
            <ac:picMk id="2" creationId="{9E9402B4-E580-BF97-5BD3-3691E20E3AB1}"/>
          </ac:picMkLst>
        </pc:picChg>
      </pc:sldChg>
    </pc:docChg>
  </pc:docChgLst>
  <pc:docChgLst>
    <pc:chgData name="Carly Pettiona" userId="S::carly.pettiona@healingfoundation.org.au::8cfcf547-e567-4a67-ae5f-7d6e6196302b" providerId="AD" clId="Web-{7816F3CE-FF66-1379-3772-F9EA8DABF419}"/>
    <pc:docChg chg="addSld delSld modSld sldOrd">
      <pc:chgData name="Carly Pettiona" userId="S::carly.pettiona@healingfoundation.org.au::8cfcf547-e567-4a67-ae5f-7d6e6196302b" providerId="AD" clId="Web-{7816F3CE-FF66-1379-3772-F9EA8DABF419}" dt="2023-09-25T05:52:09.654" v="1322" actId="20577"/>
      <pc:docMkLst>
        <pc:docMk/>
      </pc:docMkLst>
      <pc:sldChg chg="delAnim">
        <pc:chgData name="Carly Pettiona" userId="S::carly.pettiona@healingfoundation.org.au::8cfcf547-e567-4a67-ae5f-7d6e6196302b" providerId="AD" clId="Web-{7816F3CE-FF66-1379-3772-F9EA8DABF419}" dt="2023-09-25T04:19:33.747" v="7"/>
        <pc:sldMkLst>
          <pc:docMk/>
          <pc:sldMk cId="3474476569" sldId="346"/>
        </pc:sldMkLst>
      </pc:sldChg>
      <pc:sldChg chg="modNotes">
        <pc:chgData name="Carly Pettiona" userId="S::carly.pettiona@healingfoundation.org.au::8cfcf547-e567-4a67-ae5f-7d6e6196302b" providerId="AD" clId="Web-{7816F3CE-FF66-1379-3772-F9EA8DABF419}" dt="2023-09-25T05:10:49.772" v="254"/>
        <pc:sldMkLst>
          <pc:docMk/>
          <pc:sldMk cId="1008212083" sldId="392"/>
        </pc:sldMkLst>
      </pc:sldChg>
      <pc:sldChg chg="modSp modNotes">
        <pc:chgData name="Carly Pettiona" userId="S::carly.pettiona@healingfoundation.org.au::8cfcf547-e567-4a67-ae5f-7d6e6196302b" providerId="AD" clId="Web-{7816F3CE-FF66-1379-3772-F9EA8DABF419}" dt="2023-09-25T05:43:52.781" v="1149" actId="20577"/>
        <pc:sldMkLst>
          <pc:docMk/>
          <pc:sldMk cId="1434699194" sldId="452"/>
        </pc:sldMkLst>
        <pc:spChg chg="mod">
          <ac:chgData name="Carly Pettiona" userId="S::carly.pettiona@healingfoundation.org.au::8cfcf547-e567-4a67-ae5f-7d6e6196302b" providerId="AD" clId="Web-{7816F3CE-FF66-1379-3772-F9EA8DABF419}" dt="2023-09-25T05:43:52.781" v="1149" actId="20577"/>
          <ac:spMkLst>
            <pc:docMk/>
            <pc:sldMk cId="1434699194" sldId="452"/>
            <ac:spMk id="5" creationId="{1D0DFB20-AC56-A70F-BE57-312821FE351B}"/>
          </ac:spMkLst>
        </pc:spChg>
      </pc:sldChg>
      <pc:sldChg chg="modNotes">
        <pc:chgData name="Carly Pettiona" userId="S::carly.pettiona@healingfoundation.org.au::8cfcf547-e567-4a67-ae5f-7d6e6196302b" providerId="AD" clId="Web-{7816F3CE-FF66-1379-3772-F9EA8DABF419}" dt="2023-09-25T04:20:07.419" v="13"/>
        <pc:sldMkLst>
          <pc:docMk/>
          <pc:sldMk cId="4100747964" sldId="461"/>
        </pc:sldMkLst>
      </pc:sldChg>
      <pc:sldChg chg="modNotes">
        <pc:chgData name="Carly Pettiona" userId="S::carly.pettiona@healingfoundation.org.au::8cfcf547-e567-4a67-ae5f-7d6e6196302b" providerId="AD" clId="Web-{7816F3CE-FF66-1379-3772-F9EA8DABF419}" dt="2023-09-25T05:26:22.486" v="902"/>
        <pc:sldMkLst>
          <pc:docMk/>
          <pc:sldMk cId="127561016" sldId="476"/>
        </pc:sldMkLst>
      </pc:sldChg>
      <pc:sldChg chg="modSp addAnim delAnim modAnim modNotes">
        <pc:chgData name="Carly Pettiona" userId="S::carly.pettiona@healingfoundation.org.au::8cfcf547-e567-4a67-ae5f-7d6e6196302b" providerId="AD" clId="Web-{7816F3CE-FF66-1379-3772-F9EA8DABF419}" dt="2023-09-25T04:57:50.515" v="152"/>
        <pc:sldMkLst>
          <pc:docMk/>
          <pc:sldMk cId="1536541188" sldId="590"/>
        </pc:sldMkLst>
        <pc:spChg chg="mod">
          <ac:chgData name="Carly Pettiona" userId="S::carly.pettiona@healingfoundation.org.au::8cfcf547-e567-4a67-ae5f-7d6e6196302b" providerId="AD" clId="Web-{7816F3CE-FF66-1379-3772-F9EA8DABF419}" dt="2023-09-25T04:57:43.047" v="151" actId="20577"/>
          <ac:spMkLst>
            <pc:docMk/>
            <pc:sldMk cId="1536541188" sldId="590"/>
            <ac:spMk id="5" creationId="{32C0C522-A86A-859B-F924-06C3DA3F9740}"/>
          </ac:spMkLst>
        </pc:spChg>
        <pc:picChg chg="mod">
          <ac:chgData name="Carly Pettiona" userId="S::carly.pettiona@healingfoundation.org.au::8cfcf547-e567-4a67-ae5f-7d6e6196302b" providerId="AD" clId="Web-{7816F3CE-FF66-1379-3772-F9EA8DABF419}" dt="2023-09-25T04:56:17.044" v="71" actId="1076"/>
          <ac:picMkLst>
            <pc:docMk/>
            <pc:sldMk cId="1536541188" sldId="590"/>
            <ac:picMk id="6" creationId="{21313B7A-F79F-6919-EDF4-117FDA404681}"/>
          </ac:picMkLst>
        </pc:picChg>
      </pc:sldChg>
      <pc:sldChg chg="del">
        <pc:chgData name="Carly Pettiona" userId="S::carly.pettiona@healingfoundation.org.au::8cfcf547-e567-4a67-ae5f-7d6e6196302b" providerId="AD" clId="Web-{7816F3CE-FF66-1379-3772-F9EA8DABF419}" dt="2023-09-25T05:05:38.654" v="157"/>
        <pc:sldMkLst>
          <pc:docMk/>
          <pc:sldMk cId="2725964597" sldId="591"/>
        </pc:sldMkLst>
      </pc:sldChg>
      <pc:sldChg chg="modSp addAnim modAnim">
        <pc:chgData name="Carly Pettiona" userId="S::carly.pettiona@healingfoundation.org.au::8cfcf547-e567-4a67-ae5f-7d6e6196302b" providerId="AD" clId="Web-{7816F3CE-FF66-1379-3772-F9EA8DABF419}" dt="2023-09-25T05:07:32.751" v="183"/>
        <pc:sldMkLst>
          <pc:docMk/>
          <pc:sldMk cId="1991247914" sldId="592"/>
        </pc:sldMkLst>
        <pc:spChg chg="mod">
          <ac:chgData name="Carly Pettiona" userId="S::carly.pettiona@healingfoundation.org.au::8cfcf547-e567-4a67-ae5f-7d6e6196302b" providerId="AD" clId="Web-{7816F3CE-FF66-1379-3772-F9EA8DABF419}" dt="2023-09-25T05:07:32.751" v="183"/>
          <ac:spMkLst>
            <pc:docMk/>
            <pc:sldMk cId="1991247914" sldId="592"/>
            <ac:spMk id="2" creationId="{9ED3E787-47D6-6F51-A318-A0F8BBA27562}"/>
          </ac:spMkLst>
        </pc:spChg>
        <pc:spChg chg="mod">
          <ac:chgData name="Carly Pettiona" userId="S::carly.pettiona@healingfoundation.org.au::8cfcf547-e567-4a67-ae5f-7d6e6196302b" providerId="AD" clId="Web-{7816F3CE-FF66-1379-3772-F9EA8DABF419}" dt="2023-09-25T05:06:46.296" v="175" actId="1076"/>
          <ac:spMkLst>
            <pc:docMk/>
            <pc:sldMk cId="1991247914" sldId="592"/>
            <ac:spMk id="3" creationId="{1ABCE462-745F-8B3E-D648-5E07C1377004}"/>
          </ac:spMkLst>
        </pc:spChg>
      </pc:sldChg>
      <pc:sldChg chg="modSp addAnim modAnim">
        <pc:chgData name="Carly Pettiona" userId="S::carly.pettiona@healingfoundation.org.au::8cfcf547-e567-4a67-ae5f-7d6e6196302b" providerId="AD" clId="Web-{7816F3CE-FF66-1379-3772-F9EA8DABF419}" dt="2023-09-25T05:09:50.723" v="251"/>
        <pc:sldMkLst>
          <pc:docMk/>
          <pc:sldMk cId="2302937146" sldId="593"/>
        </pc:sldMkLst>
        <pc:spChg chg="mod">
          <ac:chgData name="Carly Pettiona" userId="S::carly.pettiona@healingfoundation.org.au::8cfcf547-e567-4a67-ae5f-7d6e6196302b" providerId="AD" clId="Web-{7816F3CE-FF66-1379-3772-F9EA8DABF419}" dt="2023-09-25T05:07:21.500" v="182"/>
          <ac:spMkLst>
            <pc:docMk/>
            <pc:sldMk cId="2302937146" sldId="593"/>
            <ac:spMk id="2" creationId="{6B59D8A0-AFFA-1EEB-A507-409E71CAC294}"/>
          </ac:spMkLst>
        </pc:spChg>
        <pc:spChg chg="mod">
          <ac:chgData name="Carly Pettiona" userId="S::carly.pettiona@healingfoundation.org.au::8cfcf547-e567-4a67-ae5f-7d6e6196302b" providerId="AD" clId="Web-{7816F3CE-FF66-1379-3772-F9EA8DABF419}" dt="2023-09-25T05:09:42.926" v="248" actId="1076"/>
          <ac:spMkLst>
            <pc:docMk/>
            <pc:sldMk cId="2302937146" sldId="593"/>
            <ac:spMk id="3" creationId="{5F8A0E23-E349-CCF9-0CB1-F460EBA8F1D8}"/>
          </ac:spMkLst>
        </pc:spChg>
      </pc:sldChg>
      <pc:sldChg chg="modSp">
        <pc:chgData name="Carly Pettiona" userId="S::carly.pettiona@healingfoundation.org.au::8cfcf547-e567-4a67-ae5f-7d6e6196302b" providerId="AD" clId="Web-{7816F3CE-FF66-1379-3772-F9EA8DABF419}" dt="2023-09-25T05:08:37.096" v="195" actId="20577"/>
        <pc:sldMkLst>
          <pc:docMk/>
          <pc:sldMk cId="2301330186" sldId="594"/>
        </pc:sldMkLst>
        <pc:spChg chg="mod">
          <ac:chgData name="Carly Pettiona" userId="S::carly.pettiona@healingfoundation.org.au::8cfcf547-e567-4a67-ae5f-7d6e6196302b" providerId="AD" clId="Web-{7816F3CE-FF66-1379-3772-F9EA8DABF419}" dt="2023-09-25T05:07:36.469" v="184"/>
          <ac:spMkLst>
            <pc:docMk/>
            <pc:sldMk cId="2301330186" sldId="594"/>
            <ac:spMk id="2" creationId="{450988AA-3593-39F0-835B-C706A2F74317}"/>
          </ac:spMkLst>
        </pc:spChg>
        <pc:spChg chg="mod">
          <ac:chgData name="Carly Pettiona" userId="S::carly.pettiona@healingfoundation.org.au::8cfcf547-e567-4a67-ae5f-7d6e6196302b" providerId="AD" clId="Web-{7816F3CE-FF66-1379-3772-F9EA8DABF419}" dt="2023-09-25T05:08:37.096" v="195" actId="20577"/>
          <ac:spMkLst>
            <pc:docMk/>
            <pc:sldMk cId="2301330186" sldId="594"/>
            <ac:spMk id="3" creationId="{8E1B1D6B-2FA5-D8C5-A787-86B8E24845A6}"/>
          </ac:spMkLst>
        </pc:spChg>
      </pc:sldChg>
      <pc:sldChg chg="modSp">
        <pc:chgData name="Carly Pettiona" userId="S::carly.pettiona@healingfoundation.org.au::8cfcf547-e567-4a67-ae5f-7d6e6196302b" providerId="AD" clId="Web-{7816F3CE-FF66-1379-3772-F9EA8DABF419}" dt="2023-09-25T05:08:57.284" v="196"/>
        <pc:sldMkLst>
          <pc:docMk/>
          <pc:sldMk cId="305091798" sldId="595"/>
        </pc:sldMkLst>
        <pc:spChg chg="mod">
          <ac:chgData name="Carly Pettiona" userId="S::carly.pettiona@healingfoundation.org.au::8cfcf547-e567-4a67-ae5f-7d6e6196302b" providerId="AD" clId="Web-{7816F3CE-FF66-1379-3772-F9EA8DABF419}" dt="2023-09-25T05:07:40.376" v="185"/>
          <ac:spMkLst>
            <pc:docMk/>
            <pc:sldMk cId="305091798" sldId="595"/>
            <ac:spMk id="2" creationId="{4C48F5BF-ECAD-93CA-9AC0-F9A7EF5280B3}"/>
          </ac:spMkLst>
        </pc:spChg>
        <pc:spChg chg="mod">
          <ac:chgData name="Carly Pettiona" userId="S::carly.pettiona@healingfoundation.org.au::8cfcf547-e567-4a67-ae5f-7d6e6196302b" providerId="AD" clId="Web-{7816F3CE-FF66-1379-3772-F9EA8DABF419}" dt="2023-09-25T05:08:57.284" v="196"/>
          <ac:spMkLst>
            <pc:docMk/>
            <pc:sldMk cId="305091798" sldId="595"/>
            <ac:spMk id="3" creationId="{0C6575FC-A56F-1D56-F3FC-E30F9CF47B86}"/>
          </ac:spMkLst>
        </pc:spChg>
      </pc:sldChg>
      <pc:sldChg chg="modNotes">
        <pc:chgData name="Carly Pettiona" userId="S::carly.pettiona@healingfoundation.org.au::8cfcf547-e567-4a67-ae5f-7d6e6196302b" providerId="AD" clId="Web-{7816F3CE-FF66-1379-3772-F9EA8DABF419}" dt="2023-09-25T05:09:34.176" v="245"/>
        <pc:sldMkLst>
          <pc:docMk/>
          <pc:sldMk cId="673308372" sldId="596"/>
        </pc:sldMkLst>
      </pc:sldChg>
      <pc:sldChg chg="del">
        <pc:chgData name="Carly Pettiona" userId="S::carly.pettiona@healingfoundation.org.au::8cfcf547-e567-4a67-ae5f-7d6e6196302b" providerId="AD" clId="Web-{7816F3CE-FF66-1379-3772-F9EA8DABF419}" dt="2023-09-25T05:10:50.944" v="255"/>
        <pc:sldMkLst>
          <pc:docMk/>
          <pc:sldMk cId="3027202863" sldId="597"/>
        </pc:sldMkLst>
      </pc:sldChg>
      <pc:sldChg chg="modSp addAnim modAnim">
        <pc:chgData name="Carly Pettiona" userId="S::carly.pettiona@healingfoundation.org.au::8cfcf547-e567-4a67-ae5f-7d6e6196302b" providerId="AD" clId="Web-{7816F3CE-FF66-1379-3772-F9EA8DABF419}" dt="2023-09-25T05:11:47.883" v="276"/>
        <pc:sldMkLst>
          <pc:docMk/>
          <pc:sldMk cId="4169841161" sldId="599"/>
        </pc:sldMkLst>
        <pc:spChg chg="mod">
          <ac:chgData name="Carly Pettiona" userId="S::carly.pettiona@healingfoundation.org.au::8cfcf547-e567-4a67-ae5f-7d6e6196302b" providerId="AD" clId="Web-{7816F3CE-FF66-1379-3772-F9EA8DABF419}" dt="2023-09-25T05:11:35.242" v="273" actId="14100"/>
          <ac:spMkLst>
            <pc:docMk/>
            <pc:sldMk cId="4169841161" sldId="599"/>
            <ac:spMk id="2" creationId="{7A25E4EA-99F8-B90B-2B73-12CC522128B8}"/>
          </ac:spMkLst>
        </pc:spChg>
        <pc:picChg chg="mod">
          <ac:chgData name="Carly Pettiona" userId="S::carly.pettiona@healingfoundation.org.au::8cfcf547-e567-4a67-ae5f-7d6e6196302b" providerId="AD" clId="Web-{7816F3CE-FF66-1379-3772-F9EA8DABF419}" dt="2023-09-25T05:11:30.398" v="271" actId="1076"/>
          <ac:picMkLst>
            <pc:docMk/>
            <pc:sldMk cId="4169841161" sldId="599"/>
            <ac:picMk id="3" creationId="{28037212-D5CB-CE19-B32F-B97FF1A2C5F7}"/>
          </ac:picMkLst>
        </pc:picChg>
      </pc:sldChg>
      <pc:sldChg chg="addSp delSp modSp del modNotes">
        <pc:chgData name="Carly Pettiona" userId="S::carly.pettiona@healingfoundation.org.au::8cfcf547-e567-4a67-ae5f-7d6e6196302b" providerId="AD" clId="Web-{7816F3CE-FF66-1379-3772-F9EA8DABF419}" dt="2023-09-25T05:14:31.887" v="386"/>
        <pc:sldMkLst>
          <pc:docMk/>
          <pc:sldMk cId="2484161555" sldId="600"/>
        </pc:sldMkLst>
        <pc:spChg chg="mod">
          <ac:chgData name="Carly Pettiona" userId="S::carly.pettiona@healingfoundation.org.au::8cfcf547-e567-4a67-ae5f-7d6e6196302b" providerId="AD" clId="Web-{7816F3CE-FF66-1379-3772-F9EA8DABF419}" dt="2023-09-25T05:13:20.089" v="314" actId="1076"/>
          <ac:spMkLst>
            <pc:docMk/>
            <pc:sldMk cId="2484161555" sldId="600"/>
            <ac:spMk id="2" creationId="{4FEDF170-619A-8B39-D1E4-4AB77073A3CA}"/>
          </ac:spMkLst>
        </pc:spChg>
        <pc:spChg chg="mod">
          <ac:chgData name="Carly Pettiona" userId="S::carly.pettiona@healingfoundation.org.au::8cfcf547-e567-4a67-ae5f-7d6e6196302b" providerId="AD" clId="Web-{7816F3CE-FF66-1379-3772-F9EA8DABF419}" dt="2023-09-25T05:13:27.886" v="316" actId="1076"/>
          <ac:spMkLst>
            <pc:docMk/>
            <pc:sldMk cId="2484161555" sldId="600"/>
            <ac:spMk id="3" creationId="{E9623873-61B2-E562-794D-679EA4C9709D}"/>
          </ac:spMkLst>
        </pc:spChg>
        <pc:spChg chg="del mod">
          <ac:chgData name="Carly Pettiona" userId="S::carly.pettiona@healingfoundation.org.au::8cfcf547-e567-4a67-ae5f-7d6e6196302b" providerId="AD" clId="Web-{7816F3CE-FF66-1379-3772-F9EA8DABF419}" dt="2023-09-25T05:13:16.635" v="313"/>
          <ac:spMkLst>
            <pc:docMk/>
            <pc:sldMk cId="2484161555" sldId="600"/>
            <ac:spMk id="4" creationId="{7BCC181A-9317-3E3B-D3FD-A5D2285F861D}"/>
          </ac:spMkLst>
        </pc:spChg>
        <pc:spChg chg="del mod">
          <ac:chgData name="Carly Pettiona" userId="S::carly.pettiona@healingfoundation.org.au::8cfcf547-e567-4a67-ae5f-7d6e6196302b" providerId="AD" clId="Web-{7816F3CE-FF66-1379-3772-F9EA8DABF419}" dt="2023-09-25T05:13:16.635" v="312"/>
          <ac:spMkLst>
            <pc:docMk/>
            <pc:sldMk cId="2484161555" sldId="600"/>
            <ac:spMk id="5" creationId="{4B174B38-D64B-A437-FA35-5C401562C1AA}"/>
          </ac:spMkLst>
        </pc:spChg>
        <pc:spChg chg="del mod">
          <ac:chgData name="Carly Pettiona" userId="S::carly.pettiona@healingfoundation.org.au::8cfcf547-e567-4a67-ae5f-7d6e6196302b" providerId="AD" clId="Web-{7816F3CE-FF66-1379-3772-F9EA8DABF419}" dt="2023-09-25T05:13:16.635" v="311"/>
          <ac:spMkLst>
            <pc:docMk/>
            <pc:sldMk cId="2484161555" sldId="600"/>
            <ac:spMk id="6" creationId="{4C10B2D2-9DB3-C578-C9A4-684EDF0974D0}"/>
          </ac:spMkLst>
        </pc:spChg>
        <pc:spChg chg="add del mod">
          <ac:chgData name="Carly Pettiona" userId="S::carly.pettiona@healingfoundation.org.au::8cfcf547-e567-4a67-ae5f-7d6e6196302b" providerId="AD" clId="Web-{7816F3CE-FF66-1379-3772-F9EA8DABF419}" dt="2023-09-25T05:13:16.635" v="310"/>
          <ac:spMkLst>
            <pc:docMk/>
            <pc:sldMk cId="2484161555" sldId="600"/>
            <ac:spMk id="7" creationId="{94A81634-7D3D-D556-5845-8CB1D0D12D35}"/>
          </ac:spMkLst>
        </pc:spChg>
      </pc:sldChg>
      <pc:sldChg chg="del">
        <pc:chgData name="Carly Pettiona" userId="S::carly.pettiona@healingfoundation.org.au::8cfcf547-e567-4a67-ae5f-7d6e6196302b" providerId="AD" clId="Web-{7816F3CE-FF66-1379-3772-F9EA8DABF419}" dt="2023-09-25T05:14:43.778" v="387"/>
        <pc:sldMkLst>
          <pc:docMk/>
          <pc:sldMk cId="3078768584" sldId="601"/>
        </pc:sldMkLst>
      </pc:sldChg>
      <pc:sldChg chg="modSp addAnim modAnim">
        <pc:chgData name="Carly Pettiona" userId="S::carly.pettiona@healingfoundation.org.au::8cfcf547-e567-4a67-ae5f-7d6e6196302b" providerId="AD" clId="Web-{7816F3CE-FF66-1379-3772-F9EA8DABF419}" dt="2023-09-25T05:16:01.265" v="404" actId="20577"/>
        <pc:sldMkLst>
          <pc:docMk/>
          <pc:sldMk cId="1377665491" sldId="602"/>
        </pc:sldMkLst>
        <pc:spChg chg="mod">
          <ac:chgData name="Carly Pettiona" userId="S::carly.pettiona@healingfoundation.org.au::8cfcf547-e567-4a67-ae5f-7d6e6196302b" providerId="AD" clId="Web-{7816F3CE-FF66-1379-3772-F9EA8DABF419}" dt="2023-09-25T05:14:57.966" v="391" actId="20577"/>
          <ac:spMkLst>
            <pc:docMk/>
            <pc:sldMk cId="1377665491" sldId="602"/>
            <ac:spMk id="2" creationId="{F150A917-F765-10BA-17BD-F3C397090C8D}"/>
          </ac:spMkLst>
        </pc:spChg>
        <pc:spChg chg="mod">
          <ac:chgData name="Carly Pettiona" userId="S::carly.pettiona@healingfoundation.org.au::8cfcf547-e567-4a67-ae5f-7d6e6196302b" providerId="AD" clId="Web-{7816F3CE-FF66-1379-3772-F9EA8DABF419}" dt="2023-09-25T05:14:48.513" v="388" actId="1076"/>
          <ac:spMkLst>
            <pc:docMk/>
            <pc:sldMk cId="1377665491" sldId="602"/>
            <ac:spMk id="4" creationId="{6A73E499-9CD7-797C-EAF9-64C8AB082B89}"/>
          </ac:spMkLst>
        </pc:spChg>
        <pc:spChg chg="mod">
          <ac:chgData name="Carly Pettiona" userId="S::carly.pettiona@healingfoundation.org.au::8cfcf547-e567-4a67-ae5f-7d6e6196302b" providerId="AD" clId="Web-{7816F3CE-FF66-1379-3772-F9EA8DABF419}" dt="2023-09-25T05:16:01.265" v="404" actId="20577"/>
          <ac:spMkLst>
            <pc:docMk/>
            <pc:sldMk cId="1377665491" sldId="602"/>
            <ac:spMk id="6" creationId="{02379D5A-91CE-4D41-C34F-E10F55A4E20F}"/>
          </ac:spMkLst>
        </pc:spChg>
      </pc:sldChg>
      <pc:sldChg chg="modSp addAnim modAnim">
        <pc:chgData name="Carly Pettiona" userId="S::carly.pettiona@healingfoundation.org.au::8cfcf547-e567-4a67-ae5f-7d6e6196302b" providerId="AD" clId="Web-{7816F3CE-FF66-1379-3772-F9EA8DABF419}" dt="2023-09-25T05:20:59.680" v="751" actId="1076"/>
        <pc:sldMkLst>
          <pc:docMk/>
          <pc:sldMk cId="3593265484" sldId="603"/>
        </pc:sldMkLst>
        <pc:spChg chg="mod">
          <ac:chgData name="Carly Pettiona" userId="S::carly.pettiona@healingfoundation.org.au::8cfcf547-e567-4a67-ae5f-7d6e6196302b" providerId="AD" clId="Web-{7816F3CE-FF66-1379-3772-F9EA8DABF419}" dt="2023-09-25T05:20:47.867" v="748" actId="1076"/>
          <ac:spMkLst>
            <pc:docMk/>
            <pc:sldMk cId="3593265484" sldId="603"/>
            <ac:spMk id="2" creationId="{13DE1F27-595F-7E48-9AA2-85B77EB223DF}"/>
          </ac:spMkLst>
        </pc:spChg>
        <pc:spChg chg="mod">
          <ac:chgData name="Carly Pettiona" userId="S::carly.pettiona@healingfoundation.org.au::8cfcf547-e567-4a67-ae5f-7d6e6196302b" providerId="AD" clId="Web-{7816F3CE-FF66-1379-3772-F9EA8DABF419}" dt="2023-09-25T05:20:59.680" v="751" actId="1076"/>
          <ac:spMkLst>
            <pc:docMk/>
            <pc:sldMk cId="3593265484" sldId="603"/>
            <ac:spMk id="3" creationId="{084C1804-168F-8B4E-54FF-5B0BE84E080C}"/>
          </ac:spMkLst>
        </pc:spChg>
        <pc:picChg chg="mod">
          <ac:chgData name="Carly Pettiona" userId="S::carly.pettiona@healingfoundation.org.au::8cfcf547-e567-4a67-ae5f-7d6e6196302b" providerId="AD" clId="Web-{7816F3CE-FF66-1379-3772-F9EA8DABF419}" dt="2023-09-25T05:16:24.609" v="414" actId="1076"/>
          <ac:picMkLst>
            <pc:docMk/>
            <pc:sldMk cId="3593265484" sldId="603"/>
            <ac:picMk id="5" creationId="{DDD7EAB9-7546-C1FD-D181-9D271FBF215D}"/>
          </ac:picMkLst>
        </pc:picChg>
        <pc:picChg chg="mod">
          <ac:chgData name="Carly Pettiona" userId="S::carly.pettiona@healingfoundation.org.au::8cfcf547-e567-4a67-ae5f-7d6e6196302b" providerId="AD" clId="Web-{7816F3CE-FF66-1379-3772-F9EA8DABF419}" dt="2023-09-25T05:16:27.547" v="416" actId="1076"/>
          <ac:picMkLst>
            <pc:docMk/>
            <pc:sldMk cId="3593265484" sldId="603"/>
            <ac:picMk id="7" creationId="{96E6A84C-547C-38C0-26E2-2C025C1F358B}"/>
          </ac:picMkLst>
        </pc:picChg>
      </pc:sldChg>
      <pc:sldChg chg="addSp modSp">
        <pc:chgData name="Carly Pettiona" userId="S::carly.pettiona@healingfoundation.org.au::8cfcf547-e567-4a67-ae5f-7d6e6196302b" providerId="AD" clId="Web-{7816F3CE-FF66-1379-3772-F9EA8DABF419}" dt="2023-09-25T05:22:25.666" v="785" actId="1076"/>
        <pc:sldMkLst>
          <pc:docMk/>
          <pc:sldMk cId="1499948062" sldId="604"/>
        </pc:sldMkLst>
        <pc:spChg chg="mod">
          <ac:chgData name="Carly Pettiona" userId="S::carly.pettiona@healingfoundation.org.au::8cfcf547-e567-4a67-ae5f-7d6e6196302b" providerId="AD" clId="Web-{7816F3CE-FF66-1379-3772-F9EA8DABF419}" dt="2023-09-25T05:22:25.666" v="785" actId="1076"/>
          <ac:spMkLst>
            <pc:docMk/>
            <pc:sldMk cId="1499948062" sldId="604"/>
            <ac:spMk id="2" creationId="{097F81A7-E6F2-0C72-E24F-486EE29360B4}"/>
          </ac:spMkLst>
        </pc:spChg>
        <pc:spChg chg="mod">
          <ac:chgData name="Carly Pettiona" userId="S::carly.pettiona@healingfoundation.org.au::8cfcf547-e567-4a67-ae5f-7d6e6196302b" providerId="AD" clId="Web-{7816F3CE-FF66-1379-3772-F9EA8DABF419}" dt="2023-09-25T05:21:16.555" v="753" actId="20577"/>
          <ac:spMkLst>
            <pc:docMk/>
            <pc:sldMk cId="1499948062" sldId="604"/>
            <ac:spMk id="3" creationId="{2E5E80C7-296D-B4BB-BEC7-AE917F70F46B}"/>
          </ac:spMkLst>
        </pc:spChg>
        <pc:picChg chg="add mod ord">
          <ac:chgData name="Carly Pettiona" userId="S::carly.pettiona@healingfoundation.org.au::8cfcf547-e567-4a67-ae5f-7d6e6196302b" providerId="AD" clId="Web-{7816F3CE-FF66-1379-3772-F9EA8DABF419}" dt="2023-09-25T05:21:50.994" v="758" actId="1076"/>
          <ac:picMkLst>
            <pc:docMk/>
            <pc:sldMk cId="1499948062" sldId="604"/>
            <ac:picMk id="4" creationId="{13E2DEF4-C0F7-7EFE-AE0E-EAA882D5DD29}"/>
          </ac:picMkLst>
        </pc:picChg>
      </pc:sldChg>
      <pc:sldChg chg="del">
        <pc:chgData name="Carly Pettiona" userId="S::carly.pettiona@healingfoundation.org.au::8cfcf547-e567-4a67-ae5f-7d6e6196302b" providerId="AD" clId="Web-{7816F3CE-FF66-1379-3772-F9EA8DABF419}" dt="2023-09-25T05:26:23.658" v="903"/>
        <pc:sldMkLst>
          <pc:docMk/>
          <pc:sldMk cId="2130571399" sldId="605"/>
        </pc:sldMkLst>
      </pc:sldChg>
      <pc:sldChg chg="addAnim modAnim modNotes">
        <pc:chgData name="Carly Pettiona" userId="S::carly.pettiona@healingfoundation.org.au::8cfcf547-e567-4a67-ae5f-7d6e6196302b" providerId="AD" clId="Web-{7816F3CE-FF66-1379-3772-F9EA8DABF419}" dt="2023-09-25T05:27:50.691" v="931"/>
        <pc:sldMkLst>
          <pc:docMk/>
          <pc:sldMk cId="1260331459" sldId="606"/>
        </pc:sldMkLst>
      </pc:sldChg>
      <pc:sldChg chg="modNotes">
        <pc:chgData name="Carly Pettiona" userId="S::carly.pettiona@healingfoundation.org.au::8cfcf547-e567-4a67-ae5f-7d6e6196302b" providerId="AD" clId="Web-{7816F3CE-FF66-1379-3772-F9EA8DABF419}" dt="2023-09-25T05:28:11.411" v="994"/>
        <pc:sldMkLst>
          <pc:docMk/>
          <pc:sldMk cId="1856339250" sldId="607"/>
        </pc:sldMkLst>
      </pc:sldChg>
      <pc:sldChg chg="modSp addAnim modAnim">
        <pc:chgData name="Carly Pettiona" userId="S::carly.pettiona@healingfoundation.org.au::8cfcf547-e567-4a67-ae5f-7d6e6196302b" providerId="AD" clId="Web-{7816F3CE-FF66-1379-3772-F9EA8DABF419}" dt="2023-09-25T05:29:41.179" v="1003" actId="20577"/>
        <pc:sldMkLst>
          <pc:docMk/>
          <pc:sldMk cId="235232424" sldId="609"/>
        </pc:sldMkLst>
        <pc:spChg chg="mod">
          <ac:chgData name="Carly Pettiona" userId="S::carly.pettiona@healingfoundation.org.au::8cfcf547-e567-4a67-ae5f-7d6e6196302b" providerId="AD" clId="Web-{7816F3CE-FF66-1379-3772-F9EA8DABF419}" dt="2023-09-25T05:29:41.179" v="1003" actId="20577"/>
          <ac:spMkLst>
            <pc:docMk/>
            <pc:sldMk cId="235232424" sldId="609"/>
            <ac:spMk id="3" creationId="{1F481BFA-EE2D-D8B7-A3AD-57A2B6B0D06C}"/>
          </ac:spMkLst>
        </pc:spChg>
      </pc:sldChg>
      <pc:sldChg chg="modSp addAnim modAnim modNotes">
        <pc:chgData name="Carly Pettiona" userId="S::carly.pettiona@healingfoundation.org.au::8cfcf547-e567-4a67-ae5f-7d6e6196302b" providerId="AD" clId="Web-{7816F3CE-FF66-1379-3772-F9EA8DABF419}" dt="2023-09-25T05:31:04.587" v="1022"/>
        <pc:sldMkLst>
          <pc:docMk/>
          <pc:sldMk cId="131026091" sldId="610"/>
        </pc:sldMkLst>
        <pc:spChg chg="mod">
          <ac:chgData name="Carly Pettiona" userId="S::carly.pettiona@healingfoundation.org.au::8cfcf547-e567-4a67-ae5f-7d6e6196302b" providerId="AD" clId="Web-{7816F3CE-FF66-1379-3772-F9EA8DABF419}" dt="2023-09-25T05:30:08.758" v="1007"/>
          <ac:spMkLst>
            <pc:docMk/>
            <pc:sldMk cId="131026091" sldId="610"/>
            <ac:spMk id="2" creationId="{E71373B0-A9C4-7601-95F1-3F866ED8165F}"/>
          </ac:spMkLst>
        </pc:spChg>
        <pc:spChg chg="mod">
          <ac:chgData name="Carly Pettiona" userId="S::carly.pettiona@healingfoundation.org.au::8cfcf547-e567-4a67-ae5f-7d6e6196302b" providerId="AD" clId="Web-{7816F3CE-FF66-1379-3772-F9EA8DABF419}" dt="2023-09-25T05:30:32.665" v="1015" actId="1076"/>
          <ac:spMkLst>
            <pc:docMk/>
            <pc:sldMk cId="131026091" sldId="610"/>
            <ac:spMk id="3" creationId="{8CE6C1B5-3E7D-674B-9F3B-FA6964CBB6F7}"/>
          </ac:spMkLst>
        </pc:spChg>
      </pc:sldChg>
      <pc:sldChg chg="addSp modSp">
        <pc:chgData name="Carly Pettiona" userId="S::carly.pettiona@healingfoundation.org.au::8cfcf547-e567-4a67-ae5f-7d6e6196302b" providerId="AD" clId="Web-{7816F3CE-FF66-1379-3772-F9EA8DABF419}" dt="2023-09-25T05:31:55.386" v="1057" actId="1076"/>
        <pc:sldMkLst>
          <pc:docMk/>
          <pc:sldMk cId="3136910056" sldId="611"/>
        </pc:sldMkLst>
        <pc:spChg chg="mod">
          <ac:chgData name="Carly Pettiona" userId="S::carly.pettiona@healingfoundation.org.au::8cfcf547-e567-4a67-ae5f-7d6e6196302b" providerId="AD" clId="Web-{7816F3CE-FF66-1379-3772-F9EA8DABF419}" dt="2023-09-25T05:31:23.322" v="1025" actId="20577"/>
          <ac:spMkLst>
            <pc:docMk/>
            <pc:sldMk cId="3136910056" sldId="611"/>
            <ac:spMk id="2" creationId="{8FFADF0D-C22A-6C12-63BA-59D7044367D0}"/>
          </ac:spMkLst>
        </pc:spChg>
        <pc:spChg chg="mod">
          <ac:chgData name="Carly Pettiona" userId="S::carly.pettiona@healingfoundation.org.au::8cfcf547-e567-4a67-ae5f-7d6e6196302b" providerId="AD" clId="Web-{7816F3CE-FF66-1379-3772-F9EA8DABF419}" dt="2023-09-25T05:31:55.386" v="1057" actId="1076"/>
          <ac:spMkLst>
            <pc:docMk/>
            <pc:sldMk cId="3136910056" sldId="611"/>
            <ac:spMk id="3" creationId="{5AD0558D-A824-37A1-3FDD-53351E0BCF35}"/>
          </ac:spMkLst>
        </pc:spChg>
        <pc:picChg chg="add ord">
          <ac:chgData name="Carly Pettiona" userId="S::carly.pettiona@healingfoundation.org.au::8cfcf547-e567-4a67-ae5f-7d6e6196302b" providerId="AD" clId="Web-{7816F3CE-FF66-1379-3772-F9EA8DABF419}" dt="2023-09-25T05:31:19.775" v="1024"/>
          <ac:picMkLst>
            <pc:docMk/>
            <pc:sldMk cId="3136910056" sldId="611"/>
            <ac:picMk id="5" creationId="{EA8AE7BD-620E-3B61-4181-29D9A4F0868F}"/>
          </ac:picMkLst>
        </pc:picChg>
      </pc:sldChg>
      <pc:sldChg chg="del">
        <pc:chgData name="Carly Pettiona" userId="S::carly.pettiona@healingfoundation.org.au::8cfcf547-e567-4a67-ae5f-7d6e6196302b" providerId="AD" clId="Web-{7816F3CE-FF66-1379-3772-F9EA8DABF419}" dt="2023-09-25T05:43:56.781" v="1150"/>
        <pc:sldMkLst>
          <pc:docMk/>
          <pc:sldMk cId="4226690400" sldId="612"/>
        </pc:sldMkLst>
      </pc:sldChg>
      <pc:sldChg chg="modSp">
        <pc:chgData name="Carly Pettiona" userId="S::carly.pettiona@healingfoundation.org.au::8cfcf547-e567-4a67-ae5f-7d6e6196302b" providerId="AD" clId="Web-{7816F3CE-FF66-1379-3772-F9EA8DABF419}" dt="2023-09-25T05:46:06.035" v="1197" actId="20577"/>
        <pc:sldMkLst>
          <pc:docMk/>
          <pc:sldMk cId="3495077345" sldId="614"/>
        </pc:sldMkLst>
        <pc:spChg chg="mod">
          <ac:chgData name="Carly Pettiona" userId="S::carly.pettiona@healingfoundation.org.au::8cfcf547-e567-4a67-ae5f-7d6e6196302b" providerId="AD" clId="Web-{7816F3CE-FF66-1379-3772-F9EA8DABF419}" dt="2023-09-25T05:45:37.065" v="1194" actId="14100"/>
          <ac:spMkLst>
            <pc:docMk/>
            <pc:sldMk cId="3495077345" sldId="614"/>
            <ac:spMk id="2" creationId="{81A65E7B-FE97-A3F6-0567-84CC911E8421}"/>
          </ac:spMkLst>
        </pc:spChg>
        <pc:spChg chg="mod">
          <ac:chgData name="Carly Pettiona" userId="S::carly.pettiona@healingfoundation.org.au::8cfcf547-e567-4a67-ae5f-7d6e6196302b" providerId="AD" clId="Web-{7816F3CE-FF66-1379-3772-F9EA8DABF419}" dt="2023-09-25T05:46:06.035" v="1197" actId="20577"/>
          <ac:spMkLst>
            <pc:docMk/>
            <pc:sldMk cId="3495077345" sldId="614"/>
            <ac:spMk id="3" creationId="{3F2F218D-85B2-BBD6-4009-F544EF33B28D}"/>
          </ac:spMkLst>
        </pc:spChg>
      </pc:sldChg>
      <pc:sldChg chg="modSp">
        <pc:chgData name="Carly Pettiona" userId="S::carly.pettiona@healingfoundation.org.au::8cfcf547-e567-4a67-ae5f-7d6e6196302b" providerId="AD" clId="Web-{7816F3CE-FF66-1379-3772-F9EA8DABF419}" dt="2023-09-25T05:46:08.956" v="1198" actId="1076"/>
        <pc:sldMkLst>
          <pc:docMk/>
          <pc:sldMk cId="403527185" sldId="615"/>
        </pc:sldMkLst>
        <pc:spChg chg="mod">
          <ac:chgData name="Carly Pettiona" userId="S::carly.pettiona@healingfoundation.org.au::8cfcf547-e567-4a67-ae5f-7d6e6196302b" providerId="AD" clId="Web-{7816F3CE-FF66-1379-3772-F9EA8DABF419}" dt="2023-09-25T05:46:08.956" v="1198" actId="1076"/>
          <ac:spMkLst>
            <pc:docMk/>
            <pc:sldMk cId="403527185" sldId="615"/>
            <ac:spMk id="2" creationId="{B3FCC163-39FC-7068-FF00-480F9B8E0BDE}"/>
          </ac:spMkLst>
        </pc:spChg>
      </pc:sldChg>
      <pc:sldChg chg="modSp addAnim modAnim modNotes">
        <pc:chgData name="Carly Pettiona" userId="S::carly.pettiona@healingfoundation.org.au::8cfcf547-e567-4a67-ae5f-7d6e6196302b" providerId="AD" clId="Web-{7816F3CE-FF66-1379-3772-F9EA8DABF419}" dt="2023-09-25T05:48:29.179" v="1243"/>
        <pc:sldMkLst>
          <pc:docMk/>
          <pc:sldMk cId="2712561317" sldId="616"/>
        </pc:sldMkLst>
        <pc:spChg chg="mod">
          <ac:chgData name="Carly Pettiona" userId="S::carly.pettiona@healingfoundation.org.au::8cfcf547-e567-4a67-ae5f-7d6e6196302b" providerId="AD" clId="Web-{7816F3CE-FF66-1379-3772-F9EA8DABF419}" dt="2023-09-25T05:47:30.349" v="1222" actId="20577"/>
          <ac:spMkLst>
            <pc:docMk/>
            <pc:sldMk cId="2712561317" sldId="616"/>
            <ac:spMk id="3" creationId="{D75275B1-EBAC-4BA0-B29F-19DDA40CC11F}"/>
          </ac:spMkLst>
        </pc:spChg>
      </pc:sldChg>
      <pc:sldChg chg="modSp addAnim modAnim modNotes">
        <pc:chgData name="Carly Pettiona" userId="S::carly.pettiona@healingfoundation.org.au::8cfcf547-e567-4a67-ae5f-7d6e6196302b" providerId="AD" clId="Web-{7816F3CE-FF66-1379-3772-F9EA8DABF419}" dt="2023-09-25T05:51:09.840" v="1312"/>
        <pc:sldMkLst>
          <pc:docMk/>
          <pc:sldMk cId="4034643121" sldId="617"/>
        </pc:sldMkLst>
        <pc:spChg chg="mod">
          <ac:chgData name="Carly Pettiona" userId="S::carly.pettiona@healingfoundation.org.au::8cfcf547-e567-4a67-ae5f-7d6e6196302b" providerId="AD" clId="Web-{7816F3CE-FF66-1379-3772-F9EA8DABF419}" dt="2023-09-25T05:49:08.086" v="1249" actId="14100"/>
          <ac:spMkLst>
            <pc:docMk/>
            <pc:sldMk cId="4034643121" sldId="617"/>
            <ac:spMk id="2" creationId="{F847962C-9582-A12E-B063-EDCD31A5F396}"/>
          </ac:spMkLst>
        </pc:spChg>
        <pc:spChg chg="mod">
          <ac:chgData name="Carly Pettiona" userId="S::carly.pettiona@healingfoundation.org.au::8cfcf547-e567-4a67-ae5f-7d6e6196302b" providerId="AD" clId="Web-{7816F3CE-FF66-1379-3772-F9EA8DABF419}" dt="2023-09-25T05:49:34.853" v="1254" actId="20577"/>
          <ac:spMkLst>
            <pc:docMk/>
            <pc:sldMk cId="4034643121" sldId="617"/>
            <ac:spMk id="3" creationId="{C5644755-DEEB-DD0F-E82E-B2FD1E33D8C7}"/>
          </ac:spMkLst>
        </pc:spChg>
      </pc:sldChg>
      <pc:sldChg chg="addSp modSp addAnim modAnim">
        <pc:chgData name="Carly Pettiona" userId="S::carly.pettiona@healingfoundation.org.au::8cfcf547-e567-4a67-ae5f-7d6e6196302b" providerId="AD" clId="Web-{7816F3CE-FF66-1379-3772-F9EA8DABF419}" dt="2023-09-25T05:52:09.654" v="1322" actId="20577"/>
        <pc:sldMkLst>
          <pc:docMk/>
          <pc:sldMk cId="2794496122" sldId="618"/>
        </pc:sldMkLst>
        <pc:spChg chg="mod">
          <ac:chgData name="Carly Pettiona" userId="S::carly.pettiona@healingfoundation.org.au::8cfcf547-e567-4a67-ae5f-7d6e6196302b" providerId="AD" clId="Web-{7816F3CE-FF66-1379-3772-F9EA8DABF419}" dt="2023-09-25T05:52:09.654" v="1322" actId="20577"/>
          <ac:spMkLst>
            <pc:docMk/>
            <pc:sldMk cId="2794496122" sldId="618"/>
            <ac:spMk id="2" creationId="{299C3B25-CA04-3CEE-64EF-9B8C40975699}"/>
          </ac:spMkLst>
        </pc:spChg>
        <pc:picChg chg="add ord">
          <ac:chgData name="Carly Pettiona" userId="S::carly.pettiona@healingfoundation.org.au::8cfcf547-e567-4a67-ae5f-7d6e6196302b" providerId="AD" clId="Web-{7816F3CE-FF66-1379-3772-F9EA8DABF419}" dt="2023-09-25T05:51:24.106" v="1314"/>
          <ac:picMkLst>
            <pc:docMk/>
            <pc:sldMk cId="2794496122" sldId="618"/>
            <ac:picMk id="6" creationId="{2E3C6D6D-C3D5-C761-1D6D-E7A7660B7DBF}"/>
          </ac:picMkLst>
        </pc:picChg>
      </pc:sldChg>
      <pc:sldChg chg="add">
        <pc:chgData name="Carly Pettiona" userId="S::carly.pettiona@healingfoundation.org.au::8cfcf547-e567-4a67-ae5f-7d6e6196302b" providerId="AD" clId="Web-{7816F3CE-FF66-1379-3772-F9EA8DABF419}" dt="2023-09-25T05:05:06.090" v="153"/>
        <pc:sldMkLst>
          <pc:docMk/>
          <pc:sldMk cId="2993094073" sldId="619"/>
        </pc:sldMkLst>
      </pc:sldChg>
      <pc:sldChg chg="add">
        <pc:chgData name="Carly Pettiona" userId="S::carly.pettiona@healingfoundation.org.au::8cfcf547-e567-4a67-ae5f-7d6e6196302b" providerId="AD" clId="Web-{7816F3CE-FF66-1379-3772-F9EA8DABF419}" dt="2023-09-25T05:05:09.887" v="154"/>
        <pc:sldMkLst>
          <pc:docMk/>
          <pc:sldMk cId="4075740066" sldId="620"/>
        </pc:sldMkLst>
      </pc:sldChg>
      <pc:sldChg chg="add">
        <pc:chgData name="Carly Pettiona" userId="S::carly.pettiona@healingfoundation.org.au::8cfcf547-e567-4a67-ae5f-7d6e6196302b" providerId="AD" clId="Web-{7816F3CE-FF66-1379-3772-F9EA8DABF419}" dt="2023-09-25T05:05:12.434" v="155"/>
        <pc:sldMkLst>
          <pc:docMk/>
          <pc:sldMk cId="1401038229" sldId="621"/>
        </pc:sldMkLst>
      </pc:sldChg>
      <pc:sldChg chg="add">
        <pc:chgData name="Carly Pettiona" userId="S::carly.pettiona@healingfoundation.org.au::8cfcf547-e567-4a67-ae5f-7d6e6196302b" providerId="AD" clId="Web-{7816F3CE-FF66-1379-3772-F9EA8DABF419}" dt="2023-09-25T05:05:16.887" v="156"/>
        <pc:sldMkLst>
          <pc:docMk/>
          <pc:sldMk cId="856642330" sldId="622"/>
        </pc:sldMkLst>
      </pc:sldChg>
      <pc:sldChg chg="addSp delSp modSp new ord modNotes">
        <pc:chgData name="Carly Pettiona" userId="S::carly.pettiona@healingfoundation.org.au::8cfcf547-e567-4a67-ae5f-7d6e6196302b" providerId="AD" clId="Web-{7816F3CE-FF66-1379-3772-F9EA8DABF419}" dt="2023-09-25T05:45:16.221" v="1188"/>
        <pc:sldMkLst>
          <pc:docMk/>
          <pc:sldMk cId="242334366" sldId="623"/>
        </pc:sldMkLst>
        <pc:spChg chg="add mod">
          <ac:chgData name="Carly Pettiona" userId="S::carly.pettiona@healingfoundation.org.au::8cfcf547-e567-4a67-ae5f-7d6e6196302b" providerId="AD" clId="Web-{7816F3CE-FF66-1379-3772-F9EA8DABF419}" dt="2023-09-25T05:44:27.235" v="1160" actId="20577"/>
          <ac:spMkLst>
            <pc:docMk/>
            <pc:sldMk cId="242334366" sldId="623"/>
            <ac:spMk id="5" creationId="{99CF8999-BD16-08A4-7AF8-6D7A22215500}"/>
          </ac:spMkLst>
        </pc:spChg>
        <pc:spChg chg="add del">
          <ac:chgData name="Carly Pettiona" userId="S::carly.pettiona@healingfoundation.org.au::8cfcf547-e567-4a67-ae5f-7d6e6196302b" providerId="AD" clId="Web-{7816F3CE-FF66-1379-3772-F9EA8DABF419}" dt="2023-09-25T05:44:56.626" v="1161"/>
          <ac:spMkLst>
            <pc:docMk/>
            <pc:sldMk cId="242334366" sldId="623"/>
            <ac:spMk id="7" creationId="{46BF62C8-C7D2-9D52-19CC-DC6D50E1032E}"/>
          </ac:spMkLst>
        </pc:spChg>
        <pc:picChg chg="add">
          <ac:chgData name="Carly Pettiona" userId="S::carly.pettiona@healingfoundation.org.au::8cfcf547-e567-4a67-ae5f-7d6e6196302b" providerId="AD" clId="Web-{7816F3CE-FF66-1379-3772-F9EA8DABF419}" dt="2023-09-25T05:44:24.375" v="1153"/>
          <ac:picMkLst>
            <pc:docMk/>
            <pc:sldMk cId="242334366" sldId="623"/>
            <ac:picMk id="3" creationId="{41846B7F-90C8-72A6-AF24-3CAF89A73C63}"/>
          </ac:picMkLst>
        </pc:picChg>
      </pc:sldChg>
    </pc:docChg>
  </pc:docChgLst>
  <pc:docChgLst>
    <pc:chgData name="Carly Pettiona" userId="S::carly.pettiona@healingfoundation.org.au::8cfcf547-e567-4a67-ae5f-7d6e6196302b" providerId="AD" clId="Web-{62550B90-B7B4-9734-62C5-BA0966E8894F}"/>
    <pc:docChg chg="addSld delSld modSld">
      <pc:chgData name="Carly Pettiona" userId="S::carly.pettiona@healingfoundation.org.au::8cfcf547-e567-4a67-ae5f-7d6e6196302b" providerId="AD" clId="Web-{62550B90-B7B4-9734-62C5-BA0966E8894F}" dt="2023-07-25T02:52:11.739" v="1857"/>
      <pc:docMkLst>
        <pc:docMk/>
      </pc:docMkLst>
      <pc:sldChg chg="modSp">
        <pc:chgData name="Carly Pettiona" userId="S::carly.pettiona@healingfoundation.org.au::8cfcf547-e567-4a67-ae5f-7d6e6196302b" providerId="AD" clId="Web-{62550B90-B7B4-9734-62C5-BA0966E8894F}" dt="2023-07-25T00:58:05.347" v="1" actId="20577"/>
        <pc:sldMkLst>
          <pc:docMk/>
          <pc:sldMk cId="243803033" sldId="341"/>
        </pc:sldMkLst>
        <pc:spChg chg="mod">
          <ac:chgData name="Carly Pettiona" userId="S::carly.pettiona@healingfoundation.org.au::8cfcf547-e567-4a67-ae5f-7d6e6196302b" providerId="AD" clId="Web-{62550B90-B7B4-9734-62C5-BA0966E8894F}" dt="2023-07-25T00:58:05.347" v="1" actId="20577"/>
          <ac:spMkLst>
            <pc:docMk/>
            <pc:sldMk cId="243803033" sldId="341"/>
            <ac:spMk id="8" creationId="{A4D8F16D-7E15-29DF-40AB-9AD496CB558C}"/>
          </ac:spMkLst>
        </pc:spChg>
      </pc:sldChg>
      <pc:sldChg chg="modSp">
        <pc:chgData name="Carly Pettiona" userId="S::carly.pettiona@healingfoundation.org.au::8cfcf547-e567-4a67-ae5f-7d6e6196302b" providerId="AD" clId="Web-{62550B90-B7B4-9734-62C5-BA0966E8894F}" dt="2023-07-25T01:09:01.284" v="478" actId="20577"/>
        <pc:sldMkLst>
          <pc:docMk/>
          <pc:sldMk cId="3474476569" sldId="346"/>
        </pc:sldMkLst>
        <pc:spChg chg="mod">
          <ac:chgData name="Carly Pettiona" userId="S::carly.pettiona@healingfoundation.org.au::8cfcf547-e567-4a67-ae5f-7d6e6196302b" providerId="AD" clId="Web-{62550B90-B7B4-9734-62C5-BA0966E8894F}" dt="2023-07-25T01:09:01.284" v="478" actId="20577"/>
          <ac:spMkLst>
            <pc:docMk/>
            <pc:sldMk cId="3474476569" sldId="346"/>
            <ac:spMk id="6" creationId="{0525F5B9-8593-EEAA-F5E4-2CE07BF18483}"/>
          </ac:spMkLst>
        </pc:spChg>
      </pc:sldChg>
      <pc:sldChg chg="addSp delSp modSp mod setBg setClrOvrMap modNotes">
        <pc:chgData name="Carly Pettiona" userId="S::carly.pettiona@healingfoundation.org.au::8cfcf547-e567-4a67-ae5f-7d6e6196302b" providerId="AD" clId="Web-{62550B90-B7B4-9734-62C5-BA0966E8894F}" dt="2023-07-25T02:06:51.016" v="922"/>
        <pc:sldMkLst>
          <pc:docMk/>
          <pc:sldMk cId="4090891799" sldId="355"/>
        </pc:sldMkLst>
        <pc:spChg chg="del">
          <ac:chgData name="Carly Pettiona" userId="S::carly.pettiona@healingfoundation.org.au::8cfcf547-e567-4a67-ae5f-7d6e6196302b" providerId="AD" clId="Web-{62550B90-B7B4-9734-62C5-BA0966E8894F}" dt="2023-07-25T01:16:43.264" v="574"/>
          <ac:spMkLst>
            <pc:docMk/>
            <pc:sldMk cId="4090891799" sldId="355"/>
            <ac:spMk id="4" creationId="{EE32F98A-CAF5-7597-C298-257EF27AFFAA}"/>
          </ac:spMkLst>
        </pc:spChg>
        <pc:spChg chg="mod">
          <ac:chgData name="Carly Pettiona" userId="S::carly.pettiona@healingfoundation.org.au::8cfcf547-e567-4a67-ae5f-7d6e6196302b" providerId="AD" clId="Web-{62550B90-B7B4-9734-62C5-BA0966E8894F}" dt="2023-07-25T02:06:46.891" v="918"/>
          <ac:spMkLst>
            <pc:docMk/>
            <pc:sldMk cId="4090891799" sldId="355"/>
            <ac:spMk id="5" creationId="{166C9648-FC28-7275-F297-FB016F2CBF1A}"/>
          </ac:spMkLst>
        </pc:spChg>
        <pc:spChg chg="add del">
          <ac:chgData name="Carly Pettiona" userId="S::carly.pettiona@healingfoundation.org.au::8cfcf547-e567-4a67-ae5f-7d6e6196302b" providerId="AD" clId="Web-{62550B90-B7B4-9734-62C5-BA0966E8894F}" dt="2023-07-25T02:06:46.891" v="918"/>
          <ac:spMkLst>
            <pc:docMk/>
            <pc:sldMk cId="4090891799" sldId="355"/>
            <ac:spMk id="25" creationId="{2E2D6188-24E5-426A-BB2A-3FA2D6B9C3EF}"/>
          </ac:spMkLst>
        </pc:spChg>
        <pc:spChg chg="add del">
          <ac:chgData name="Carly Pettiona" userId="S::carly.pettiona@healingfoundation.org.au::8cfcf547-e567-4a67-ae5f-7d6e6196302b" providerId="AD" clId="Web-{62550B90-B7B4-9734-62C5-BA0966E8894F}" dt="2023-07-25T02:06:46.891" v="918"/>
          <ac:spMkLst>
            <pc:docMk/>
            <pc:sldMk cId="4090891799" sldId="355"/>
            <ac:spMk id="27" creationId="{F6E384F5-137A-40B1-97F0-694CC6ECD59C}"/>
          </ac:spMkLst>
        </pc:spChg>
        <pc:spChg chg="add del">
          <ac:chgData name="Carly Pettiona" userId="S::carly.pettiona@healingfoundation.org.au::8cfcf547-e567-4a67-ae5f-7d6e6196302b" providerId="AD" clId="Web-{62550B90-B7B4-9734-62C5-BA0966E8894F}" dt="2023-07-25T02:06:46.891" v="918"/>
          <ac:spMkLst>
            <pc:docMk/>
            <pc:sldMk cId="4090891799" sldId="355"/>
            <ac:spMk id="29" creationId="{9DBC4630-03DA-474F-BBCB-BA3AE6B317A4}"/>
          </ac:spMkLst>
        </pc:spChg>
        <pc:spChg chg="add del">
          <ac:chgData name="Carly Pettiona" userId="S::carly.pettiona@healingfoundation.org.au::8cfcf547-e567-4a67-ae5f-7d6e6196302b" providerId="AD" clId="Web-{62550B90-B7B4-9734-62C5-BA0966E8894F}" dt="2023-07-25T02:06:46.891" v="918"/>
          <ac:spMkLst>
            <pc:docMk/>
            <pc:sldMk cId="4090891799" sldId="355"/>
            <ac:spMk id="31" creationId="{1208BC59-C84F-483F-80CD-FAEC74229B97}"/>
          </ac:spMkLst>
        </pc:spChg>
        <pc:spChg chg="add del">
          <ac:chgData name="Carly Pettiona" userId="S::carly.pettiona@healingfoundation.org.au::8cfcf547-e567-4a67-ae5f-7d6e6196302b" providerId="AD" clId="Web-{62550B90-B7B4-9734-62C5-BA0966E8894F}" dt="2023-07-25T02:06:46.891" v="918"/>
          <ac:spMkLst>
            <pc:docMk/>
            <pc:sldMk cId="4090891799" sldId="355"/>
            <ac:spMk id="33" creationId="{A1DABD52-05DF-4F31-AFB9-B330D8BE46FD}"/>
          </ac:spMkLst>
        </pc:spChg>
        <pc:spChg chg="add del">
          <ac:chgData name="Carly Pettiona" userId="S::carly.pettiona@healingfoundation.org.au::8cfcf547-e567-4a67-ae5f-7d6e6196302b" providerId="AD" clId="Web-{62550B90-B7B4-9734-62C5-BA0966E8894F}" dt="2023-07-25T02:06:46.891" v="918"/>
          <ac:spMkLst>
            <pc:docMk/>
            <pc:sldMk cId="4090891799" sldId="355"/>
            <ac:spMk id="35" creationId="{78418A25-6EAC-4140-BFE6-284E1925B5EE}"/>
          </ac:spMkLst>
        </pc:spChg>
        <pc:spChg chg="add del">
          <ac:chgData name="Carly Pettiona" userId="S::carly.pettiona@healingfoundation.org.au::8cfcf547-e567-4a67-ae5f-7d6e6196302b" providerId="AD" clId="Web-{62550B90-B7B4-9734-62C5-BA0966E8894F}" dt="2023-07-25T02:06:46.891" v="918"/>
          <ac:spMkLst>
            <pc:docMk/>
            <pc:sldMk cId="4090891799" sldId="355"/>
            <ac:spMk id="37" creationId="{6B9D64DB-4D5C-4A91-B45F-F301E3174F9F}"/>
          </ac:spMkLst>
        </pc:spChg>
        <pc:spChg chg="add del">
          <ac:chgData name="Carly Pettiona" userId="S::carly.pettiona@healingfoundation.org.au::8cfcf547-e567-4a67-ae5f-7d6e6196302b" providerId="AD" clId="Web-{62550B90-B7B4-9734-62C5-BA0966E8894F}" dt="2023-07-25T02:06:46.891" v="918"/>
          <ac:spMkLst>
            <pc:docMk/>
            <pc:sldMk cId="4090891799" sldId="355"/>
            <ac:spMk id="39" creationId="{8E4F04B5-4D4A-4F70-8549-384AF535134B}"/>
          </ac:spMkLst>
        </pc:spChg>
        <pc:spChg chg="add del">
          <ac:chgData name="Carly Pettiona" userId="S::carly.pettiona@healingfoundation.org.au::8cfcf547-e567-4a67-ae5f-7d6e6196302b" providerId="AD" clId="Web-{62550B90-B7B4-9734-62C5-BA0966E8894F}" dt="2023-07-25T02:06:46.891" v="918"/>
          <ac:spMkLst>
            <pc:docMk/>
            <pc:sldMk cId="4090891799" sldId="355"/>
            <ac:spMk id="41" creationId="{0D14DB62-3EB3-452E-89EE-30B0CDB0C8F4}"/>
          </ac:spMkLst>
        </pc:spChg>
        <pc:spChg chg="add del">
          <ac:chgData name="Carly Pettiona" userId="S::carly.pettiona@healingfoundation.org.au::8cfcf547-e567-4a67-ae5f-7d6e6196302b" providerId="AD" clId="Web-{62550B90-B7B4-9734-62C5-BA0966E8894F}" dt="2023-07-25T02:06:46.891" v="918"/>
          <ac:spMkLst>
            <pc:docMk/>
            <pc:sldMk cId="4090891799" sldId="355"/>
            <ac:spMk id="43" creationId="{CB14CE1B-4BC5-4EF2-BE3D-05E4F580B3DB}"/>
          </ac:spMkLst>
        </pc:spChg>
        <pc:picChg chg="add del mod ord">
          <ac:chgData name="Carly Pettiona" userId="S::carly.pettiona@healingfoundation.org.au::8cfcf547-e567-4a67-ae5f-7d6e6196302b" providerId="AD" clId="Web-{62550B90-B7B4-9734-62C5-BA0966E8894F}" dt="2023-07-25T02:06:51.016" v="922"/>
          <ac:picMkLst>
            <pc:docMk/>
            <pc:sldMk cId="4090891799" sldId="355"/>
            <ac:picMk id="3" creationId="{721F616A-C90D-7487-2B53-663F2FC3CC30}"/>
          </ac:picMkLst>
        </pc:picChg>
        <pc:picChg chg="add del mod ord">
          <ac:chgData name="Carly Pettiona" userId="S::carly.pettiona@healingfoundation.org.au::8cfcf547-e567-4a67-ae5f-7d6e6196302b" providerId="AD" clId="Web-{62550B90-B7B4-9734-62C5-BA0966E8894F}" dt="2023-07-25T02:06:51.016" v="921"/>
          <ac:picMkLst>
            <pc:docMk/>
            <pc:sldMk cId="4090891799" sldId="355"/>
            <ac:picMk id="6" creationId="{76091C3C-3BA7-C70B-6BC2-352AEA75F587}"/>
          </ac:picMkLst>
        </pc:picChg>
        <pc:picChg chg="ord">
          <ac:chgData name="Carly Pettiona" userId="S::carly.pettiona@healingfoundation.org.au::8cfcf547-e567-4a67-ae5f-7d6e6196302b" providerId="AD" clId="Web-{62550B90-B7B4-9734-62C5-BA0966E8894F}" dt="2023-07-25T02:06:46.891" v="918"/>
          <ac:picMkLst>
            <pc:docMk/>
            <pc:sldMk cId="4090891799" sldId="355"/>
            <ac:picMk id="8" creationId="{183B7DA9-9A75-D8B8-0FB6-123A845FB4B9}"/>
          </ac:picMkLst>
        </pc:picChg>
        <pc:picChg chg="add del mod ord">
          <ac:chgData name="Carly Pettiona" userId="S::carly.pettiona@healingfoundation.org.au::8cfcf547-e567-4a67-ae5f-7d6e6196302b" providerId="AD" clId="Web-{62550B90-B7B4-9734-62C5-BA0966E8894F}" dt="2023-07-25T02:06:51.016" v="920"/>
          <ac:picMkLst>
            <pc:docMk/>
            <pc:sldMk cId="4090891799" sldId="355"/>
            <ac:picMk id="9" creationId="{29918C52-6258-689A-9567-CF9334C2149B}"/>
          </ac:picMkLst>
        </pc:picChg>
        <pc:picChg chg="add del mod">
          <ac:chgData name="Carly Pettiona" userId="S::carly.pettiona@healingfoundation.org.au::8cfcf547-e567-4a67-ae5f-7d6e6196302b" providerId="AD" clId="Web-{62550B90-B7B4-9734-62C5-BA0966E8894F}" dt="2023-07-25T02:06:51.016" v="919"/>
          <ac:picMkLst>
            <pc:docMk/>
            <pc:sldMk cId="4090891799" sldId="355"/>
            <ac:picMk id="11" creationId="{527AEB80-DA5F-B4EF-9C72-9CC2887C1296}"/>
          </ac:picMkLst>
        </pc:picChg>
        <pc:picChg chg="mod ord">
          <ac:chgData name="Carly Pettiona" userId="S::carly.pettiona@healingfoundation.org.au::8cfcf547-e567-4a67-ae5f-7d6e6196302b" providerId="AD" clId="Web-{62550B90-B7B4-9734-62C5-BA0966E8894F}" dt="2023-07-25T02:06:46.891" v="918"/>
          <ac:picMkLst>
            <pc:docMk/>
            <pc:sldMk cId="4090891799" sldId="355"/>
            <ac:picMk id="20" creationId="{E91ACB26-13AE-B6F0-DE4D-E89FD78D20F4}"/>
          </ac:picMkLst>
        </pc:picChg>
      </pc:sldChg>
      <pc:sldChg chg="addSp delSp modSp modNotes">
        <pc:chgData name="Carly Pettiona" userId="S::carly.pettiona@healingfoundation.org.au::8cfcf547-e567-4a67-ae5f-7d6e6196302b" providerId="AD" clId="Web-{62550B90-B7B4-9734-62C5-BA0966E8894F}" dt="2023-07-25T01:15:18.090" v="572"/>
        <pc:sldMkLst>
          <pc:docMk/>
          <pc:sldMk cId="336607889" sldId="385"/>
        </pc:sldMkLst>
        <pc:spChg chg="mod">
          <ac:chgData name="Carly Pettiona" userId="S::carly.pettiona@healingfoundation.org.au::8cfcf547-e567-4a67-ae5f-7d6e6196302b" providerId="AD" clId="Web-{62550B90-B7B4-9734-62C5-BA0966E8894F}" dt="2023-07-25T01:15:07.434" v="569" actId="20577"/>
          <ac:spMkLst>
            <pc:docMk/>
            <pc:sldMk cId="336607889" sldId="385"/>
            <ac:spMk id="5" creationId="{1D0DFB20-AC56-A70F-BE57-312821FE351B}"/>
          </ac:spMkLst>
        </pc:spChg>
        <pc:picChg chg="add mod">
          <ac:chgData name="Carly Pettiona" userId="S::carly.pettiona@healingfoundation.org.au::8cfcf547-e567-4a67-ae5f-7d6e6196302b" providerId="AD" clId="Web-{62550B90-B7B4-9734-62C5-BA0966E8894F}" dt="2023-07-25T01:13:00.071" v="555" actId="688"/>
          <ac:picMkLst>
            <pc:docMk/>
            <pc:sldMk cId="336607889" sldId="385"/>
            <ac:picMk id="2" creationId="{DFF703BD-546D-099D-0E30-911429579DCA}"/>
          </ac:picMkLst>
        </pc:picChg>
        <pc:picChg chg="add mod">
          <ac:chgData name="Carly Pettiona" userId="S::carly.pettiona@healingfoundation.org.au::8cfcf547-e567-4a67-ae5f-7d6e6196302b" providerId="AD" clId="Web-{62550B90-B7B4-9734-62C5-BA0966E8894F}" dt="2023-07-25T01:12:44.602" v="548" actId="688"/>
          <ac:picMkLst>
            <pc:docMk/>
            <pc:sldMk cId="336607889" sldId="385"/>
            <ac:picMk id="3" creationId="{6B796EC0-B20D-F19A-38D6-5DAA59EBA1EB}"/>
          </ac:picMkLst>
        </pc:picChg>
        <pc:picChg chg="add mod">
          <ac:chgData name="Carly Pettiona" userId="S::carly.pettiona@healingfoundation.org.au::8cfcf547-e567-4a67-ae5f-7d6e6196302b" providerId="AD" clId="Web-{62550B90-B7B4-9734-62C5-BA0966E8894F}" dt="2023-07-25T01:12:48.227" v="549" actId="688"/>
          <ac:picMkLst>
            <pc:docMk/>
            <pc:sldMk cId="336607889" sldId="385"/>
            <ac:picMk id="4" creationId="{3DC81736-0698-5223-2E71-762B3115EC79}"/>
          </ac:picMkLst>
        </pc:picChg>
        <pc:picChg chg="del">
          <ac:chgData name="Carly Pettiona" userId="S::carly.pettiona@healingfoundation.org.au::8cfcf547-e567-4a67-ae5f-7d6e6196302b" providerId="AD" clId="Web-{62550B90-B7B4-9734-62C5-BA0966E8894F}" dt="2023-07-25T01:09:49.832" v="524"/>
          <ac:picMkLst>
            <pc:docMk/>
            <pc:sldMk cId="336607889" sldId="385"/>
            <ac:picMk id="6" creationId="{8115D826-D05E-D0B1-BCEA-881C8C6DA66A}"/>
          </ac:picMkLst>
        </pc:picChg>
        <pc:picChg chg="add mod">
          <ac:chgData name="Carly Pettiona" userId="S::carly.pettiona@healingfoundation.org.au::8cfcf547-e567-4a67-ae5f-7d6e6196302b" providerId="AD" clId="Web-{62550B90-B7B4-9734-62C5-BA0966E8894F}" dt="2023-07-25T01:12:52.180" v="551" actId="688"/>
          <ac:picMkLst>
            <pc:docMk/>
            <pc:sldMk cId="336607889" sldId="385"/>
            <ac:picMk id="8" creationId="{635B22BF-4AE6-0FAF-D7C0-1D118AF7D69F}"/>
          </ac:picMkLst>
        </pc:picChg>
        <pc:picChg chg="add mod">
          <ac:chgData name="Carly Pettiona" userId="S::carly.pettiona@healingfoundation.org.au::8cfcf547-e567-4a67-ae5f-7d6e6196302b" providerId="AD" clId="Web-{62550B90-B7B4-9734-62C5-BA0966E8894F}" dt="2023-07-25T01:12:59.821" v="554" actId="1076"/>
          <ac:picMkLst>
            <pc:docMk/>
            <pc:sldMk cId="336607889" sldId="385"/>
            <ac:picMk id="9" creationId="{3A1CF6EB-9CE8-CC23-354A-59C8CCBC4C73}"/>
          </ac:picMkLst>
        </pc:picChg>
        <pc:picChg chg="add mod">
          <ac:chgData name="Carly Pettiona" userId="S::carly.pettiona@healingfoundation.org.au::8cfcf547-e567-4a67-ae5f-7d6e6196302b" providerId="AD" clId="Web-{62550B90-B7B4-9734-62C5-BA0966E8894F}" dt="2023-07-25T01:14:01.541" v="560" actId="1076"/>
          <ac:picMkLst>
            <pc:docMk/>
            <pc:sldMk cId="336607889" sldId="385"/>
            <ac:picMk id="11" creationId="{B0EBDE6A-F02D-C380-A429-1E3AF3D3C9BE}"/>
          </ac:picMkLst>
        </pc:picChg>
        <pc:picChg chg="add mod">
          <ac:chgData name="Carly Pettiona" userId="S::carly.pettiona@healingfoundation.org.au::8cfcf547-e567-4a67-ae5f-7d6e6196302b" providerId="AD" clId="Web-{62550B90-B7B4-9734-62C5-BA0966E8894F}" dt="2023-07-25T01:14:41.011" v="565" actId="688"/>
          <ac:picMkLst>
            <pc:docMk/>
            <pc:sldMk cId="336607889" sldId="385"/>
            <ac:picMk id="13" creationId="{2A5C6660-4B50-8065-F2D1-68B6FD5B9AED}"/>
          </ac:picMkLst>
        </pc:picChg>
        <pc:picChg chg="add mod ord">
          <ac:chgData name="Carly Pettiona" userId="S::carly.pettiona@healingfoundation.org.au::8cfcf547-e567-4a67-ae5f-7d6e6196302b" providerId="AD" clId="Web-{62550B90-B7B4-9734-62C5-BA0966E8894F}" dt="2023-07-25T01:15:18.090" v="572"/>
          <ac:picMkLst>
            <pc:docMk/>
            <pc:sldMk cId="336607889" sldId="385"/>
            <ac:picMk id="14" creationId="{FD56468A-9D78-E5E5-5984-E219BEA899C6}"/>
          </ac:picMkLst>
        </pc:picChg>
      </pc:sldChg>
      <pc:sldChg chg="del">
        <pc:chgData name="Carly Pettiona" userId="S::carly.pettiona@healingfoundation.org.au::8cfcf547-e567-4a67-ae5f-7d6e6196302b" providerId="AD" clId="Web-{62550B90-B7B4-9734-62C5-BA0966E8894F}" dt="2023-07-25T02:24:07.678" v="1070"/>
        <pc:sldMkLst>
          <pc:docMk/>
          <pc:sldMk cId="2303734533" sldId="395"/>
        </pc:sldMkLst>
      </pc:sldChg>
      <pc:sldChg chg="del">
        <pc:chgData name="Carly Pettiona" userId="S::carly.pettiona@healingfoundation.org.au::8cfcf547-e567-4a67-ae5f-7d6e6196302b" providerId="AD" clId="Web-{62550B90-B7B4-9734-62C5-BA0966E8894F}" dt="2023-07-25T02:24:07.678" v="1071"/>
        <pc:sldMkLst>
          <pc:docMk/>
          <pc:sldMk cId="4028999980" sldId="396"/>
        </pc:sldMkLst>
      </pc:sldChg>
      <pc:sldChg chg="del">
        <pc:chgData name="Carly Pettiona" userId="S::carly.pettiona@healingfoundation.org.au::8cfcf547-e567-4a67-ae5f-7d6e6196302b" providerId="AD" clId="Web-{62550B90-B7B4-9734-62C5-BA0966E8894F}" dt="2023-07-25T02:24:07.678" v="1069"/>
        <pc:sldMkLst>
          <pc:docMk/>
          <pc:sldMk cId="1685337824" sldId="397"/>
        </pc:sldMkLst>
      </pc:sldChg>
      <pc:sldChg chg="addSp delSp modSp addAnim">
        <pc:chgData name="Carly Pettiona" userId="S::carly.pettiona@healingfoundation.org.au::8cfcf547-e567-4a67-ae5f-7d6e6196302b" providerId="AD" clId="Web-{62550B90-B7B4-9734-62C5-BA0966E8894F}" dt="2023-07-25T02:21:50.111" v="1060"/>
        <pc:sldMkLst>
          <pc:docMk/>
          <pc:sldMk cId="1541366499" sldId="417"/>
        </pc:sldMkLst>
        <pc:spChg chg="add mod ord">
          <ac:chgData name="Carly Pettiona" userId="S::carly.pettiona@healingfoundation.org.au::8cfcf547-e567-4a67-ae5f-7d6e6196302b" providerId="AD" clId="Web-{62550B90-B7B4-9734-62C5-BA0966E8894F}" dt="2023-07-25T02:13:29.218" v="1025" actId="1076"/>
          <ac:spMkLst>
            <pc:docMk/>
            <pc:sldMk cId="1541366499" sldId="417"/>
            <ac:spMk id="2" creationId="{79E27399-617F-D151-3C79-DDBEE6FCD43B}"/>
          </ac:spMkLst>
        </pc:spChg>
        <pc:spChg chg="add mod ord">
          <ac:chgData name="Carly Pettiona" userId="S::carly.pettiona@healingfoundation.org.au::8cfcf547-e567-4a67-ae5f-7d6e6196302b" providerId="AD" clId="Web-{62550B90-B7B4-9734-62C5-BA0966E8894F}" dt="2023-07-25T02:20:06.623" v="1039" actId="1076"/>
          <ac:spMkLst>
            <pc:docMk/>
            <pc:sldMk cId="1541366499" sldId="417"/>
            <ac:spMk id="4" creationId="{1EE6339D-9E9A-84D5-DC59-7F19AF9CFFB5}"/>
          </ac:spMkLst>
        </pc:spChg>
        <pc:spChg chg="add mod ord">
          <ac:chgData name="Carly Pettiona" userId="S::carly.pettiona@healingfoundation.org.au::8cfcf547-e567-4a67-ae5f-7d6e6196302b" providerId="AD" clId="Web-{62550B90-B7B4-9734-62C5-BA0966E8894F}" dt="2023-07-25T02:20:27.717" v="1043"/>
          <ac:spMkLst>
            <pc:docMk/>
            <pc:sldMk cId="1541366499" sldId="417"/>
            <ac:spMk id="5" creationId="{2991391B-D1AD-FE4B-7F7B-5A2F81A4B8C1}"/>
          </ac:spMkLst>
        </pc:spChg>
        <pc:spChg chg="mod">
          <ac:chgData name="Carly Pettiona" userId="S::carly.pettiona@healingfoundation.org.au::8cfcf547-e567-4a67-ae5f-7d6e6196302b" providerId="AD" clId="Web-{62550B90-B7B4-9734-62C5-BA0966E8894F}" dt="2023-07-25T01:21:38.161" v="877"/>
          <ac:spMkLst>
            <pc:docMk/>
            <pc:sldMk cId="1541366499" sldId="417"/>
            <ac:spMk id="6" creationId="{0525F5B9-8593-EEAA-F5E4-2CE07BF18483}"/>
          </ac:spMkLst>
        </pc:spChg>
        <pc:spChg chg="mod">
          <ac:chgData name="Carly Pettiona" userId="S::carly.pettiona@healingfoundation.org.au::8cfcf547-e567-4a67-ae5f-7d6e6196302b" providerId="AD" clId="Web-{62550B90-B7B4-9734-62C5-BA0966E8894F}" dt="2023-07-25T01:17:49.859" v="670" actId="20577"/>
          <ac:spMkLst>
            <pc:docMk/>
            <pc:sldMk cId="1541366499" sldId="417"/>
            <ac:spMk id="7" creationId="{F884C1FE-055D-316A-AE98-6DB52B1148F3}"/>
          </ac:spMkLst>
        </pc:spChg>
        <pc:spChg chg="add mod ord">
          <ac:chgData name="Carly Pettiona" userId="S::carly.pettiona@healingfoundation.org.au::8cfcf547-e567-4a67-ae5f-7d6e6196302b" providerId="AD" clId="Web-{62550B90-B7B4-9734-62C5-BA0966E8894F}" dt="2023-07-25T02:20:41.905" v="1047"/>
          <ac:spMkLst>
            <pc:docMk/>
            <pc:sldMk cId="1541366499" sldId="417"/>
            <ac:spMk id="9" creationId="{F54EE4E2-0C12-E5AF-BE1E-E82B8A267AB7}"/>
          </ac:spMkLst>
        </pc:spChg>
        <pc:spChg chg="add mod ord">
          <ac:chgData name="Carly Pettiona" userId="S::carly.pettiona@healingfoundation.org.au::8cfcf547-e567-4a67-ae5f-7d6e6196302b" providerId="AD" clId="Web-{62550B90-B7B4-9734-62C5-BA0966E8894F}" dt="2023-07-25T02:20:31.373" v="1044"/>
          <ac:spMkLst>
            <pc:docMk/>
            <pc:sldMk cId="1541366499" sldId="417"/>
            <ac:spMk id="10" creationId="{7F3961E6-27D0-11E4-58C9-D818DBDC58E6}"/>
          </ac:spMkLst>
        </pc:spChg>
        <pc:spChg chg="add del">
          <ac:chgData name="Carly Pettiona" userId="S::carly.pettiona@healingfoundation.org.au::8cfcf547-e567-4a67-ae5f-7d6e6196302b" providerId="AD" clId="Web-{62550B90-B7B4-9734-62C5-BA0966E8894F}" dt="2023-07-25T01:22:07.490" v="882"/>
          <ac:spMkLst>
            <pc:docMk/>
            <pc:sldMk cId="1541366499" sldId="417"/>
            <ac:spMk id="11" creationId="{4AB61DA6-3CDA-5AC4-E0B5-8F6BF6EE909D}"/>
          </ac:spMkLst>
        </pc:spChg>
        <pc:spChg chg="add del">
          <ac:chgData name="Carly Pettiona" userId="S::carly.pettiona@healingfoundation.org.au::8cfcf547-e567-4a67-ae5f-7d6e6196302b" providerId="AD" clId="Web-{62550B90-B7B4-9734-62C5-BA0966E8894F}" dt="2023-07-25T02:07:06.313" v="924"/>
          <ac:spMkLst>
            <pc:docMk/>
            <pc:sldMk cId="1541366499" sldId="417"/>
            <ac:spMk id="11" creationId="{6EDF7ABD-8400-410E-5F04-3F49AC2A505B}"/>
          </ac:spMkLst>
        </pc:spChg>
        <pc:spChg chg="add mod">
          <ac:chgData name="Carly Pettiona" userId="S::carly.pettiona@healingfoundation.org.au::8cfcf547-e567-4a67-ae5f-7d6e6196302b" providerId="AD" clId="Web-{62550B90-B7B4-9734-62C5-BA0966E8894F}" dt="2023-07-25T02:13:27.249" v="1024" actId="1076"/>
          <ac:spMkLst>
            <pc:docMk/>
            <pc:sldMk cId="1541366499" sldId="417"/>
            <ac:spMk id="12" creationId="{3DD8B3C2-3D10-26DE-D6D0-4C2E5A17822A}"/>
          </ac:spMkLst>
        </pc:spChg>
        <pc:spChg chg="add mod">
          <ac:chgData name="Carly Pettiona" userId="S::carly.pettiona@healingfoundation.org.au::8cfcf547-e567-4a67-ae5f-7d6e6196302b" providerId="AD" clId="Web-{62550B90-B7B4-9734-62C5-BA0966E8894F}" dt="2023-07-25T02:20:53.015" v="1049" actId="14100"/>
          <ac:spMkLst>
            <pc:docMk/>
            <pc:sldMk cId="1541366499" sldId="417"/>
            <ac:spMk id="13" creationId="{B7485894-AA00-9841-C3E9-5993C1B465CC}"/>
          </ac:spMkLst>
        </pc:spChg>
        <pc:spChg chg="add mod ord">
          <ac:chgData name="Carly Pettiona" userId="S::carly.pettiona@healingfoundation.org.au::8cfcf547-e567-4a67-ae5f-7d6e6196302b" providerId="AD" clId="Web-{62550B90-B7B4-9734-62C5-BA0966E8894F}" dt="2023-07-25T02:20:19.529" v="1041"/>
          <ac:spMkLst>
            <pc:docMk/>
            <pc:sldMk cId="1541366499" sldId="417"/>
            <ac:spMk id="14" creationId="{98EE2CBF-AE05-6B05-D99C-3B82C4D1C352}"/>
          </ac:spMkLst>
        </pc:spChg>
        <pc:spChg chg="add mod ord">
          <ac:chgData name="Carly Pettiona" userId="S::carly.pettiona@healingfoundation.org.au::8cfcf547-e567-4a67-ae5f-7d6e6196302b" providerId="AD" clId="Web-{62550B90-B7B4-9734-62C5-BA0966E8894F}" dt="2023-07-25T02:20:56.781" v="1050" actId="14100"/>
          <ac:spMkLst>
            <pc:docMk/>
            <pc:sldMk cId="1541366499" sldId="417"/>
            <ac:spMk id="15" creationId="{5706191E-62C0-E064-CC9F-7F10974CB22A}"/>
          </ac:spMkLst>
        </pc:spChg>
        <pc:spChg chg="add mod ord">
          <ac:chgData name="Carly Pettiona" userId="S::carly.pettiona@healingfoundation.org.au::8cfcf547-e567-4a67-ae5f-7d6e6196302b" providerId="AD" clId="Web-{62550B90-B7B4-9734-62C5-BA0966E8894F}" dt="2023-07-25T02:20:45.827" v="1048"/>
          <ac:spMkLst>
            <pc:docMk/>
            <pc:sldMk cId="1541366499" sldId="417"/>
            <ac:spMk id="16" creationId="{663A5CA7-3D6A-D9A0-11B9-76FB055C6BD8}"/>
          </ac:spMkLst>
        </pc:spChg>
        <pc:grpChg chg="add">
          <ac:chgData name="Carly Pettiona" userId="S::carly.pettiona@healingfoundation.org.au::8cfcf547-e567-4a67-ae5f-7d6e6196302b" providerId="AD" clId="Web-{62550B90-B7B4-9734-62C5-BA0966E8894F}" dt="2023-07-25T02:21:19.188" v="1051"/>
          <ac:grpSpMkLst>
            <pc:docMk/>
            <pc:sldMk cId="1541366499" sldId="417"/>
            <ac:grpSpMk id="17" creationId="{B052DDCE-753B-586E-3D67-6FF0348F6E30}"/>
          </ac:grpSpMkLst>
        </pc:grpChg>
        <pc:grpChg chg="add">
          <ac:chgData name="Carly Pettiona" userId="S::carly.pettiona@healingfoundation.org.au::8cfcf547-e567-4a67-ae5f-7d6e6196302b" providerId="AD" clId="Web-{62550B90-B7B4-9734-62C5-BA0966E8894F}" dt="2023-07-25T02:21:23.782" v="1052"/>
          <ac:grpSpMkLst>
            <pc:docMk/>
            <pc:sldMk cId="1541366499" sldId="417"/>
            <ac:grpSpMk id="18" creationId="{7C783195-B81A-D6F7-39E8-4CBAD38F17F8}"/>
          </ac:grpSpMkLst>
        </pc:grpChg>
        <pc:grpChg chg="add">
          <ac:chgData name="Carly Pettiona" userId="S::carly.pettiona@healingfoundation.org.au::8cfcf547-e567-4a67-ae5f-7d6e6196302b" providerId="AD" clId="Web-{62550B90-B7B4-9734-62C5-BA0966E8894F}" dt="2023-07-25T02:21:27.485" v="1053"/>
          <ac:grpSpMkLst>
            <pc:docMk/>
            <pc:sldMk cId="1541366499" sldId="417"/>
            <ac:grpSpMk id="19" creationId="{2138BD79-5470-AE65-3BFA-F35CE70B5984}"/>
          </ac:grpSpMkLst>
        </pc:grpChg>
        <pc:grpChg chg="add">
          <ac:chgData name="Carly Pettiona" userId="S::carly.pettiona@healingfoundation.org.au::8cfcf547-e567-4a67-ae5f-7d6e6196302b" providerId="AD" clId="Web-{62550B90-B7B4-9734-62C5-BA0966E8894F}" dt="2023-07-25T02:21:31.548" v="1054"/>
          <ac:grpSpMkLst>
            <pc:docMk/>
            <pc:sldMk cId="1541366499" sldId="417"/>
            <ac:grpSpMk id="21" creationId="{8C3913F9-1CFE-7E9E-4F08-D0A6CA997E29}"/>
          </ac:grpSpMkLst>
        </pc:grpChg>
        <pc:grpChg chg="add">
          <ac:chgData name="Carly Pettiona" userId="S::carly.pettiona@healingfoundation.org.au::8cfcf547-e567-4a67-ae5f-7d6e6196302b" providerId="AD" clId="Web-{62550B90-B7B4-9734-62C5-BA0966E8894F}" dt="2023-07-25T02:21:35.220" v="1055"/>
          <ac:grpSpMkLst>
            <pc:docMk/>
            <pc:sldMk cId="1541366499" sldId="417"/>
            <ac:grpSpMk id="22" creationId="{27077F49-018B-5A25-6317-161796E9F94B}"/>
          </ac:grpSpMkLst>
        </pc:grpChg>
        <pc:picChg chg="del">
          <ac:chgData name="Carly Pettiona" userId="S::carly.pettiona@healingfoundation.org.au::8cfcf547-e567-4a67-ae5f-7d6e6196302b" providerId="AD" clId="Web-{62550B90-B7B4-9734-62C5-BA0966E8894F}" dt="2023-07-25T01:17:52.953" v="671"/>
          <ac:picMkLst>
            <pc:docMk/>
            <pc:sldMk cId="1541366499" sldId="417"/>
            <ac:picMk id="3" creationId="{492FFEB2-BD2F-56C9-4C26-455054E07372}"/>
          </ac:picMkLst>
        </pc:picChg>
        <pc:picChg chg="add del mod ord">
          <ac:chgData name="Carly Pettiona" userId="S::carly.pettiona@healingfoundation.org.au::8cfcf547-e567-4a67-ae5f-7d6e6196302b" providerId="AD" clId="Web-{62550B90-B7B4-9734-62C5-BA0966E8894F}" dt="2023-07-25T02:05:44.451" v="909"/>
          <ac:picMkLst>
            <pc:docMk/>
            <pc:sldMk cId="1541366499" sldId="417"/>
            <ac:picMk id="3" creationId="{8675AEE1-2169-DFD9-8858-69CE2676ADAD}"/>
          </ac:picMkLst>
        </pc:picChg>
      </pc:sldChg>
      <pc:sldChg chg="del">
        <pc:chgData name="Carly Pettiona" userId="S::carly.pettiona@healingfoundation.org.au::8cfcf547-e567-4a67-ae5f-7d6e6196302b" providerId="AD" clId="Web-{62550B90-B7B4-9734-62C5-BA0966E8894F}" dt="2023-07-25T02:24:07.663" v="1068"/>
        <pc:sldMkLst>
          <pc:docMk/>
          <pc:sldMk cId="1497443700" sldId="418"/>
        </pc:sldMkLst>
      </pc:sldChg>
      <pc:sldChg chg="del">
        <pc:chgData name="Carly Pettiona" userId="S::carly.pettiona@healingfoundation.org.au::8cfcf547-e567-4a67-ae5f-7d6e6196302b" providerId="AD" clId="Web-{62550B90-B7B4-9734-62C5-BA0966E8894F}" dt="2023-07-25T02:24:07.663" v="1067"/>
        <pc:sldMkLst>
          <pc:docMk/>
          <pc:sldMk cId="1359616049" sldId="419"/>
        </pc:sldMkLst>
      </pc:sldChg>
      <pc:sldChg chg="del">
        <pc:chgData name="Carly Pettiona" userId="S::carly.pettiona@healingfoundation.org.au::8cfcf547-e567-4a67-ae5f-7d6e6196302b" providerId="AD" clId="Web-{62550B90-B7B4-9734-62C5-BA0966E8894F}" dt="2023-07-25T02:24:07.663" v="1066"/>
        <pc:sldMkLst>
          <pc:docMk/>
          <pc:sldMk cId="3741425408" sldId="420"/>
        </pc:sldMkLst>
      </pc:sldChg>
      <pc:sldChg chg="del">
        <pc:chgData name="Carly Pettiona" userId="S::carly.pettiona@healingfoundation.org.au::8cfcf547-e567-4a67-ae5f-7d6e6196302b" providerId="AD" clId="Web-{62550B90-B7B4-9734-62C5-BA0966E8894F}" dt="2023-07-25T02:24:07.663" v="1065"/>
        <pc:sldMkLst>
          <pc:docMk/>
          <pc:sldMk cId="401943908" sldId="421"/>
        </pc:sldMkLst>
      </pc:sldChg>
      <pc:sldChg chg="del">
        <pc:chgData name="Carly Pettiona" userId="S::carly.pettiona@healingfoundation.org.au::8cfcf547-e567-4a67-ae5f-7d6e6196302b" providerId="AD" clId="Web-{62550B90-B7B4-9734-62C5-BA0966E8894F}" dt="2023-07-25T02:24:07.663" v="1064"/>
        <pc:sldMkLst>
          <pc:docMk/>
          <pc:sldMk cId="987595282" sldId="422"/>
        </pc:sldMkLst>
      </pc:sldChg>
      <pc:sldChg chg="del">
        <pc:chgData name="Carly Pettiona" userId="S::carly.pettiona@healingfoundation.org.au::8cfcf547-e567-4a67-ae5f-7d6e6196302b" providerId="AD" clId="Web-{62550B90-B7B4-9734-62C5-BA0966E8894F}" dt="2023-07-25T02:24:07.663" v="1063"/>
        <pc:sldMkLst>
          <pc:docMk/>
          <pc:sldMk cId="2114137976" sldId="423"/>
        </pc:sldMkLst>
      </pc:sldChg>
      <pc:sldChg chg="del">
        <pc:chgData name="Carly Pettiona" userId="S::carly.pettiona@healingfoundation.org.au::8cfcf547-e567-4a67-ae5f-7d6e6196302b" providerId="AD" clId="Web-{62550B90-B7B4-9734-62C5-BA0966E8894F}" dt="2023-07-25T02:24:07.663" v="1062"/>
        <pc:sldMkLst>
          <pc:docMk/>
          <pc:sldMk cId="357813919" sldId="424"/>
        </pc:sldMkLst>
      </pc:sldChg>
      <pc:sldChg chg="del">
        <pc:chgData name="Carly Pettiona" userId="S::carly.pettiona@healingfoundation.org.au::8cfcf547-e567-4a67-ae5f-7d6e6196302b" providerId="AD" clId="Web-{62550B90-B7B4-9734-62C5-BA0966E8894F}" dt="2023-07-25T02:24:07.663" v="1061"/>
        <pc:sldMkLst>
          <pc:docMk/>
          <pc:sldMk cId="2705930445" sldId="425"/>
        </pc:sldMkLst>
      </pc:sldChg>
      <pc:sldChg chg="add replId">
        <pc:chgData name="Carly Pettiona" userId="S::carly.pettiona@healingfoundation.org.au::8cfcf547-e567-4a67-ae5f-7d6e6196302b" providerId="AD" clId="Web-{62550B90-B7B4-9734-62C5-BA0966E8894F}" dt="2023-07-25T01:16:39.889" v="573"/>
        <pc:sldMkLst>
          <pc:docMk/>
          <pc:sldMk cId="2340121306" sldId="426"/>
        </pc:sldMkLst>
      </pc:sldChg>
      <pc:sldChg chg="modSp add replId addAnim modAnim modNotes">
        <pc:chgData name="Carly Pettiona" userId="S::carly.pettiona@healingfoundation.org.au::8cfcf547-e567-4a67-ae5f-7d6e6196302b" providerId="AD" clId="Web-{62550B90-B7B4-9734-62C5-BA0966E8894F}" dt="2023-07-25T02:32:00.555" v="1269"/>
        <pc:sldMkLst>
          <pc:docMk/>
          <pc:sldMk cId="2016420535" sldId="427"/>
        </pc:sldMkLst>
        <pc:spChg chg="mod">
          <ac:chgData name="Carly Pettiona" userId="S::carly.pettiona@healingfoundation.org.au::8cfcf547-e567-4a67-ae5f-7d6e6196302b" providerId="AD" clId="Web-{62550B90-B7B4-9734-62C5-BA0966E8894F}" dt="2023-07-25T02:25:24.962" v="1120" actId="20577"/>
          <ac:spMkLst>
            <pc:docMk/>
            <pc:sldMk cId="2016420535" sldId="427"/>
            <ac:spMk id="4" creationId="{EE32F98A-CAF5-7597-C298-257EF27AFFAA}"/>
          </ac:spMkLst>
        </pc:spChg>
        <pc:spChg chg="mod">
          <ac:chgData name="Carly Pettiona" userId="S::carly.pettiona@healingfoundation.org.au::8cfcf547-e567-4a67-ae5f-7d6e6196302b" providerId="AD" clId="Web-{62550B90-B7B4-9734-62C5-BA0966E8894F}" dt="2023-07-25T02:29:40.753" v="1184"/>
          <ac:spMkLst>
            <pc:docMk/>
            <pc:sldMk cId="2016420535" sldId="427"/>
            <ac:spMk id="5" creationId="{166C9648-FC28-7275-F297-FB016F2CBF1A}"/>
          </ac:spMkLst>
        </pc:spChg>
      </pc:sldChg>
      <pc:sldChg chg="addSp modSp add replId addAnim modNotes">
        <pc:chgData name="Carly Pettiona" userId="S::carly.pettiona@healingfoundation.org.au::8cfcf547-e567-4a67-ae5f-7d6e6196302b" providerId="AD" clId="Web-{62550B90-B7B4-9734-62C5-BA0966E8894F}" dt="2023-07-25T02:32:20.258" v="1274"/>
        <pc:sldMkLst>
          <pc:docMk/>
          <pc:sldMk cId="2675790936" sldId="428"/>
        </pc:sldMkLst>
        <pc:spChg chg="add mod">
          <ac:chgData name="Carly Pettiona" userId="S::carly.pettiona@healingfoundation.org.au::8cfcf547-e567-4a67-ae5f-7d6e6196302b" providerId="AD" clId="Web-{62550B90-B7B4-9734-62C5-BA0966E8894F}" dt="2023-07-25T02:30:04.863" v="1187"/>
          <ac:spMkLst>
            <pc:docMk/>
            <pc:sldMk cId="2675790936" sldId="428"/>
            <ac:spMk id="2" creationId="{B0FAEA6B-40B8-CAD3-0600-889CC8C49A35}"/>
          </ac:spMkLst>
        </pc:spChg>
        <pc:spChg chg="add mod">
          <ac:chgData name="Carly Pettiona" userId="S::carly.pettiona@healingfoundation.org.au::8cfcf547-e567-4a67-ae5f-7d6e6196302b" providerId="AD" clId="Web-{62550B90-B7B4-9734-62C5-BA0966E8894F}" dt="2023-07-25T02:30:12.098" v="1188" actId="20577"/>
          <ac:spMkLst>
            <pc:docMk/>
            <pc:sldMk cId="2675790936" sldId="428"/>
            <ac:spMk id="3" creationId="{9D523C6F-88DD-36C2-1504-1B80707FFB73}"/>
          </ac:spMkLst>
        </pc:spChg>
        <pc:spChg chg="mod">
          <ac:chgData name="Carly Pettiona" userId="S::carly.pettiona@healingfoundation.org.au::8cfcf547-e567-4a67-ae5f-7d6e6196302b" providerId="AD" clId="Web-{62550B90-B7B4-9734-62C5-BA0966E8894F}" dt="2023-07-25T02:30:18.957" v="1190" actId="1076"/>
          <ac:spMkLst>
            <pc:docMk/>
            <pc:sldMk cId="2675790936" sldId="428"/>
            <ac:spMk id="4" creationId="{EE32F98A-CAF5-7597-C298-257EF27AFFAA}"/>
          </ac:spMkLst>
        </pc:spChg>
        <pc:spChg chg="mod">
          <ac:chgData name="Carly Pettiona" userId="S::carly.pettiona@healingfoundation.org.au::8cfcf547-e567-4a67-ae5f-7d6e6196302b" providerId="AD" clId="Web-{62550B90-B7B4-9734-62C5-BA0966E8894F}" dt="2023-07-25T02:29:56.363" v="1185"/>
          <ac:spMkLst>
            <pc:docMk/>
            <pc:sldMk cId="2675790936" sldId="428"/>
            <ac:spMk id="5" creationId="{166C9648-FC28-7275-F297-FB016F2CBF1A}"/>
          </ac:spMkLst>
        </pc:spChg>
        <pc:spChg chg="add mod">
          <ac:chgData name="Carly Pettiona" userId="S::carly.pettiona@healingfoundation.org.au::8cfcf547-e567-4a67-ae5f-7d6e6196302b" providerId="AD" clId="Web-{62550B90-B7B4-9734-62C5-BA0966E8894F}" dt="2023-07-25T02:30:48.099" v="1197" actId="688"/>
          <ac:spMkLst>
            <pc:docMk/>
            <pc:sldMk cId="2675790936" sldId="428"/>
            <ac:spMk id="6" creationId="{0C3CEF2D-1DE7-8AAB-7203-A62DB9BE25C7}"/>
          </ac:spMkLst>
        </pc:spChg>
        <pc:spChg chg="add mod">
          <ac:chgData name="Carly Pettiona" userId="S::carly.pettiona@healingfoundation.org.au::8cfcf547-e567-4a67-ae5f-7d6e6196302b" providerId="AD" clId="Web-{62550B90-B7B4-9734-62C5-BA0966E8894F}" dt="2023-07-25T02:30:38.864" v="1194" actId="1076"/>
          <ac:spMkLst>
            <pc:docMk/>
            <pc:sldMk cId="2675790936" sldId="428"/>
            <ac:spMk id="7" creationId="{A2501829-3050-6C35-6D97-04C18689E766}"/>
          </ac:spMkLst>
        </pc:spChg>
        <pc:grpChg chg="add">
          <ac:chgData name="Carly Pettiona" userId="S::carly.pettiona@healingfoundation.org.au::8cfcf547-e567-4a67-ae5f-7d6e6196302b" providerId="AD" clId="Web-{62550B90-B7B4-9734-62C5-BA0966E8894F}" dt="2023-07-25T02:32:18.415" v="1273"/>
          <ac:grpSpMkLst>
            <pc:docMk/>
            <pc:sldMk cId="2675790936" sldId="428"/>
            <ac:grpSpMk id="9" creationId="{BCA3C3A5-86F4-B06B-EA43-84C4CE5C20A2}"/>
          </ac:grpSpMkLst>
        </pc:grpChg>
      </pc:sldChg>
      <pc:sldChg chg="addSp delSp modSp add replId delAnim modNotes">
        <pc:chgData name="Carly Pettiona" userId="S::carly.pettiona@healingfoundation.org.au::8cfcf547-e567-4a67-ae5f-7d6e6196302b" providerId="AD" clId="Web-{62550B90-B7B4-9734-62C5-BA0966E8894F}" dt="2023-07-25T02:47:26.666" v="1758"/>
        <pc:sldMkLst>
          <pc:docMk/>
          <pc:sldMk cId="1162014786" sldId="429"/>
        </pc:sldMkLst>
        <pc:spChg chg="del">
          <ac:chgData name="Carly Pettiona" userId="S::carly.pettiona@healingfoundation.org.au::8cfcf547-e567-4a67-ae5f-7d6e6196302b" providerId="AD" clId="Web-{62550B90-B7B4-9734-62C5-BA0966E8894F}" dt="2023-07-25T02:33:24.729" v="1302"/>
          <ac:spMkLst>
            <pc:docMk/>
            <pc:sldMk cId="1162014786" sldId="429"/>
            <ac:spMk id="4" creationId="{EE32F98A-CAF5-7597-C298-257EF27AFFAA}"/>
          </ac:spMkLst>
        </pc:spChg>
        <pc:spChg chg="mod">
          <ac:chgData name="Carly Pettiona" userId="S::carly.pettiona@healingfoundation.org.au::8cfcf547-e567-4a67-ae5f-7d6e6196302b" providerId="AD" clId="Web-{62550B90-B7B4-9734-62C5-BA0966E8894F}" dt="2023-07-25T02:33:22.026" v="1301" actId="1076"/>
          <ac:spMkLst>
            <pc:docMk/>
            <pc:sldMk cId="1162014786" sldId="429"/>
            <ac:spMk id="5" creationId="{166C9648-FC28-7275-F297-FB016F2CBF1A}"/>
          </ac:spMkLst>
        </pc:spChg>
        <pc:picChg chg="add mod">
          <ac:chgData name="Carly Pettiona" userId="S::carly.pettiona@healingfoundation.org.au::8cfcf547-e567-4a67-ae5f-7d6e6196302b" providerId="AD" clId="Web-{62550B90-B7B4-9734-62C5-BA0966E8894F}" dt="2023-07-25T02:33:59.059" v="1315" actId="1076"/>
          <ac:picMkLst>
            <pc:docMk/>
            <pc:sldMk cId="1162014786" sldId="429"/>
            <ac:picMk id="2" creationId="{444D17D7-7ABF-48D9-2552-8BF50DB6BDB2}"/>
          </ac:picMkLst>
        </pc:picChg>
      </pc:sldChg>
      <pc:sldChg chg="addSp delSp modSp add replId modNotes">
        <pc:chgData name="Carly Pettiona" userId="S::carly.pettiona@healingfoundation.org.au::8cfcf547-e567-4a67-ae5f-7d6e6196302b" providerId="AD" clId="Web-{62550B90-B7B4-9734-62C5-BA0966E8894F}" dt="2023-07-25T02:46:34.789" v="1705"/>
        <pc:sldMkLst>
          <pc:docMk/>
          <pc:sldMk cId="2259046914" sldId="430"/>
        </pc:sldMkLst>
        <pc:spChg chg="mod">
          <ac:chgData name="Carly Pettiona" userId="S::carly.pettiona@healingfoundation.org.au::8cfcf547-e567-4a67-ae5f-7d6e6196302b" providerId="AD" clId="Web-{62550B90-B7B4-9734-62C5-BA0966E8894F}" dt="2023-07-25T02:34:52.654" v="1325" actId="20577"/>
          <ac:spMkLst>
            <pc:docMk/>
            <pc:sldMk cId="2259046914" sldId="430"/>
            <ac:spMk id="5" creationId="{166C9648-FC28-7275-F297-FB016F2CBF1A}"/>
          </ac:spMkLst>
        </pc:spChg>
        <pc:picChg chg="del">
          <ac:chgData name="Carly Pettiona" userId="S::carly.pettiona@healingfoundation.org.au::8cfcf547-e567-4a67-ae5f-7d6e6196302b" providerId="AD" clId="Web-{62550B90-B7B4-9734-62C5-BA0966E8894F}" dt="2023-07-25T02:35:07.561" v="1332"/>
          <ac:picMkLst>
            <pc:docMk/>
            <pc:sldMk cId="2259046914" sldId="430"/>
            <ac:picMk id="2" creationId="{444D17D7-7ABF-48D9-2552-8BF50DB6BDB2}"/>
          </ac:picMkLst>
        </pc:picChg>
        <pc:picChg chg="add mod">
          <ac:chgData name="Carly Pettiona" userId="S::carly.pettiona@healingfoundation.org.au::8cfcf547-e567-4a67-ae5f-7d6e6196302b" providerId="AD" clId="Web-{62550B90-B7B4-9734-62C5-BA0966E8894F}" dt="2023-07-25T02:35:22.327" v="1336" actId="1076"/>
          <ac:picMkLst>
            <pc:docMk/>
            <pc:sldMk cId="2259046914" sldId="430"/>
            <ac:picMk id="3" creationId="{D18C9F4B-B60B-72E0-1176-25CF2F81308C}"/>
          </ac:picMkLst>
        </pc:picChg>
      </pc:sldChg>
      <pc:sldChg chg="addSp delSp modSp add replId modNotes">
        <pc:chgData name="Carly Pettiona" userId="S::carly.pettiona@healingfoundation.org.au::8cfcf547-e567-4a67-ae5f-7d6e6196302b" providerId="AD" clId="Web-{62550B90-B7B4-9734-62C5-BA0966E8894F}" dt="2023-07-25T02:46:58.009" v="1709"/>
        <pc:sldMkLst>
          <pc:docMk/>
          <pc:sldMk cId="3178444192" sldId="431"/>
        </pc:sldMkLst>
        <pc:spChg chg="add del mod">
          <ac:chgData name="Carly Pettiona" userId="S::carly.pettiona@healingfoundation.org.au::8cfcf547-e567-4a67-ae5f-7d6e6196302b" providerId="AD" clId="Web-{62550B90-B7B4-9734-62C5-BA0966E8894F}" dt="2023-07-25T02:35:56.157" v="1344"/>
          <ac:spMkLst>
            <pc:docMk/>
            <pc:sldMk cId="3178444192" sldId="431"/>
            <ac:spMk id="3" creationId="{9BDF90D9-0223-FB9D-7DB7-8878F2D81DBC}"/>
          </ac:spMkLst>
        </pc:spChg>
        <pc:spChg chg="mod">
          <ac:chgData name="Carly Pettiona" userId="S::carly.pettiona@healingfoundation.org.au::8cfcf547-e567-4a67-ae5f-7d6e6196302b" providerId="AD" clId="Web-{62550B90-B7B4-9734-62C5-BA0966E8894F}" dt="2023-07-25T02:35:36.672" v="1339" actId="20577"/>
          <ac:spMkLst>
            <pc:docMk/>
            <pc:sldMk cId="3178444192" sldId="431"/>
            <ac:spMk id="5" creationId="{166C9648-FC28-7275-F297-FB016F2CBF1A}"/>
          </ac:spMkLst>
        </pc:spChg>
        <pc:picChg chg="del">
          <ac:chgData name="Carly Pettiona" userId="S::carly.pettiona@healingfoundation.org.au::8cfcf547-e567-4a67-ae5f-7d6e6196302b" providerId="AD" clId="Web-{62550B90-B7B4-9734-62C5-BA0966E8894F}" dt="2023-07-25T02:35:37.765" v="1340"/>
          <ac:picMkLst>
            <pc:docMk/>
            <pc:sldMk cId="3178444192" sldId="431"/>
            <ac:picMk id="2" creationId="{444D17D7-7ABF-48D9-2552-8BF50DB6BDB2}"/>
          </ac:picMkLst>
        </pc:picChg>
        <pc:picChg chg="add mod">
          <ac:chgData name="Carly Pettiona" userId="S::carly.pettiona@healingfoundation.org.au::8cfcf547-e567-4a67-ae5f-7d6e6196302b" providerId="AD" clId="Web-{62550B90-B7B4-9734-62C5-BA0966E8894F}" dt="2023-07-25T02:36:26.736" v="1353" actId="14100"/>
          <ac:picMkLst>
            <pc:docMk/>
            <pc:sldMk cId="3178444192" sldId="431"/>
            <ac:picMk id="4" creationId="{CB83F9B9-A231-BBBE-7BFB-74A398BF56DB}"/>
          </ac:picMkLst>
        </pc:picChg>
      </pc:sldChg>
      <pc:sldChg chg="addSp delSp modSp add replId addAnim modAnim modNotes">
        <pc:chgData name="Carly Pettiona" userId="S::carly.pettiona@healingfoundation.org.au::8cfcf547-e567-4a67-ae5f-7d6e6196302b" providerId="AD" clId="Web-{62550B90-B7B4-9734-62C5-BA0966E8894F}" dt="2023-07-25T02:42:28.077" v="1623"/>
        <pc:sldMkLst>
          <pc:docMk/>
          <pc:sldMk cId="3970492126" sldId="432"/>
        </pc:sldMkLst>
        <pc:spChg chg="add mod">
          <ac:chgData name="Carly Pettiona" userId="S::carly.pettiona@healingfoundation.org.au::8cfcf547-e567-4a67-ae5f-7d6e6196302b" providerId="AD" clId="Web-{62550B90-B7B4-9734-62C5-BA0966E8894F}" dt="2023-07-25T02:42:19.186" v="1621" actId="20577"/>
          <ac:spMkLst>
            <pc:docMk/>
            <pc:sldMk cId="3970492126" sldId="432"/>
            <ac:spMk id="3" creationId="{D5077412-EDC6-D259-CA6C-9089B7700087}"/>
          </ac:spMkLst>
        </pc:spChg>
        <pc:spChg chg="mod">
          <ac:chgData name="Carly Pettiona" userId="S::carly.pettiona@healingfoundation.org.au::8cfcf547-e567-4a67-ae5f-7d6e6196302b" providerId="AD" clId="Web-{62550B90-B7B4-9734-62C5-BA0966E8894F}" dt="2023-07-25T02:39:27.930" v="1495" actId="14100"/>
          <ac:spMkLst>
            <pc:docMk/>
            <pc:sldMk cId="3970492126" sldId="432"/>
            <ac:spMk id="5" creationId="{166C9648-FC28-7275-F297-FB016F2CBF1A}"/>
          </ac:spMkLst>
        </pc:spChg>
        <pc:spChg chg="add del">
          <ac:chgData name="Carly Pettiona" userId="S::carly.pettiona@healingfoundation.org.au::8cfcf547-e567-4a67-ae5f-7d6e6196302b" providerId="AD" clId="Web-{62550B90-B7B4-9734-62C5-BA0966E8894F}" dt="2023-07-25T02:38:39.397" v="1457"/>
          <ac:spMkLst>
            <pc:docMk/>
            <pc:sldMk cId="3970492126" sldId="432"/>
            <ac:spMk id="7" creationId="{C8AEA4F8-1D83-825E-AB3C-930BF2C49A2F}"/>
          </ac:spMkLst>
        </pc:spChg>
        <pc:picChg chg="del">
          <ac:chgData name="Carly Pettiona" userId="S::carly.pettiona@healingfoundation.org.au::8cfcf547-e567-4a67-ae5f-7d6e6196302b" providerId="AD" clId="Web-{62550B90-B7B4-9734-62C5-BA0966E8894F}" dt="2023-07-25T02:37:18.003" v="1357"/>
          <ac:picMkLst>
            <pc:docMk/>
            <pc:sldMk cId="3970492126" sldId="432"/>
            <ac:picMk id="4" creationId="{CB83F9B9-A231-BBBE-7BFB-74A398BF56DB}"/>
          </ac:picMkLst>
        </pc:picChg>
        <pc:picChg chg="add mod">
          <ac:chgData name="Carly Pettiona" userId="S::carly.pettiona@healingfoundation.org.au::8cfcf547-e567-4a67-ae5f-7d6e6196302b" providerId="AD" clId="Web-{62550B90-B7B4-9734-62C5-BA0966E8894F}" dt="2023-07-25T02:39:30.008" v="1496" actId="1076"/>
          <ac:picMkLst>
            <pc:docMk/>
            <pc:sldMk cId="3970492126" sldId="432"/>
            <ac:picMk id="10" creationId="{C67BC7DF-18F6-72CA-14E7-9A83AD88CA7B}"/>
          </ac:picMkLst>
        </pc:picChg>
        <pc:picChg chg="add mod">
          <ac:chgData name="Carly Pettiona" userId="S::carly.pettiona@healingfoundation.org.au::8cfcf547-e567-4a67-ae5f-7d6e6196302b" providerId="AD" clId="Web-{62550B90-B7B4-9734-62C5-BA0966E8894F}" dt="2023-07-25T02:41:43.544" v="1602" actId="1076"/>
          <ac:picMkLst>
            <pc:docMk/>
            <pc:sldMk cId="3970492126" sldId="432"/>
            <ac:picMk id="12" creationId="{C7438D1F-E8A4-9DA2-5865-58E4D81A587C}"/>
          </ac:picMkLst>
        </pc:picChg>
        <pc:picChg chg="add mod">
          <ac:chgData name="Carly Pettiona" userId="S::carly.pettiona@healingfoundation.org.au::8cfcf547-e567-4a67-ae5f-7d6e6196302b" providerId="AD" clId="Web-{62550B90-B7B4-9734-62C5-BA0966E8894F}" dt="2023-07-25T02:42:01.483" v="1613" actId="1076"/>
          <ac:picMkLst>
            <pc:docMk/>
            <pc:sldMk cId="3970492126" sldId="432"/>
            <ac:picMk id="14" creationId="{A365D14E-436D-6EAF-E692-FB591AEE1AAC}"/>
          </ac:picMkLst>
        </pc:picChg>
        <pc:picChg chg="add mod">
          <ac:chgData name="Carly Pettiona" userId="S::carly.pettiona@healingfoundation.org.au::8cfcf547-e567-4a67-ae5f-7d6e6196302b" providerId="AD" clId="Web-{62550B90-B7B4-9734-62C5-BA0966E8894F}" dt="2023-07-25T02:41:47.451" v="1605" actId="1076"/>
          <ac:picMkLst>
            <pc:docMk/>
            <pc:sldMk cId="3970492126" sldId="432"/>
            <ac:picMk id="16" creationId="{74CE6ABC-A131-4C60-7395-1019295736A1}"/>
          </ac:picMkLst>
        </pc:picChg>
        <pc:picChg chg="add mod">
          <ac:chgData name="Carly Pettiona" userId="S::carly.pettiona@healingfoundation.org.au::8cfcf547-e567-4a67-ae5f-7d6e6196302b" providerId="AD" clId="Web-{62550B90-B7B4-9734-62C5-BA0966E8894F}" dt="2023-07-25T02:41:57.654" v="1611" actId="1076"/>
          <ac:picMkLst>
            <pc:docMk/>
            <pc:sldMk cId="3970492126" sldId="432"/>
            <ac:picMk id="18" creationId="{E7C38A63-1787-9B8F-9B0A-FF2DD18A095E}"/>
          </ac:picMkLst>
        </pc:picChg>
        <pc:picChg chg="add mod">
          <ac:chgData name="Carly Pettiona" userId="S::carly.pettiona@healingfoundation.org.au::8cfcf547-e567-4a67-ae5f-7d6e6196302b" providerId="AD" clId="Web-{62550B90-B7B4-9734-62C5-BA0966E8894F}" dt="2023-07-25T02:41:44.904" v="1603" actId="1076"/>
          <ac:picMkLst>
            <pc:docMk/>
            <pc:sldMk cId="3970492126" sldId="432"/>
            <ac:picMk id="21" creationId="{A3A124F2-B029-50BE-7B96-01743BC69C70}"/>
          </ac:picMkLst>
        </pc:picChg>
        <pc:picChg chg="add mod">
          <ac:chgData name="Carly Pettiona" userId="S::carly.pettiona@healingfoundation.org.au::8cfcf547-e567-4a67-ae5f-7d6e6196302b" providerId="AD" clId="Web-{62550B90-B7B4-9734-62C5-BA0966E8894F}" dt="2023-07-25T02:41:45.810" v="1604" actId="1076"/>
          <ac:picMkLst>
            <pc:docMk/>
            <pc:sldMk cId="3970492126" sldId="432"/>
            <ac:picMk id="23" creationId="{D5F0AD02-6E6D-6C2E-8809-1463CAB9FD38}"/>
          </ac:picMkLst>
        </pc:picChg>
        <pc:picChg chg="add mod">
          <ac:chgData name="Carly Pettiona" userId="S::carly.pettiona@healingfoundation.org.au::8cfcf547-e567-4a67-ae5f-7d6e6196302b" providerId="AD" clId="Web-{62550B90-B7B4-9734-62C5-BA0966E8894F}" dt="2023-07-25T02:42:03.061" v="1614" actId="1076"/>
          <ac:picMkLst>
            <pc:docMk/>
            <pc:sldMk cId="3970492126" sldId="432"/>
            <ac:picMk id="25" creationId="{CB08B5B3-2CC8-932B-8A41-257C64696D63}"/>
          </ac:picMkLst>
        </pc:picChg>
      </pc:sldChg>
      <pc:sldChg chg="modSp add replId modNotes">
        <pc:chgData name="Carly Pettiona" userId="S::carly.pettiona@healingfoundation.org.au::8cfcf547-e567-4a67-ae5f-7d6e6196302b" providerId="AD" clId="Web-{62550B90-B7B4-9734-62C5-BA0966E8894F}" dt="2023-07-25T02:45:22.958" v="1677"/>
        <pc:sldMkLst>
          <pc:docMk/>
          <pc:sldMk cId="643977357" sldId="433"/>
        </pc:sldMkLst>
        <pc:spChg chg="mod">
          <ac:chgData name="Carly Pettiona" userId="S::carly.pettiona@healingfoundation.org.au::8cfcf547-e567-4a67-ae5f-7d6e6196302b" providerId="AD" clId="Web-{62550B90-B7B4-9734-62C5-BA0966E8894F}" dt="2023-07-25T02:44:52.598" v="1631" actId="20577"/>
          <ac:spMkLst>
            <pc:docMk/>
            <pc:sldMk cId="643977357" sldId="433"/>
            <ac:spMk id="3" creationId="{D5077412-EDC6-D259-CA6C-9089B7700087}"/>
          </ac:spMkLst>
        </pc:spChg>
      </pc:sldChg>
      <pc:sldChg chg="new del">
        <pc:chgData name="Carly Pettiona" userId="S::carly.pettiona@healingfoundation.org.au::8cfcf547-e567-4a67-ae5f-7d6e6196302b" providerId="AD" clId="Web-{62550B90-B7B4-9734-62C5-BA0966E8894F}" dt="2023-07-25T02:47:43.463" v="1760"/>
        <pc:sldMkLst>
          <pc:docMk/>
          <pc:sldMk cId="1291491828" sldId="434"/>
        </pc:sldMkLst>
      </pc:sldChg>
      <pc:sldChg chg="addSp delSp modSp add replId addAnim delAnim modNotes">
        <pc:chgData name="Carly Pettiona" userId="S::carly.pettiona@healingfoundation.org.au::8cfcf547-e567-4a67-ae5f-7d6e6196302b" providerId="AD" clId="Web-{62550B90-B7B4-9734-62C5-BA0966E8894F}" dt="2023-07-25T02:51:53.910" v="1850"/>
        <pc:sldMkLst>
          <pc:docMk/>
          <pc:sldMk cId="2542080215" sldId="434"/>
        </pc:sldMkLst>
        <pc:spChg chg="add mod">
          <ac:chgData name="Carly Pettiona" userId="S::carly.pettiona@healingfoundation.org.au::8cfcf547-e567-4a67-ae5f-7d6e6196302b" providerId="AD" clId="Web-{62550B90-B7B4-9734-62C5-BA0966E8894F}" dt="2023-07-25T02:49:06.420" v="1798" actId="20577"/>
          <ac:spMkLst>
            <pc:docMk/>
            <pc:sldMk cId="2542080215" sldId="434"/>
            <ac:spMk id="4" creationId="{93B717E6-C6B1-4A7E-61C3-BB74B26D1158}"/>
          </ac:spMkLst>
        </pc:spChg>
        <pc:picChg chg="del">
          <ac:chgData name="Carly Pettiona" userId="S::carly.pettiona@healingfoundation.org.au::8cfcf547-e567-4a67-ae5f-7d6e6196302b" providerId="AD" clId="Web-{62550B90-B7B4-9734-62C5-BA0966E8894F}" dt="2023-07-25T02:47:48.761" v="1762"/>
          <ac:picMkLst>
            <pc:docMk/>
            <pc:sldMk cId="2542080215" sldId="434"/>
            <ac:picMk id="2" creationId="{444D17D7-7ABF-48D9-2552-8BF50DB6BDB2}"/>
          </ac:picMkLst>
        </pc:picChg>
        <pc:picChg chg="add mod">
          <ac:chgData name="Carly Pettiona" userId="S::carly.pettiona@healingfoundation.org.au::8cfcf547-e567-4a67-ae5f-7d6e6196302b" providerId="AD" clId="Web-{62550B90-B7B4-9734-62C5-BA0966E8894F}" dt="2023-07-25T02:51:13.721" v="1826" actId="1076"/>
          <ac:picMkLst>
            <pc:docMk/>
            <pc:sldMk cId="2542080215" sldId="434"/>
            <ac:picMk id="6" creationId="{F25C379C-23AD-02DC-51B0-CE7EB094A90A}"/>
          </ac:picMkLst>
        </pc:picChg>
      </pc:sldChg>
      <pc:sldChg chg="addSp delSp modSp add replId modNotes">
        <pc:chgData name="Carly Pettiona" userId="S::carly.pettiona@healingfoundation.org.au::8cfcf547-e567-4a67-ae5f-7d6e6196302b" providerId="AD" clId="Web-{62550B90-B7B4-9734-62C5-BA0966E8894F}" dt="2023-07-25T02:51:56.457" v="1853"/>
        <pc:sldMkLst>
          <pc:docMk/>
          <pc:sldMk cId="3068190160" sldId="435"/>
        </pc:sldMkLst>
        <pc:spChg chg="add mod">
          <ac:chgData name="Carly Pettiona" userId="S::carly.pettiona@healingfoundation.org.au::8cfcf547-e567-4a67-ae5f-7d6e6196302b" providerId="AD" clId="Web-{62550B90-B7B4-9734-62C5-BA0966E8894F}" dt="2023-07-25T02:49:33.702" v="1805" actId="20577"/>
          <ac:spMkLst>
            <pc:docMk/>
            <pc:sldMk cId="3068190160" sldId="435"/>
            <ac:spMk id="4" creationId="{1B325AE2-BCA7-FD16-F146-1B37EB48997F}"/>
          </ac:spMkLst>
        </pc:spChg>
        <pc:picChg chg="del">
          <ac:chgData name="Carly Pettiona" userId="S::carly.pettiona@healingfoundation.org.au::8cfcf547-e567-4a67-ae5f-7d6e6196302b" providerId="AD" clId="Web-{62550B90-B7B4-9734-62C5-BA0966E8894F}" dt="2023-07-25T02:48:55.685" v="1796"/>
          <ac:picMkLst>
            <pc:docMk/>
            <pc:sldMk cId="3068190160" sldId="435"/>
            <ac:picMk id="3" creationId="{D18C9F4B-B60B-72E0-1176-25CF2F81308C}"/>
          </ac:picMkLst>
        </pc:picChg>
        <pc:picChg chg="add mod">
          <ac:chgData name="Carly Pettiona" userId="S::carly.pettiona@healingfoundation.org.au::8cfcf547-e567-4a67-ae5f-7d6e6196302b" providerId="AD" clId="Web-{62550B90-B7B4-9734-62C5-BA0966E8894F}" dt="2023-07-25T02:49:41.765" v="1809" actId="1076"/>
          <ac:picMkLst>
            <pc:docMk/>
            <pc:sldMk cId="3068190160" sldId="435"/>
            <ac:picMk id="6" creationId="{196468EC-065F-DF0B-80D2-34A3CB19202F}"/>
          </ac:picMkLst>
        </pc:picChg>
      </pc:sldChg>
      <pc:sldChg chg="addSp delSp modSp add replId modNotes">
        <pc:chgData name="Carly Pettiona" userId="S::carly.pettiona@healingfoundation.org.au::8cfcf547-e567-4a67-ae5f-7d6e6196302b" providerId="AD" clId="Web-{62550B90-B7B4-9734-62C5-BA0966E8894F}" dt="2023-07-25T02:52:11.739" v="1857"/>
        <pc:sldMkLst>
          <pc:docMk/>
          <pc:sldMk cId="4088599361" sldId="436"/>
        </pc:sldMkLst>
        <pc:spChg chg="add mod">
          <ac:chgData name="Carly Pettiona" userId="S::carly.pettiona@healingfoundation.org.au::8cfcf547-e567-4a67-ae5f-7d6e6196302b" providerId="AD" clId="Web-{62550B90-B7B4-9734-62C5-BA0966E8894F}" dt="2023-07-25T02:50:42.064" v="1819" actId="20577"/>
          <ac:spMkLst>
            <pc:docMk/>
            <pc:sldMk cId="4088599361" sldId="436"/>
            <ac:spMk id="3" creationId="{CA28E235-ACFC-6A1B-B415-2DBBF044A328}"/>
          </ac:spMkLst>
        </pc:spChg>
        <pc:picChg chg="del">
          <ac:chgData name="Carly Pettiona" userId="S::carly.pettiona@healingfoundation.org.au::8cfcf547-e567-4a67-ae5f-7d6e6196302b" providerId="AD" clId="Web-{62550B90-B7B4-9734-62C5-BA0966E8894F}" dt="2023-07-25T02:49:55.171" v="1811"/>
          <ac:picMkLst>
            <pc:docMk/>
            <pc:sldMk cId="4088599361" sldId="436"/>
            <ac:picMk id="4" creationId="{CB83F9B9-A231-BBBE-7BFB-74A398BF56DB}"/>
          </ac:picMkLst>
        </pc:picChg>
        <pc:picChg chg="add mod">
          <ac:chgData name="Carly Pettiona" userId="S::carly.pettiona@healingfoundation.org.au::8cfcf547-e567-4a67-ae5f-7d6e6196302b" providerId="AD" clId="Web-{62550B90-B7B4-9734-62C5-BA0966E8894F}" dt="2023-07-25T02:50:53.533" v="1823" actId="1076"/>
          <ac:picMkLst>
            <pc:docMk/>
            <pc:sldMk cId="4088599361" sldId="436"/>
            <ac:picMk id="6" creationId="{336BFA50-16A2-E728-1E57-2F3259B601FA}"/>
          </ac:picMkLst>
        </pc:picChg>
      </pc:sldChg>
    </pc:docChg>
  </pc:docChgLst>
  <pc:docChgLst>
    <pc:chgData name="Royden Fagan" userId="a4d35845-c5fa-4528-b98c-babffdfe54f6" providerId="ADAL" clId="{A1B5EB97-E7FC-4F11-B04C-8682C3BD12A1}"/>
    <pc:docChg chg="modSld sldOrd">
      <pc:chgData name="Royden Fagan" userId="a4d35845-c5fa-4528-b98c-babffdfe54f6" providerId="ADAL" clId="{A1B5EB97-E7FC-4F11-B04C-8682C3BD12A1}" dt="2023-08-01T00:50:36.097" v="1"/>
      <pc:docMkLst>
        <pc:docMk/>
      </pc:docMkLst>
      <pc:sldChg chg="ord">
        <pc:chgData name="Royden Fagan" userId="a4d35845-c5fa-4528-b98c-babffdfe54f6" providerId="ADAL" clId="{A1B5EB97-E7FC-4F11-B04C-8682C3BD12A1}" dt="2023-08-01T00:50:36.097" v="1"/>
        <pc:sldMkLst>
          <pc:docMk/>
          <pc:sldMk cId="2560694536" sldId="342"/>
        </pc:sldMkLst>
      </pc:sldChg>
    </pc:docChg>
  </pc:docChgLst>
  <pc:docChgLst>
    <pc:chgData name="Carly Pettiona" userId="S::carly.pettiona@healingfoundation.org.au::8cfcf547-e567-4a67-ae5f-7d6e6196302b" providerId="AD" clId="Web-{A326F2E1-8EFA-AB5C-B7E9-B076017F0C01}"/>
    <pc:docChg chg="addSld delSld modSld">
      <pc:chgData name="Carly Pettiona" userId="S::carly.pettiona@healingfoundation.org.au::8cfcf547-e567-4a67-ae5f-7d6e6196302b" providerId="AD" clId="Web-{A326F2E1-8EFA-AB5C-B7E9-B076017F0C01}" dt="2023-07-26T01:44:48.602" v="2852"/>
      <pc:docMkLst>
        <pc:docMk/>
      </pc:docMkLst>
      <pc:sldChg chg="addSp delSp modSp addAnim modAnim modNotes">
        <pc:chgData name="Carly Pettiona" userId="S::carly.pettiona@healingfoundation.org.au::8cfcf547-e567-4a67-ae5f-7d6e6196302b" providerId="AD" clId="Web-{A326F2E1-8EFA-AB5C-B7E9-B076017F0C01}" dt="2023-07-26T00:08:41.874" v="129"/>
        <pc:sldMkLst>
          <pc:docMk/>
          <pc:sldMk cId="4169424410" sldId="362"/>
        </pc:sldMkLst>
        <pc:spChg chg="mod">
          <ac:chgData name="Carly Pettiona" userId="S::carly.pettiona@healingfoundation.org.au::8cfcf547-e567-4a67-ae5f-7d6e6196302b" providerId="AD" clId="Web-{A326F2E1-8EFA-AB5C-B7E9-B076017F0C01}" dt="2023-07-25T23:46:25.346" v="1" actId="20577"/>
          <ac:spMkLst>
            <pc:docMk/>
            <pc:sldMk cId="4169424410" sldId="362"/>
            <ac:spMk id="5" creationId="{166C9648-FC28-7275-F297-FB016F2CBF1A}"/>
          </ac:spMkLst>
        </pc:spChg>
        <pc:spChg chg="del mod">
          <ac:chgData name="Carly Pettiona" userId="S::carly.pettiona@healingfoundation.org.au::8cfcf547-e567-4a67-ae5f-7d6e6196302b" providerId="AD" clId="Web-{A326F2E1-8EFA-AB5C-B7E9-B076017F0C01}" dt="2023-07-25T23:54:05.340" v="36"/>
          <ac:spMkLst>
            <pc:docMk/>
            <pc:sldMk cId="4169424410" sldId="362"/>
            <ac:spMk id="6" creationId="{0525F5B9-8593-EEAA-F5E4-2CE07BF18483}"/>
          </ac:spMkLst>
        </pc:spChg>
        <pc:spChg chg="add mod">
          <ac:chgData name="Carly Pettiona" userId="S::carly.pettiona@healingfoundation.org.au::8cfcf547-e567-4a67-ae5f-7d6e6196302b" providerId="AD" clId="Web-{A326F2E1-8EFA-AB5C-B7E9-B076017F0C01}" dt="2023-07-25T23:54:40.028" v="58" actId="1076"/>
          <ac:spMkLst>
            <pc:docMk/>
            <pc:sldMk cId="4169424410" sldId="362"/>
            <ac:spMk id="25" creationId="{0641A1F4-A58A-339F-6A52-648AC9A25DA1}"/>
          </ac:spMkLst>
        </pc:spChg>
        <pc:picChg chg="add mod modCrop">
          <ac:chgData name="Carly Pettiona" userId="S::carly.pettiona@healingfoundation.org.au::8cfcf547-e567-4a67-ae5f-7d6e6196302b" providerId="AD" clId="Web-{A326F2E1-8EFA-AB5C-B7E9-B076017F0C01}" dt="2023-07-25T23:48:54.537" v="6" actId="1076"/>
          <ac:picMkLst>
            <pc:docMk/>
            <pc:sldMk cId="4169424410" sldId="362"/>
            <ac:picMk id="2" creationId="{9AAFF472-187D-E104-836C-2BC0F5596EF7}"/>
          </ac:picMkLst>
        </pc:picChg>
        <pc:picChg chg="add mod">
          <ac:chgData name="Carly Pettiona" userId="S::carly.pettiona@healingfoundation.org.au::8cfcf547-e567-4a67-ae5f-7d6e6196302b" providerId="AD" clId="Web-{A326F2E1-8EFA-AB5C-B7E9-B076017F0C01}" dt="2023-07-25T23:53:52.574" v="33" actId="1076"/>
          <ac:picMkLst>
            <pc:docMk/>
            <pc:sldMk cId="4169424410" sldId="362"/>
            <ac:picMk id="3" creationId="{066341A5-8115-7A68-5368-696FE3BEA2D4}"/>
          </ac:picMkLst>
        </pc:picChg>
        <pc:picChg chg="add mod">
          <ac:chgData name="Carly Pettiona" userId="S::carly.pettiona@healingfoundation.org.au::8cfcf547-e567-4a67-ae5f-7d6e6196302b" providerId="AD" clId="Web-{A326F2E1-8EFA-AB5C-B7E9-B076017F0C01}" dt="2023-07-25T23:52:52.122" v="12" actId="1076"/>
          <ac:picMkLst>
            <pc:docMk/>
            <pc:sldMk cId="4169424410" sldId="362"/>
            <ac:picMk id="4" creationId="{C224567E-9E23-0F72-3EE6-6B2B6821FBFD}"/>
          </ac:picMkLst>
        </pc:picChg>
        <pc:picChg chg="add mod">
          <ac:chgData name="Carly Pettiona" userId="S::carly.pettiona@healingfoundation.org.au::8cfcf547-e567-4a67-ae5f-7d6e6196302b" providerId="AD" clId="Web-{A326F2E1-8EFA-AB5C-B7E9-B076017F0C01}" dt="2023-07-25T23:53:23.433" v="28" actId="1076"/>
          <ac:picMkLst>
            <pc:docMk/>
            <pc:sldMk cId="4169424410" sldId="362"/>
            <ac:picMk id="9" creationId="{F9B69E34-0009-184D-CC36-57ECDA29E975}"/>
          </ac:picMkLst>
        </pc:picChg>
        <pc:picChg chg="add mod">
          <ac:chgData name="Carly Pettiona" userId="S::carly.pettiona@healingfoundation.org.au::8cfcf547-e567-4a67-ae5f-7d6e6196302b" providerId="AD" clId="Web-{A326F2E1-8EFA-AB5C-B7E9-B076017F0C01}" dt="2023-07-25T23:53:28.292" v="30" actId="1076"/>
          <ac:picMkLst>
            <pc:docMk/>
            <pc:sldMk cId="4169424410" sldId="362"/>
            <ac:picMk id="11" creationId="{6F9A6BBB-B47D-C40A-8D66-2885FD9C9ED8}"/>
          </ac:picMkLst>
        </pc:picChg>
        <pc:picChg chg="add mod">
          <ac:chgData name="Carly Pettiona" userId="S::carly.pettiona@healingfoundation.org.au::8cfcf547-e567-4a67-ae5f-7d6e6196302b" providerId="AD" clId="Web-{A326F2E1-8EFA-AB5C-B7E9-B076017F0C01}" dt="2023-07-25T23:53:05.432" v="19" actId="1076"/>
          <ac:picMkLst>
            <pc:docMk/>
            <pc:sldMk cId="4169424410" sldId="362"/>
            <ac:picMk id="13" creationId="{0DACE4FA-7026-1E74-AF97-D005BBA8834D}"/>
          </ac:picMkLst>
        </pc:picChg>
        <pc:picChg chg="add mod">
          <ac:chgData name="Carly Pettiona" userId="S::carly.pettiona@healingfoundation.org.au::8cfcf547-e567-4a67-ae5f-7d6e6196302b" providerId="AD" clId="Web-{A326F2E1-8EFA-AB5C-B7E9-B076017F0C01}" dt="2023-07-25T23:53:28.387" v="31" actId="1076"/>
          <ac:picMkLst>
            <pc:docMk/>
            <pc:sldMk cId="4169424410" sldId="362"/>
            <ac:picMk id="15" creationId="{704DA7EB-5A1D-036C-FF2B-2083C447E0BA}"/>
          </ac:picMkLst>
        </pc:picChg>
        <pc:picChg chg="add mod">
          <ac:chgData name="Carly Pettiona" userId="S::carly.pettiona@healingfoundation.org.au::8cfcf547-e567-4a67-ae5f-7d6e6196302b" providerId="AD" clId="Web-{A326F2E1-8EFA-AB5C-B7E9-B076017F0C01}" dt="2023-07-25T23:53:21.917" v="27" actId="1076"/>
          <ac:picMkLst>
            <pc:docMk/>
            <pc:sldMk cId="4169424410" sldId="362"/>
            <ac:picMk id="17" creationId="{5FAE5229-FAD2-8348-C62F-AC1E319FAFB9}"/>
          </ac:picMkLst>
        </pc:picChg>
        <pc:picChg chg="add mod">
          <ac:chgData name="Carly Pettiona" userId="S::carly.pettiona@healingfoundation.org.au::8cfcf547-e567-4a67-ae5f-7d6e6196302b" providerId="AD" clId="Web-{A326F2E1-8EFA-AB5C-B7E9-B076017F0C01}" dt="2023-07-25T23:53:25.511" v="29" actId="1076"/>
          <ac:picMkLst>
            <pc:docMk/>
            <pc:sldMk cId="4169424410" sldId="362"/>
            <ac:picMk id="19" creationId="{AA5D3C6D-BFC7-0522-51D9-4CB2FFB34102}"/>
          </ac:picMkLst>
        </pc:picChg>
        <pc:picChg chg="add">
          <ac:chgData name="Carly Pettiona" userId="S::carly.pettiona@healingfoundation.org.au::8cfcf547-e567-4a67-ae5f-7d6e6196302b" providerId="AD" clId="Web-{A326F2E1-8EFA-AB5C-B7E9-B076017F0C01}" dt="2023-07-25T23:53:12.339" v="23"/>
          <ac:picMkLst>
            <pc:docMk/>
            <pc:sldMk cId="4169424410" sldId="362"/>
            <ac:picMk id="22" creationId="{7C6D1330-A45A-880C-3D8E-973BBFC226C4}"/>
          </ac:picMkLst>
        </pc:picChg>
        <pc:picChg chg="add mod">
          <ac:chgData name="Carly Pettiona" userId="S::carly.pettiona@healingfoundation.org.au::8cfcf547-e567-4a67-ae5f-7d6e6196302b" providerId="AD" clId="Web-{A326F2E1-8EFA-AB5C-B7E9-B076017F0C01}" dt="2023-07-25T23:53:18.886" v="26" actId="1076"/>
          <ac:picMkLst>
            <pc:docMk/>
            <pc:sldMk cId="4169424410" sldId="362"/>
            <ac:picMk id="24" creationId="{9D88D201-A7AA-4C24-CC42-638BB7B7AF53}"/>
          </ac:picMkLst>
        </pc:picChg>
      </pc:sldChg>
      <pc:sldChg chg="modNotes">
        <pc:chgData name="Carly Pettiona" userId="S::carly.pettiona@healingfoundation.org.au::8cfcf547-e567-4a67-ae5f-7d6e6196302b" providerId="AD" clId="Web-{A326F2E1-8EFA-AB5C-B7E9-B076017F0C01}" dt="2023-07-26T01:08:45.808" v="1981"/>
        <pc:sldMkLst>
          <pc:docMk/>
          <pc:sldMk cId="3970492126" sldId="432"/>
        </pc:sldMkLst>
      </pc:sldChg>
      <pc:sldChg chg="add replId">
        <pc:chgData name="Carly Pettiona" userId="S::carly.pettiona@healingfoundation.org.au::8cfcf547-e567-4a67-ae5f-7d6e6196302b" providerId="AD" clId="Web-{A326F2E1-8EFA-AB5C-B7E9-B076017F0C01}" dt="2023-07-25T23:55:18.170" v="62"/>
        <pc:sldMkLst>
          <pc:docMk/>
          <pc:sldMk cId="2791048713" sldId="437"/>
        </pc:sldMkLst>
      </pc:sldChg>
      <pc:sldChg chg="addSp delSp modSp add replId delAnim modNotes">
        <pc:chgData name="Carly Pettiona" userId="S::carly.pettiona@healingfoundation.org.au::8cfcf547-e567-4a67-ae5f-7d6e6196302b" providerId="AD" clId="Web-{A326F2E1-8EFA-AB5C-B7E9-B076017F0C01}" dt="2023-07-26T00:19:32.528" v="495"/>
        <pc:sldMkLst>
          <pc:docMk/>
          <pc:sldMk cId="615622512" sldId="438"/>
        </pc:sldMkLst>
        <pc:spChg chg="del">
          <ac:chgData name="Carly Pettiona" userId="S::carly.pettiona@healingfoundation.org.au::8cfcf547-e567-4a67-ae5f-7d6e6196302b" providerId="AD" clId="Web-{A326F2E1-8EFA-AB5C-B7E9-B076017F0C01}" dt="2023-07-25T23:55:45.686" v="67"/>
          <ac:spMkLst>
            <pc:docMk/>
            <pc:sldMk cId="615622512" sldId="438"/>
            <ac:spMk id="2" creationId="{B0FAEA6B-40B8-CAD3-0600-889CC8C49A35}"/>
          </ac:spMkLst>
        </pc:spChg>
        <pc:spChg chg="del">
          <ac:chgData name="Carly Pettiona" userId="S::carly.pettiona@healingfoundation.org.au::8cfcf547-e567-4a67-ae5f-7d6e6196302b" providerId="AD" clId="Web-{A326F2E1-8EFA-AB5C-B7E9-B076017F0C01}" dt="2023-07-25T23:55:45.686" v="66"/>
          <ac:spMkLst>
            <pc:docMk/>
            <pc:sldMk cId="615622512" sldId="438"/>
            <ac:spMk id="3" creationId="{9D523C6F-88DD-36C2-1504-1B80707FFB73}"/>
          </ac:spMkLst>
        </pc:spChg>
        <pc:spChg chg="del">
          <ac:chgData name="Carly Pettiona" userId="S::carly.pettiona@healingfoundation.org.au::8cfcf547-e567-4a67-ae5f-7d6e6196302b" providerId="AD" clId="Web-{A326F2E1-8EFA-AB5C-B7E9-B076017F0C01}" dt="2023-07-25T23:55:45.701" v="68"/>
          <ac:spMkLst>
            <pc:docMk/>
            <pc:sldMk cId="615622512" sldId="438"/>
            <ac:spMk id="4" creationId="{EE32F98A-CAF5-7597-C298-257EF27AFFAA}"/>
          </ac:spMkLst>
        </pc:spChg>
        <pc:spChg chg="mod">
          <ac:chgData name="Carly Pettiona" userId="S::carly.pettiona@healingfoundation.org.au::8cfcf547-e567-4a67-ae5f-7d6e6196302b" providerId="AD" clId="Web-{A326F2E1-8EFA-AB5C-B7E9-B076017F0C01}" dt="2023-07-25T23:55:39.654" v="64" actId="20577"/>
          <ac:spMkLst>
            <pc:docMk/>
            <pc:sldMk cId="615622512" sldId="438"/>
            <ac:spMk id="5" creationId="{166C9648-FC28-7275-F297-FB016F2CBF1A}"/>
          </ac:spMkLst>
        </pc:spChg>
        <pc:spChg chg="add mod">
          <ac:chgData name="Carly Pettiona" userId="S::carly.pettiona@healingfoundation.org.au::8cfcf547-e567-4a67-ae5f-7d6e6196302b" providerId="AD" clId="Web-{A326F2E1-8EFA-AB5C-B7E9-B076017F0C01}" dt="2023-07-26T00:18:00.573" v="376" actId="1076"/>
          <ac:spMkLst>
            <pc:docMk/>
            <pc:sldMk cId="615622512" sldId="438"/>
            <ac:spMk id="11" creationId="{61BB758D-5AA2-8F78-7287-7662F186E732}"/>
          </ac:spMkLst>
        </pc:spChg>
        <pc:grpChg chg="del">
          <ac:chgData name="Carly Pettiona" userId="S::carly.pettiona@healingfoundation.org.au::8cfcf547-e567-4a67-ae5f-7d6e6196302b" providerId="AD" clId="Web-{A326F2E1-8EFA-AB5C-B7E9-B076017F0C01}" dt="2023-07-25T23:55:45.686" v="65"/>
          <ac:grpSpMkLst>
            <pc:docMk/>
            <pc:sldMk cId="615622512" sldId="438"/>
            <ac:grpSpMk id="9" creationId="{BCA3C3A5-86F4-B06B-EA43-84C4CE5C20A2}"/>
          </ac:grpSpMkLst>
        </pc:grpChg>
        <pc:picChg chg="add mod modCrop">
          <ac:chgData name="Carly Pettiona" userId="S::carly.pettiona@healingfoundation.org.au::8cfcf547-e567-4a67-ae5f-7d6e6196302b" providerId="AD" clId="Web-{A326F2E1-8EFA-AB5C-B7E9-B076017F0C01}" dt="2023-07-26T00:17:54.744" v="374" actId="1076"/>
          <ac:picMkLst>
            <pc:docMk/>
            <pc:sldMk cId="615622512" sldId="438"/>
            <ac:picMk id="10" creationId="{0290663B-D0B3-7E47-C542-12A4A4E89EE7}"/>
          </ac:picMkLst>
        </pc:picChg>
      </pc:sldChg>
      <pc:sldChg chg="addSp delSp modSp add replId addAnim delAnim modNotes">
        <pc:chgData name="Carly Pettiona" userId="S::carly.pettiona@healingfoundation.org.au::8cfcf547-e567-4a67-ae5f-7d6e6196302b" providerId="AD" clId="Web-{A326F2E1-8EFA-AB5C-B7E9-B076017F0C01}" dt="2023-07-26T00:13:07.254" v="358" actId="1076"/>
        <pc:sldMkLst>
          <pc:docMk/>
          <pc:sldMk cId="3360876596" sldId="439"/>
        </pc:sldMkLst>
        <pc:spChg chg="add mod">
          <ac:chgData name="Carly Pettiona" userId="S::carly.pettiona@healingfoundation.org.au::8cfcf547-e567-4a67-ae5f-7d6e6196302b" providerId="AD" clId="Web-{A326F2E1-8EFA-AB5C-B7E9-B076017F0C01}" dt="2023-07-26T00:13:07.254" v="358" actId="1076"/>
          <ac:spMkLst>
            <pc:docMk/>
            <pc:sldMk cId="3360876596" sldId="439"/>
            <ac:spMk id="3" creationId="{4D82323C-AC41-E64B-D876-074926EF5EF6}"/>
          </ac:spMkLst>
        </pc:spChg>
        <pc:spChg chg="add mod">
          <ac:chgData name="Carly Pettiona" userId="S::carly.pettiona@healingfoundation.org.au::8cfcf547-e567-4a67-ae5f-7d6e6196302b" providerId="AD" clId="Web-{A326F2E1-8EFA-AB5C-B7E9-B076017F0C01}" dt="2023-07-26T00:10:50.361" v="289" actId="1076"/>
          <ac:spMkLst>
            <pc:docMk/>
            <pc:sldMk cId="3360876596" sldId="439"/>
            <ac:spMk id="4" creationId="{DCEB1A54-E4BD-8083-2C2E-E696D1FFD588}"/>
          </ac:spMkLst>
        </pc:spChg>
        <pc:spChg chg="mod">
          <ac:chgData name="Carly Pettiona" userId="S::carly.pettiona@healingfoundation.org.au::8cfcf547-e567-4a67-ae5f-7d6e6196302b" providerId="AD" clId="Web-{A326F2E1-8EFA-AB5C-B7E9-B076017F0C01}" dt="2023-07-26T00:07:40.810" v="82" actId="1076"/>
          <ac:spMkLst>
            <pc:docMk/>
            <pc:sldMk cId="3360876596" sldId="439"/>
            <ac:spMk id="5" creationId="{166C9648-FC28-7275-F297-FB016F2CBF1A}"/>
          </ac:spMkLst>
        </pc:spChg>
        <pc:spChg chg="add mod">
          <ac:chgData name="Carly Pettiona" userId="S::carly.pettiona@healingfoundation.org.au::8cfcf547-e567-4a67-ae5f-7d6e6196302b" providerId="AD" clId="Web-{A326F2E1-8EFA-AB5C-B7E9-B076017F0C01}" dt="2023-07-26T00:12:58.582" v="356" actId="14100"/>
          <ac:spMkLst>
            <pc:docMk/>
            <pc:sldMk cId="3360876596" sldId="439"/>
            <ac:spMk id="7" creationId="{2A3FD640-9272-503B-0FF4-35248B2881FD}"/>
          </ac:spMkLst>
        </pc:spChg>
        <pc:picChg chg="del">
          <ac:chgData name="Carly Pettiona" userId="S::carly.pettiona@healingfoundation.org.au::8cfcf547-e567-4a67-ae5f-7d6e6196302b" providerId="AD" clId="Web-{A326F2E1-8EFA-AB5C-B7E9-B076017F0C01}" dt="2023-07-26T00:07:38.091" v="81"/>
          <ac:picMkLst>
            <pc:docMk/>
            <pc:sldMk cId="3360876596" sldId="439"/>
            <ac:picMk id="10" creationId="{0290663B-D0B3-7E47-C542-12A4A4E89EE7}"/>
          </ac:picMkLst>
        </pc:picChg>
        <pc:picChg chg="mod">
          <ac:chgData name="Carly Pettiona" userId="S::carly.pettiona@healingfoundation.org.au::8cfcf547-e567-4a67-ae5f-7d6e6196302b" providerId="AD" clId="Web-{A326F2E1-8EFA-AB5C-B7E9-B076017F0C01}" dt="2023-07-26T00:12:41.847" v="351" actId="1076"/>
          <ac:picMkLst>
            <pc:docMk/>
            <pc:sldMk cId="3360876596" sldId="439"/>
            <ac:picMk id="20" creationId="{E91ACB26-13AE-B6F0-DE4D-E89FD78D20F4}"/>
          </ac:picMkLst>
        </pc:picChg>
      </pc:sldChg>
      <pc:sldChg chg="addSp delSp modSp add replId modNotes">
        <pc:chgData name="Carly Pettiona" userId="S::carly.pettiona@healingfoundation.org.au::8cfcf547-e567-4a67-ae5f-7d6e6196302b" providerId="AD" clId="Web-{A326F2E1-8EFA-AB5C-B7E9-B076017F0C01}" dt="2023-07-26T00:35:29.001" v="844"/>
        <pc:sldMkLst>
          <pc:docMk/>
          <pc:sldMk cId="905306341" sldId="440"/>
        </pc:sldMkLst>
        <pc:spChg chg="add mod">
          <ac:chgData name="Carly Pettiona" userId="S::carly.pettiona@healingfoundation.org.au::8cfcf547-e567-4a67-ae5f-7d6e6196302b" providerId="AD" clId="Web-{A326F2E1-8EFA-AB5C-B7E9-B076017F0C01}" dt="2023-07-26T00:34:48.359" v="837" actId="14100"/>
          <ac:spMkLst>
            <pc:docMk/>
            <pc:sldMk cId="905306341" sldId="440"/>
            <ac:spMk id="4" creationId="{E99AB36F-CF2E-BADA-AB9E-12C50FBB969C}"/>
          </ac:spMkLst>
        </pc:spChg>
        <pc:spChg chg="mod">
          <ac:chgData name="Carly Pettiona" userId="S::carly.pettiona@healingfoundation.org.au::8cfcf547-e567-4a67-ae5f-7d6e6196302b" providerId="AD" clId="Web-{A326F2E1-8EFA-AB5C-B7E9-B076017F0C01}" dt="2023-07-26T00:19:49.434" v="501" actId="20577"/>
          <ac:spMkLst>
            <pc:docMk/>
            <pc:sldMk cId="905306341" sldId="440"/>
            <ac:spMk id="5" creationId="{166C9648-FC28-7275-F297-FB016F2CBF1A}"/>
          </ac:spMkLst>
        </pc:spChg>
        <pc:spChg chg="mod">
          <ac:chgData name="Carly Pettiona" userId="S::carly.pettiona@healingfoundation.org.au::8cfcf547-e567-4a67-ae5f-7d6e6196302b" providerId="AD" clId="Web-{A326F2E1-8EFA-AB5C-B7E9-B076017F0C01}" dt="2023-07-26T00:31:14.417" v="611" actId="20577"/>
          <ac:spMkLst>
            <pc:docMk/>
            <pc:sldMk cId="905306341" sldId="440"/>
            <ac:spMk id="11" creationId="{61BB758D-5AA2-8F78-7287-7662F186E732}"/>
          </ac:spMkLst>
        </pc:spChg>
        <pc:picChg chg="add mod">
          <ac:chgData name="Carly Pettiona" userId="S::carly.pettiona@healingfoundation.org.au::8cfcf547-e567-4a67-ae5f-7d6e6196302b" providerId="AD" clId="Web-{A326F2E1-8EFA-AB5C-B7E9-B076017F0C01}" dt="2023-07-26T00:31:03.776" v="607" actId="1076"/>
          <ac:picMkLst>
            <pc:docMk/>
            <pc:sldMk cId="905306341" sldId="440"/>
            <ac:picMk id="2" creationId="{6E02F6F6-0741-8BA4-39DA-C36EC6B2A07F}"/>
          </ac:picMkLst>
        </pc:picChg>
        <pc:picChg chg="del">
          <ac:chgData name="Carly Pettiona" userId="S::carly.pettiona@healingfoundation.org.au::8cfcf547-e567-4a67-ae5f-7d6e6196302b" providerId="AD" clId="Web-{A326F2E1-8EFA-AB5C-B7E9-B076017F0C01}" dt="2023-07-26T00:19:50.263" v="502"/>
          <ac:picMkLst>
            <pc:docMk/>
            <pc:sldMk cId="905306341" sldId="440"/>
            <ac:picMk id="10" creationId="{0290663B-D0B3-7E47-C542-12A4A4E89EE7}"/>
          </ac:picMkLst>
        </pc:picChg>
        <pc:picChg chg="mod">
          <ac:chgData name="Carly Pettiona" userId="S::carly.pettiona@healingfoundation.org.au::8cfcf547-e567-4a67-ae5f-7d6e6196302b" providerId="AD" clId="Web-{A326F2E1-8EFA-AB5C-B7E9-B076017F0C01}" dt="2023-07-26T00:31:06.433" v="609" actId="1076"/>
          <ac:picMkLst>
            <pc:docMk/>
            <pc:sldMk cId="905306341" sldId="440"/>
            <ac:picMk id="20" creationId="{E91ACB26-13AE-B6F0-DE4D-E89FD78D20F4}"/>
          </ac:picMkLst>
        </pc:picChg>
      </pc:sldChg>
      <pc:sldChg chg="addSp delSp modSp add replId addAnim modAnim modNotes">
        <pc:chgData name="Carly Pettiona" userId="S::carly.pettiona@healingfoundation.org.au::8cfcf547-e567-4a67-ae5f-7d6e6196302b" providerId="AD" clId="Web-{A326F2E1-8EFA-AB5C-B7E9-B076017F0C01}" dt="2023-07-26T00:45:55.045" v="1105"/>
        <pc:sldMkLst>
          <pc:docMk/>
          <pc:sldMk cId="3836900098" sldId="441"/>
        </pc:sldMkLst>
        <pc:spChg chg="add mod">
          <ac:chgData name="Carly Pettiona" userId="S::carly.pettiona@healingfoundation.org.au::8cfcf547-e567-4a67-ae5f-7d6e6196302b" providerId="AD" clId="Web-{A326F2E1-8EFA-AB5C-B7E9-B076017F0C01}" dt="2023-07-26T00:45:44.779" v="1103" actId="1076"/>
          <ac:spMkLst>
            <pc:docMk/>
            <pc:sldMk cId="3836900098" sldId="441"/>
            <ac:spMk id="2" creationId="{F8057AE3-E522-84DB-E9AB-3EC2C0024CA1}"/>
          </ac:spMkLst>
        </pc:spChg>
        <pc:spChg chg="mod">
          <ac:chgData name="Carly Pettiona" userId="S::carly.pettiona@healingfoundation.org.au::8cfcf547-e567-4a67-ae5f-7d6e6196302b" providerId="AD" clId="Web-{A326F2E1-8EFA-AB5C-B7E9-B076017F0C01}" dt="2023-07-26T00:35:33.282" v="856" actId="20577"/>
          <ac:spMkLst>
            <pc:docMk/>
            <pc:sldMk cId="3836900098" sldId="441"/>
            <ac:spMk id="5" creationId="{166C9648-FC28-7275-F297-FB016F2CBF1A}"/>
          </ac:spMkLst>
        </pc:spChg>
        <pc:spChg chg="mod">
          <ac:chgData name="Carly Pettiona" userId="S::carly.pettiona@healingfoundation.org.au::8cfcf547-e567-4a67-ae5f-7d6e6196302b" providerId="AD" clId="Web-{A326F2E1-8EFA-AB5C-B7E9-B076017F0C01}" dt="2023-07-26T00:45:11.169" v="1096" actId="14100"/>
          <ac:spMkLst>
            <pc:docMk/>
            <pc:sldMk cId="3836900098" sldId="441"/>
            <ac:spMk id="11" creationId="{61BB758D-5AA2-8F78-7287-7662F186E732}"/>
          </ac:spMkLst>
        </pc:spChg>
        <pc:picChg chg="del">
          <ac:chgData name="Carly Pettiona" userId="S::carly.pettiona@healingfoundation.org.au::8cfcf547-e567-4a67-ae5f-7d6e6196302b" providerId="AD" clId="Web-{A326F2E1-8EFA-AB5C-B7E9-B076017F0C01}" dt="2023-07-26T00:35:35.845" v="857"/>
          <ac:picMkLst>
            <pc:docMk/>
            <pc:sldMk cId="3836900098" sldId="441"/>
            <ac:picMk id="10" creationId="{0290663B-D0B3-7E47-C542-12A4A4E89EE7}"/>
          </ac:picMkLst>
        </pc:picChg>
        <pc:picChg chg="mod">
          <ac:chgData name="Carly Pettiona" userId="S::carly.pettiona@healingfoundation.org.au::8cfcf547-e567-4a67-ae5f-7d6e6196302b" providerId="AD" clId="Web-{A326F2E1-8EFA-AB5C-B7E9-B076017F0C01}" dt="2023-07-26T00:45:04.169" v="1094" actId="1076"/>
          <ac:picMkLst>
            <pc:docMk/>
            <pc:sldMk cId="3836900098" sldId="441"/>
            <ac:picMk id="20" creationId="{E91ACB26-13AE-B6F0-DE4D-E89FD78D20F4}"/>
          </ac:picMkLst>
        </pc:picChg>
      </pc:sldChg>
      <pc:sldChg chg="addSp modSp add replId delAnim">
        <pc:chgData name="Carly Pettiona" userId="S::carly.pettiona@healingfoundation.org.au::8cfcf547-e567-4a67-ae5f-7d6e6196302b" providerId="AD" clId="Web-{A326F2E1-8EFA-AB5C-B7E9-B076017F0C01}" dt="2023-07-26T01:10:34.716" v="2056"/>
        <pc:sldMkLst>
          <pc:docMk/>
          <pc:sldMk cId="497364271" sldId="442"/>
        </pc:sldMkLst>
        <pc:spChg chg="mod">
          <ac:chgData name="Carly Pettiona" userId="S::carly.pettiona@healingfoundation.org.au::8cfcf547-e567-4a67-ae5f-7d6e6196302b" providerId="AD" clId="Web-{A326F2E1-8EFA-AB5C-B7E9-B076017F0C01}" dt="2023-07-26T01:09:39.528" v="1986" actId="1076"/>
          <ac:spMkLst>
            <pc:docMk/>
            <pc:sldMk cId="497364271" sldId="442"/>
            <ac:spMk id="2" creationId="{F8057AE3-E522-84DB-E9AB-3EC2C0024CA1}"/>
          </ac:spMkLst>
        </pc:spChg>
        <pc:spChg chg="mod">
          <ac:chgData name="Carly Pettiona" userId="S::carly.pettiona@healingfoundation.org.au::8cfcf547-e567-4a67-ae5f-7d6e6196302b" providerId="AD" clId="Web-{A326F2E1-8EFA-AB5C-B7E9-B076017F0C01}" dt="2023-07-26T01:09:37.465" v="1985" actId="1076"/>
          <ac:spMkLst>
            <pc:docMk/>
            <pc:sldMk cId="497364271" sldId="442"/>
            <ac:spMk id="5" creationId="{166C9648-FC28-7275-F297-FB016F2CBF1A}"/>
          </ac:spMkLst>
        </pc:spChg>
        <pc:spChg chg="mod">
          <ac:chgData name="Carly Pettiona" userId="S::carly.pettiona@healingfoundation.org.au::8cfcf547-e567-4a67-ae5f-7d6e6196302b" providerId="AD" clId="Web-{A326F2E1-8EFA-AB5C-B7E9-B076017F0C01}" dt="2023-07-26T01:10:12.560" v="2055" actId="1076"/>
          <ac:spMkLst>
            <pc:docMk/>
            <pc:sldMk cId="497364271" sldId="442"/>
            <ac:spMk id="11" creationId="{61BB758D-5AA2-8F78-7287-7662F186E732}"/>
          </ac:spMkLst>
        </pc:spChg>
        <pc:picChg chg="add mod">
          <ac:chgData name="Carly Pettiona" userId="S::carly.pettiona@healingfoundation.org.au::8cfcf547-e567-4a67-ae5f-7d6e6196302b" providerId="AD" clId="Web-{A326F2E1-8EFA-AB5C-B7E9-B076017F0C01}" dt="2023-07-26T01:09:32.981" v="1984" actId="14100"/>
          <ac:picMkLst>
            <pc:docMk/>
            <pc:sldMk cId="497364271" sldId="442"/>
            <ac:picMk id="3" creationId="{CC663021-9B51-C721-451A-65D1EE2CAEA1}"/>
          </ac:picMkLst>
        </pc:picChg>
      </pc:sldChg>
      <pc:sldChg chg="addSp modSp add replId addAnim delAnim">
        <pc:chgData name="Carly Pettiona" userId="S::carly.pettiona@healingfoundation.org.au::8cfcf547-e567-4a67-ae5f-7d6e6196302b" providerId="AD" clId="Web-{A326F2E1-8EFA-AB5C-B7E9-B076017F0C01}" dt="2023-07-26T00:50:19.582" v="1274" actId="1076"/>
        <pc:sldMkLst>
          <pc:docMk/>
          <pc:sldMk cId="3731646021" sldId="443"/>
        </pc:sldMkLst>
        <pc:spChg chg="mod">
          <ac:chgData name="Carly Pettiona" userId="S::carly.pettiona@healingfoundation.org.au::8cfcf547-e567-4a67-ae5f-7d6e6196302b" providerId="AD" clId="Web-{A326F2E1-8EFA-AB5C-B7E9-B076017F0C01}" dt="2023-07-26T00:46:57.984" v="1151" actId="20577"/>
          <ac:spMkLst>
            <pc:docMk/>
            <pc:sldMk cId="3731646021" sldId="443"/>
            <ac:spMk id="2" creationId="{F8057AE3-E522-84DB-E9AB-3EC2C0024CA1}"/>
          </ac:spMkLst>
        </pc:spChg>
        <pc:spChg chg="mod">
          <ac:chgData name="Carly Pettiona" userId="S::carly.pettiona@healingfoundation.org.au::8cfcf547-e567-4a67-ae5f-7d6e6196302b" providerId="AD" clId="Web-{A326F2E1-8EFA-AB5C-B7E9-B076017F0C01}" dt="2023-07-26T00:50:16.191" v="1273"/>
          <ac:spMkLst>
            <pc:docMk/>
            <pc:sldMk cId="3731646021" sldId="443"/>
            <ac:spMk id="11" creationId="{61BB758D-5AA2-8F78-7287-7662F186E732}"/>
          </ac:spMkLst>
        </pc:spChg>
        <pc:picChg chg="add mod">
          <ac:chgData name="Carly Pettiona" userId="S::carly.pettiona@healingfoundation.org.au::8cfcf547-e567-4a67-ae5f-7d6e6196302b" providerId="AD" clId="Web-{A326F2E1-8EFA-AB5C-B7E9-B076017F0C01}" dt="2023-07-26T00:50:19.582" v="1274" actId="1076"/>
          <ac:picMkLst>
            <pc:docMk/>
            <pc:sldMk cId="3731646021" sldId="443"/>
            <ac:picMk id="4" creationId="{F289EAD3-E70C-0D30-BC2E-9E993C559EA8}"/>
          </ac:picMkLst>
        </pc:picChg>
      </pc:sldChg>
      <pc:sldChg chg="new del">
        <pc:chgData name="Carly Pettiona" userId="S::carly.pettiona@healingfoundation.org.au::8cfcf547-e567-4a67-ae5f-7d6e6196302b" providerId="AD" clId="Web-{A326F2E1-8EFA-AB5C-B7E9-B076017F0C01}" dt="2023-07-26T00:50:25.441" v="1276"/>
        <pc:sldMkLst>
          <pc:docMk/>
          <pc:sldMk cId="1408849269" sldId="444"/>
        </pc:sldMkLst>
      </pc:sldChg>
      <pc:sldChg chg="modSp add replId">
        <pc:chgData name="Carly Pettiona" userId="S::carly.pettiona@healingfoundation.org.au::8cfcf547-e567-4a67-ae5f-7d6e6196302b" providerId="AD" clId="Web-{A326F2E1-8EFA-AB5C-B7E9-B076017F0C01}" dt="2023-07-26T00:54:21.774" v="1753"/>
        <pc:sldMkLst>
          <pc:docMk/>
          <pc:sldMk cId="4200085638" sldId="444"/>
        </pc:sldMkLst>
        <pc:spChg chg="mod">
          <ac:chgData name="Carly Pettiona" userId="S::carly.pettiona@healingfoundation.org.au::8cfcf547-e567-4a67-ae5f-7d6e6196302b" providerId="AD" clId="Web-{A326F2E1-8EFA-AB5C-B7E9-B076017F0C01}" dt="2023-07-26T00:50:57.973" v="1288" actId="20577"/>
          <ac:spMkLst>
            <pc:docMk/>
            <pc:sldMk cId="4200085638" sldId="444"/>
            <ac:spMk id="2" creationId="{F8057AE3-E522-84DB-E9AB-3EC2C0024CA1}"/>
          </ac:spMkLst>
        </pc:spChg>
        <pc:spChg chg="mod">
          <ac:chgData name="Carly Pettiona" userId="S::carly.pettiona@healingfoundation.org.au::8cfcf547-e567-4a67-ae5f-7d6e6196302b" providerId="AD" clId="Web-{A326F2E1-8EFA-AB5C-B7E9-B076017F0C01}" dt="2023-07-26T00:54:21.774" v="1753"/>
          <ac:spMkLst>
            <pc:docMk/>
            <pc:sldMk cId="4200085638" sldId="444"/>
            <ac:spMk id="11" creationId="{61BB758D-5AA2-8F78-7287-7662F186E732}"/>
          </ac:spMkLst>
        </pc:spChg>
      </pc:sldChg>
      <pc:sldChg chg="modSp add replId modNotes">
        <pc:chgData name="Carly Pettiona" userId="S::carly.pettiona@healingfoundation.org.au::8cfcf547-e567-4a67-ae5f-7d6e6196302b" providerId="AD" clId="Web-{A326F2E1-8EFA-AB5C-B7E9-B076017F0C01}" dt="2023-07-26T01:00:20.782" v="1933"/>
        <pc:sldMkLst>
          <pc:docMk/>
          <pc:sldMk cId="215944812" sldId="445"/>
        </pc:sldMkLst>
        <pc:spChg chg="mod">
          <ac:chgData name="Carly Pettiona" userId="S::carly.pettiona@healingfoundation.org.au::8cfcf547-e567-4a67-ae5f-7d6e6196302b" providerId="AD" clId="Web-{A326F2E1-8EFA-AB5C-B7E9-B076017F0C01}" dt="2023-07-26T00:58:48.639" v="1808" actId="20577"/>
          <ac:spMkLst>
            <pc:docMk/>
            <pc:sldMk cId="215944812" sldId="445"/>
            <ac:spMk id="2" creationId="{F8057AE3-E522-84DB-E9AB-3EC2C0024CA1}"/>
          </ac:spMkLst>
        </pc:spChg>
        <pc:spChg chg="mod">
          <ac:chgData name="Carly Pettiona" userId="S::carly.pettiona@healingfoundation.org.au::8cfcf547-e567-4a67-ae5f-7d6e6196302b" providerId="AD" clId="Web-{A326F2E1-8EFA-AB5C-B7E9-B076017F0C01}" dt="2023-07-26T00:52:40.163" v="1496" actId="20577"/>
          <ac:spMkLst>
            <pc:docMk/>
            <pc:sldMk cId="215944812" sldId="445"/>
            <ac:spMk id="11" creationId="{61BB758D-5AA2-8F78-7287-7662F186E732}"/>
          </ac:spMkLst>
        </pc:spChg>
      </pc:sldChg>
      <pc:sldChg chg="addSp delSp modSp add">
        <pc:chgData name="Carly Pettiona" userId="S::carly.pettiona@healingfoundation.org.au::8cfcf547-e567-4a67-ae5f-7d6e6196302b" providerId="AD" clId="Web-{A326F2E1-8EFA-AB5C-B7E9-B076017F0C01}" dt="2023-07-26T01:21:28.699" v="2132" actId="1076"/>
        <pc:sldMkLst>
          <pc:docMk/>
          <pc:sldMk cId="82815138" sldId="446"/>
        </pc:sldMkLst>
        <pc:spChg chg="mod">
          <ac:chgData name="Carly Pettiona" userId="S::carly.pettiona@healingfoundation.org.au::8cfcf547-e567-4a67-ae5f-7d6e6196302b" providerId="AD" clId="Web-{A326F2E1-8EFA-AB5C-B7E9-B076017F0C01}" dt="2023-07-26T01:21:14.809" v="2129" actId="20577"/>
          <ac:spMkLst>
            <pc:docMk/>
            <pc:sldMk cId="82815138" sldId="446"/>
            <ac:spMk id="5" creationId="{1D0DFB20-AC56-A70F-BE57-312821FE351B}"/>
          </ac:spMkLst>
        </pc:spChg>
        <pc:spChg chg="add del">
          <ac:chgData name="Carly Pettiona" userId="S::carly.pettiona@healingfoundation.org.au::8cfcf547-e567-4a67-ae5f-7d6e6196302b" providerId="AD" clId="Web-{A326F2E1-8EFA-AB5C-B7E9-B076017F0C01}" dt="2023-07-26T01:20:34.916" v="2074"/>
          <ac:spMkLst>
            <pc:docMk/>
            <pc:sldMk cId="82815138" sldId="446"/>
            <ac:spMk id="29" creationId="{9089EED9-F54D-4F20-A2C6-949DE4176959}"/>
          </ac:spMkLst>
        </pc:spChg>
        <pc:spChg chg="add del ord">
          <ac:chgData name="Carly Pettiona" userId="S::carly.pettiona@healingfoundation.org.au::8cfcf547-e567-4a67-ae5f-7d6e6196302b" providerId="AD" clId="Web-{A326F2E1-8EFA-AB5C-B7E9-B076017F0C01}" dt="2023-07-26T01:20:34.916" v="2074"/>
          <ac:spMkLst>
            <pc:docMk/>
            <pc:sldMk cId="82815138" sldId="446"/>
            <ac:spMk id="31" creationId="{7E46F721-3785-414D-8697-16AF490E6806}"/>
          </ac:spMkLst>
        </pc:spChg>
        <pc:spChg chg="add del">
          <ac:chgData name="Carly Pettiona" userId="S::carly.pettiona@healingfoundation.org.au::8cfcf547-e567-4a67-ae5f-7d6e6196302b" providerId="AD" clId="Web-{A326F2E1-8EFA-AB5C-B7E9-B076017F0C01}" dt="2023-07-26T01:20:34.901" v="2073"/>
          <ac:spMkLst>
            <pc:docMk/>
            <pc:sldMk cId="82815138" sldId="446"/>
            <ac:spMk id="36" creationId="{0A597D97-203B-498B-95D3-E90DC961039F}"/>
          </ac:spMkLst>
        </pc:spChg>
        <pc:spChg chg="add del">
          <ac:chgData name="Carly Pettiona" userId="S::carly.pettiona@healingfoundation.org.au::8cfcf547-e567-4a67-ae5f-7d6e6196302b" providerId="AD" clId="Web-{A326F2E1-8EFA-AB5C-B7E9-B076017F0C01}" dt="2023-07-26T01:20:34.901" v="2073"/>
          <ac:spMkLst>
            <pc:docMk/>
            <pc:sldMk cId="82815138" sldId="446"/>
            <ac:spMk id="38" creationId="{6A6EF10E-DF41-4BD3-8EB4-6F646531DC26}"/>
          </ac:spMkLst>
        </pc:spChg>
        <pc:spChg chg="add">
          <ac:chgData name="Carly Pettiona" userId="S::carly.pettiona@healingfoundation.org.au::8cfcf547-e567-4a67-ae5f-7d6e6196302b" providerId="AD" clId="Web-{A326F2E1-8EFA-AB5C-B7E9-B076017F0C01}" dt="2023-07-26T01:20:34.916" v="2074"/>
          <ac:spMkLst>
            <pc:docMk/>
            <pc:sldMk cId="82815138" sldId="446"/>
            <ac:spMk id="40" creationId="{FA69AAE0-49D5-4C8B-8BA2-55898C00E05E}"/>
          </ac:spMkLst>
        </pc:spChg>
        <pc:picChg chg="add mod ord">
          <ac:chgData name="Carly Pettiona" userId="S::carly.pettiona@healingfoundation.org.au::8cfcf547-e567-4a67-ae5f-7d6e6196302b" providerId="AD" clId="Web-{A326F2E1-8EFA-AB5C-B7E9-B076017F0C01}" dt="2023-07-26T01:20:34.916" v="2074"/>
          <ac:picMkLst>
            <pc:docMk/>
            <pc:sldMk cId="82815138" sldId="446"/>
            <ac:picMk id="2" creationId="{38A9262C-6137-2C99-4F08-6366E7721B9D}"/>
          </ac:picMkLst>
        </pc:picChg>
        <pc:picChg chg="del">
          <ac:chgData name="Carly Pettiona" userId="S::carly.pettiona@healingfoundation.org.au::8cfcf547-e567-4a67-ae5f-7d6e6196302b" providerId="AD" clId="Web-{A326F2E1-8EFA-AB5C-B7E9-B076017F0C01}" dt="2023-07-26T01:19:22.008" v="2064"/>
          <ac:picMkLst>
            <pc:docMk/>
            <pc:sldMk cId="82815138" sldId="446"/>
            <ac:picMk id="3" creationId="{DD83E3C3-6D56-DF09-07D5-6CAC08E250B5}"/>
          </ac:picMkLst>
        </pc:picChg>
        <pc:picChg chg="add del mod ord">
          <ac:chgData name="Carly Pettiona" userId="S::carly.pettiona@healingfoundation.org.au::8cfcf547-e567-4a67-ae5f-7d6e6196302b" providerId="AD" clId="Web-{A326F2E1-8EFA-AB5C-B7E9-B076017F0C01}" dt="2023-07-26T01:20:34.916" v="2074"/>
          <ac:picMkLst>
            <pc:docMk/>
            <pc:sldMk cId="82815138" sldId="446"/>
            <ac:picMk id="10" creationId="{793BD5FF-3A90-F709-2B58-43C73441EE34}"/>
          </ac:picMkLst>
        </pc:picChg>
        <pc:picChg chg="mod">
          <ac:chgData name="Carly Pettiona" userId="S::carly.pettiona@healingfoundation.org.au::8cfcf547-e567-4a67-ae5f-7d6e6196302b" providerId="AD" clId="Web-{A326F2E1-8EFA-AB5C-B7E9-B076017F0C01}" dt="2023-07-26T01:21:28.699" v="2132" actId="1076"/>
          <ac:picMkLst>
            <pc:docMk/>
            <pc:sldMk cId="82815138" sldId="446"/>
            <ac:picMk id="12" creationId="{8F0DE68A-D688-92B4-BDEE-03F188A9CEC2}"/>
          </ac:picMkLst>
        </pc:picChg>
      </pc:sldChg>
      <pc:sldChg chg="addSp delSp modSp add del mod setBg">
        <pc:chgData name="Carly Pettiona" userId="S::carly.pettiona@healingfoundation.org.au::8cfcf547-e567-4a67-ae5f-7d6e6196302b" providerId="AD" clId="Web-{A326F2E1-8EFA-AB5C-B7E9-B076017F0C01}" dt="2023-07-26T01:19:01.867" v="2062"/>
        <pc:sldMkLst>
          <pc:docMk/>
          <pc:sldMk cId="4242217476" sldId="446"/>
        </pc:sldMkLst>
        <pc:spChg chg="mod">
          <ac:chgData name="Carly Pettiona" userId="S::carly.pettiona@healingfoundation.org.au::8cfcf547-e567-4a67-ae5f-7d6e6196302b" providerId="AD" clId="Web-{A326F2E1-8EFA-AB5C-B7E9-B076017F0C01}" dt="2023-07-26T01:13:54.658" v="2058"/>
          <ac:spMkLst>
            <pc:docMk/>
            <pc:sldMk cId="4242217476" sldId="446"/>
            <ac:spMk id="5" creationId="{1D0DFB20-AC56-A70F-BE57-312821FE351B}"/>
          </ac:spMkLst>
        </pc:spChg>
        <pc:spChg chg="add">
          <ac:chgData name="Carly Pettiona" userId="S::carly.pettiona@healingfoundation.org.au::8cfcf547-e567-4a67-ae5f-7d6e6196302b" providerId="AD" clId="Web-{A326F2E1-8EFA-AB5C-B7E9-B076017F0C01}" dt="2023-07-26T01:13:54.658" v="2058"/>
          <ac:spMkLst>
            <pc:docMk/>
            <pc:sldMk cId="4242217476" sldId="446"/>
            <ac:spMk id="17" creationId="{2172A0AC-3DCE-4672-BCAF-28FEF91F6020}"/>
          </ac:spMkLst>
        </pc:spChg>
        <pc:spChg chg="add">
          <ac:chgData name="Carly Pettiona" userId="S::carly.pettiona@healingfoundation.org.au::8cfcf547-e567-4a67-ae5f-7d6e6196302b" providerId="AD" clId="Web-{A326F2E1-8EFA-AB5C-B7E9-B076017F0C01}" dt="2023-07-26T01:13:54.658" v="2058"/>
          <ac:spMkLst>
            <pc:docMk/>
            <pc:sldMk cId="4242217476" sldId="446"/>
            <ac:spMk id="19" creationId="{AE6F1C77-EDC9-4C5F-8C1C-62DD46BDA3C3}"/>
          </ac:spMkLst>
        </pc:spChg>
        <pc:picChg chg="del mod">
          <ac:chgData name="Carly Pettiona" userId="S::carly.pettiona@healingfoundation.org.au::8cfcf547-e567-4a67-ae5f-7d6e6196302b" providerId="AD" clId="Web-{A326F2E1-8EFA-AB5C-B7E9-B076017F0C01}" dt="2023-07-26T01:18:59.008" v="2061"/>
          <ac:picMkLst>
            <pc:docMk/>
            <pc:sldMk cId="4242217476" sldId="446"/>
            <ac:picMk id="3" creationId="{DD83E3C3-6D56-DF09-07D5-6CAC08E250B5}"/>
          </ac:picMkLst>
        </pc:picChg>
        <pc:picChg chg="mod">
          <ac:chgData name="Carly Pettiona" userId="S::carly.pettiona@healingfoundation.org.au::8cfcf547-e567-4a67-ae5f-7d6e6196302b" providerId="AD" clId="Web-{A326F2E1-8EFA-AB5C-B7E9-B076017F0C01}" dt="2023-07-26T01:13:54.658" v="2058"/>
          <ac:picMkLst>
            <pc:docMk/>
            <pc:sldMk cId="4242217476" sldId="446"/>
            <ac:picMk id="10" creationId="{793BD5FF-3A90-F709-2B58-43C73441EE34}"/>
          </ac:picMkLst>
        </pc:picChg>
      </pc:sldChg>
      <pc:sldChg chg="delSp modSp add replId delAnim">
        <pc:chgData name="Carly Pettiona" userId="S::carly.pettiona@healingfoundation.org.au::8cfcf547-e567-4a67-ae5f-7d6e6196302b" providerId="AD" clId="Web-{A326F2E1-8EFA-AB5C-B7E9-B076017F0C01}" dt="2023-07-26T01:23:39.373" v="2284"/>
        <pc:sldMkLst>
          <pc:docMk/>
          <pc:sldMk cId="2141523346" sldId="447"/>
        </pc:sldMkLst>
        <pc:spChg chg="mod">
          <ac:chgData name="Carly Pettiona" userId="S::carly.pettiona@healingfoundation.org.au::8cfcf547-e567-4a67-ae5f-7d6e6196302b" providerId="AD" clId="Web-{A326F2E1-8EFA-AB5C-B7E9-B076017F0C01}" dt="2023-07-26T01:22:44.966" v="2200" actId="20577"/>
          <ac:spMkLst>
            <pc:docMk/>
            <pc:sldMk cId="2141523346" sldId="447"/>
            <ac:spMk id="2" creationId="{79E27399-617F-D151-3C79-DDBEE6FCD43B}"/>
          </ac:spMkLst>
        </pc:spChg>
        <pc:spChg chg="mod">
          <ac:chgData name="Carly Pettiona" userId="S::carly.pettiona@healingfoundation.org.au::8cfcf547-e567-4a67-ae5f-7d6e6196302b" providerId="AD" clId="Web-{A326F2E1-8EFA-AB5C-B7E9-B076017F0C01}" dt="2023-07-26T01:23:07.216" v="2251" actId="20577"/>
          <ac:spMkLst>
            <pc:docMk/>
            <pc:sldMk cId="2141523346" sldId="447"/>
            <ac:spMk id="4" creationId="{1EE6339D-9E9A-84D5-DC59-7F19AF9CFFB5}"/>
          </ac:spMkLst>
        </pc:spChg>
        <pc:spChg chg="mod">
          <ac:chgData name="Carly Pettiona" userId="S::carly.pettiona@healingfoundation.org.au::8cfcf547-e567-4a67-ae5f-7d6e6196302b" providerId="AD" clId="Web-{A326F2E1-8EFA-AB5C-B7E9-B076017F0C01}" dt="2023-07-26T01:23:15.732" v="2279" actId="20577"/>
          <ac:spMkLst>
            <pc:docMk/>
            <pc:sldMk cId="2141523346" sldId="447"/>
            <ac:spMk id="5" creationId="{2991391B-D1AD-FE4B-7F7B-5A2F81A4B8C1}"/>
          </ac:spMkLst>
        </pc:spChg>
        <pc:spChg chg="mod">
          <ac:chgData name="Carly Pettiona" userId="S::carly.pettiona@healingfoundation.org.au::8cfcf547-e567-4a67-ae5f-7d6e6196302b" providerId="AD" clId="Web-{A326F2E1-8EFA-AB5C-B7E9-B076017F0C01}" dt="2023-07-26T01:22:28.559" v="2160" actId="20577"/>
          <ac:spMkLst>
            <pc:docMk/>
            <pc:sldMk cId="2141523346" sldId="447"/>
            <ac:spMk id="6" creationId="{0525F5B9-8593-EEAA-F5E4-2CE07BF18483}"/>
          </ac:spMkLst>
        </pc:spChg>
        <pc:spChg chg="mod">
          <ac:chgData name="Carly Pettiona" userId="S::carly.pettiona@healingfoundation.org.au::8cfcf547-e567-4a67-ae5f-7d6e6196302b" providerId="AD" clId="Web-{A326F2E1-8EFA-AB5C-B7E9-B076017F0C01}" dt="2023-07-26T01:22:57.513" v="2231" actId="1076"/>
          <ac:spMkLst>
            <pc:docMk/>
            <pc:sldMk cId="2141523346" sldId="447"/>
            <ac:spMk id="9" creationId="{F54EE4E2-0C12-E5AF-BE1E-E82B8A267AB7}"/>
          </ac:spMkLst>
        </pc:spChg>
        <pc:spChg chg="del topLvl">
          <ac:chgData name="Carly Pettiona" userId="S::carly.pettiona@healingfoundation.org.au::8cfcf547-e567-4a67-ae5f-7d6e6196302b" providerId="AD" clId="Web-{A326F2E1-8EFA-AB5C-B7E9-B076017F0C01}" dt="2023-07-26T01:23:18.732" v="2280"/>
          <ac:spMkLst>
            <pc:docMk/>
            <pc:sldMk cId="2141523346" sldId="447"/>
            <ac:spMk id="10" creationId="{7F3961E6-27D0-11E4-58C9-D818DBDC58E6}"/>
          </ac:spMkLst>
        </pc:spChg>
        <pc:spChg chg="del topLvl">
          <ac:chgData name="Carly Pettiona" userId="S::carly.pettiona@healingfoundation.org.au::8cfcf547-e567-4a67-ae5f-7d6e6196302b" providerId="AD" clId="Web-{A326F2E1-8EFA-AB5C-B7E9-B076017F0C01}" dt="2023-07-26T01:23:39.373" v="2284"/>
          <ac:spMkLst>
            <pc:docMk/>
            <pc:sldMk cId="2141523346" sldId="447"/>
            <ac:spMk id="15" creationId="{5706191E-62C0-E064-CC9F-7F10974CB22A}"/>
          </ac:spMkLst>
        </pc:spChg>
        <pc:grpChg chg="mod">
          <ac:chgData name="Carly Pettiona" userId="S::carly.pettiona@healingfoundation.org.au::8cfcf547-e567-4a67-ae5f-7d6e6196302b" providerId="AD" clId="Web-{A326F2E1-8EFA-AB5C-B7E9-B076017F0C01}" dt="2023-07-26T01:23:32.232" v="2283" actId="1076"/>
          <ac:grpSpMkLst>
            <pc:docMk/>
            <pc:sldMk cId="2141523346" sldId="447"/>
            <ac:grpSpMk id="18" creationId="{7C783195-B81A-D6F7-39E8-4CBAD38F17F8}"/>
          </ac:grpSpMkLst>
        </pc:grpChg>
        <pc:grpChg chg="mod">
          <ac:chgData name="Carly Pettiona" userId="S::carly.pettiona@healingfoundation.org.au::8cfcf547-e567-4a67-ae5f-7d6e6196302b" providerId="AD" clId="Web-{A326F2E1-8EFA-AB5C-B7E9-B076017F0C01}" dt="2023-07-26T01:23:28.170" v="2282" actId="1076"/>
          <ac:grpSpMkLst>
            <pc:docMk/>
            <pc:sldMk cId="2141523346" sldId="447"/>
            <ac:grpSpMk id="19" creationId="{2138BD79-5470-AE65-3BFA-F35CE70B5984}"/>
          </ac:grpSpMkLst>
        </pc:grpChg>
        <pc:grpChg chg="mod">
          <ac:chgData name="Carly Pettiona" userId="S::carly.pettiona@healingfoundation.org.au::8cfcf547-e567-4a67-ae5f-7d6e6196302b" providerId="AD" clId="Web-{A326F2E1-8EFA-AB5C-B7E9-B076017F0C01}" dt="2023-07-26T01:23:25.467" v="2281" actId="1076"/>
          <ac:grpSpMkLst>
            <pc:docMk/>
            <pc:sldMk cId="2141523346" sldId="447"/>
            <ac:grpSpMk id="21" creationId="{8C3913F9-1CFE-7E9E-4F08-D0A6CA997E29}"/>
          </ac:grpSpMkLst>
        </pc:grpChg>
        <pc:grpChg chg="del">
          <ac:chgData name="Carly Pettiona" userId="S::carly.pettiona@healingfoundation.org.au::8cfcf547-e567-4a67-ae5f-7d6e6196302b" providerId="AD" clId="Web-{A326F2E1-8EFA-AB5C-B7E9-B076017F0C01}" dt="2023-07-26T01:23:18.732" v="2280"/>
          <ac:grpSpMkLst>
            <pc:docMk/>
            <pc:sldMk cId="2141523346" sldId="447"/>
            <ac:grpSpMk id="22" creationId="{27077F49-018B-5A25-6317-161796E9F94B}"/>
          </ac:grpSpMkLst>
        </pc:grpChg>
      </pc:sldChg>
      <pc:sldChg chg="addSp delSp modSp add replId modNotes">
        <pc:chgData name="Carly Pettiona" userId="S::carly.pettiona@healingfoundation.org.au::8cfcf547-e567-4a67-ae5f-7d6e6196302b" providerId="AD" clId="Web-{A326F2E1-8EFA-AB5C-B7E9-B076017F0C01}" dt="2023-07-26T01:25:04.047" v="2327" actId="1076"/>
        <pc:sldMkLst>
          <pc:docMk/>
          <pc:sldMk cId="8970409" sldId="448"/>
        </pc:sldMkLst>
        <pc:spChg chg="mod">
          <ac:chgData name="Carly Pettiona" userId="S::carly.pettiona@healingfoundation.org.au::8cfcf547-e567-4a67-ae5f-7d6e6196302b" providerId="AD" clId="Web-{A326F2E1-8EFA-AB5C-B7E9-B076017F0C01}" dt="2023-07-26T01:24:11.343" v="2314" actId="1076"/>
          <ac:spMkLst>
            <pc:docMk/>
            <pc:sldMk cId="8970409" sldId="448"/>
            <ac:spMk id="5" creationId="{166C9648-FC28-7275-F297-FB016F2CBF1A}"/>
          </ac:spMkLst>
        </pc:spChg>
        <pc:spChg chg="del">
          <ac:chgData name="Carly Pettiona" userId="S::carly.pettiona@healingfoundation.org.au::8cfcf547-e567-4a67-ae5f-7d6e6196302b" providerId="AD" clId="Web-{A326F2E1-8EFA-AB5C-B7E9-B076017F0C01}" dt="2023-07-26T01:24:13.436" v="2315"/>
          <ac:spMkLst>
            <pc:docMk/>
            <pc:sldMk cId="8970409" sldId="448"/>
            <ac:spMk id="11" creationId="{61BB758D-5AA2-8F78-7287-7662F186E732}"/>
          </ac:spMkLst>
        </pc:spChg>
        <pc:picChg chg="add mod">
          <ac:chgData name="Carly Pettiona" userId="S::carly.pettiona@healingfoundation.org.au::8cfcf547-e567-4a67-ae5f-7d6e6196302b" providerId="AD" clId="Web-{A326F2E1-8EFA-AB5C-B7E9-B076017F0C01}" dt="2023-07-26T01:25:04.047" v="2327" actId="1076"/>
          <ac:picMkLst>
            <pc:docMk/>
            <pc:sldMk cId="8970409" sldId="448"/>
            <ac:picMk id="2" creationId="{139902DF-CB95-2294-4160-67868ACE44F3}"/>
          </ac:picMkLst>
        </pc:picChg>
        <pc:picChg chg="del">
          <ac:chgData name="Carly Pettiona" userId="S::carly.pettiona@healingfoundation.org.au::8cfcf547-e567-4a67-ae5f-7d6e6196302b" providerId="AD" clId="Web-{A326F2E1-8EFA-AB5C-B7E9-B076017F0C01}" dt="2023-07-26T01:24:13.436" v="2316"/>
          <ac:picMkLst>
            <pc:docMk/>
            <pc:sldMk cId="8970409" sldId="448"/>
            <ac:picMk id="10" creationId="{0290663B-D0B3-7E47-C542-12A4A4E89EE7}"/>
          </ac:picMkLst>
        </pc:picChg>
      </pc:sldChg>
      <pc:sldChg chg="addSp delSp modSp add replId addAnim modAnim modNotes">
        <pc:chgData name="Carly Pettiona" userId="S::carly.pettiona@healingfoundation.org.au::8cfcf547-e567-4a67-ae5f-7d6e6196302b" providerId="AD" clId="Web-{A326F2E1-8EFA-AB5C-B7E9-B076017F0C01}" dt="2023-07-26T01:44:48.602" v="2852"/>
        <pc:sldMkLst>
          <pc:docMk/>
          <pc:sldMk cId="1166577620" sldId="449"/>
        </pc:sldMkLst>
        <pc:spChg chg="add mod">
          <ac:chgData name="Carly Pettiona" userId="S::carly.pettiona@healingfoundation.org.au::8cfcf547-e567-4a67-ae5f-7d6e6196302b" providerId="AD" clId="Web-{A326F2E1-8EFA-AB5C-B7E9-B076017F0C01}" dt="2023-07-26T01:42:24.162" v="2661" actId="20577"/>
          <ac:spMkLst>
            <pc:docMk/>
            <pc:sldMk cId="1166577620" sldId="449"/>
            <ac:spMk id="3" creationId="{F037A6C0-3B11-DB8D-0874-4BC0C20DF5C0}"/>
          </ac:spMkLst>
        </pc:spChg>
        <pc:spChg chg="add mod">
          <ac:chgData name="Carly Pettiona" userId="S::carly.pettiona@healingfoundation.org.au::8cfcf547-e567-4a67-ae5f-7d6e6196302b" providerId="AD" clId="Web-{A326F2E1-8EFA-AB5C-B7E9-B076017F0C01}" dt="2023-07-26T01:43:12.976" v="2767" actId="1076"/>
          <ac:spMkLst>
            <pc:docMk/>
            <pc:sldMk cId="1166577620" sldId="449"/>
            <ac:spMk id="7" creationId="{7CFEA03B-B2AB-DAEE-B25F-3823323C35C0}"/>
          </ac:spMkLst>
        </pc:spChg>
        <pc:picChg chg="del">
          <ac:chgData name="Carly Pettiona" userId="S::carly.pettiona@healingfoundation.org.au::8cfcf547-e567-4a67-ae5f-7d6e6196302b" providerId="AD" clId="Web-{A326F2E1-8EFA-AB5C-B7E9-B076017F0C01}" dt="2023-07-26T01:25:19.078" v="2329"/>
          <ac:picMkLst>
            <pc:docMk/>
            <pc:sldMk cId="1166577620" sldId="449"/>
            <ac:picMk id="2" creationId="{139902DF-CB95-2294-4160-67868ACE44F3}"/>
          </ac:picMkLst>
        </pc:picChg>
        <pc:picChg chg="add del mod">
          <ac:chgData name="Carly Pettiona" userId="S::carly.pettiona@healingfoundation.org.au::8cfcf547-e567-4a67-ae5f-7d6e6196302b" providerId="AD" clId="Web-{A326F2E1-8EFA-AB5C-B7E9-B076017F0C01}" dt="2023-07-26T01:42:09.568" v="2656"/>
          <ac:picMkLst>
            <pc:docMk/>
            <pc:sldMk cId="1166577620" sldId="449"/>
            <ac:picMk id="4" creationId="{E03AD337-FD15-0F00-1A91-747FC5FEA1C3}"/>
          </ac:picMkLst>
        </pc:picChg>
        <pc:picChg chg="mod">
          <ac:chgData name="Carly Pettiona" userId="S::carly.pettiona@healingfoundation.org.au::8cfcf547-e567-4a67-ae5f-7d6e6196302b" providerId="AD" clId="Web-{A326F2E1-8EFA-AB5C-B7E9-B076017F0C01}" dt="2023-07-26T01:42:17.099" v="2659" actId="1076"/>
          <ac:picMkLst>
            <pc:docMk/>
            <pc:sldMk cId="1166577620" sldId="449"/>
            <ac:picMk id="20" creationId="{E91ACB26-13AE-B6F0-DE4D-E89FD78D20F4}"/>
          </ac:picMkLst>
        </pc:picChg>
      </pc:sldChg>
      <pc:sldChg chg="addSp modSp add replId">
        <pc:chgData name="Carly Pettiona" userId="S::carly.pettiona@healingfoundation.org.au::8cfcf547-e567-4a67-ae5f-7d6e6196302b" providerId="AD" clId="Web-{A326F2E1-8EFA-AB5C-B7E9-B076017F0C01}" dt="2023-07-26T01:42:05.365" v="2655" actId="20577"/>
        <pc:sldMkLst>
          <pc:docMk/>
          <pc:sldMk cId="621265043" sldId="450"/>
        </pc:sldMkLst>
        <pc:spChg chg="mod">
          <ac:chgData name="Carly Pettiona" userId="S::carly.pettiona@healingfoundation.org.au::8cfcf547-e567-4a67-ae5f-7d6e6196302b" providerId="AD" clId="Web-{A326F2E1-8EFA-AB5C-B7E9-B076017F0C01}" dt="2023-07-26T01:26:09.329" v="2344" actId="20577"/>
          <ac:spMkLst>
            <pc:docMk/>
            <pc:sldMk cId="621265043" sldId="450"/>
            <ac:spMk id="3" creationId="{F037A6C0-3B11-DB8D-0874-4BC0C20DF5C0}"/>
          </ac:spMkLst>
        </pc:spChg>
        <pc:spChg chg="add mod">
          <ac:chgData name="Carly Pettiona" userId="S::carly.pettiona@healingfoundation.org.au::8cfcf547-e567-4a67-ae5f-7d6e6196302b" providerId="AD" clId="Web-{A326F2E1-8EFA-AB5C-B7E9-B076017F0C01}" dt="2023-07-26T01:42:05.365" v="2655" actId="20577"/>
          <ac:spMkLst>
            <pc:docMk/>
            <pc:sldMk cId="621265043" sldId="450"/>
            <ac:spMk id="4" creationId="{171E049E-176D-E78A-6470-EBC4EECB8D4D}"/>
          </ac:spMkLst>
        </pc:spChg>
        <pc:picChg chg="mod">
          <ac:chgData name="Carly Pettiona" userId="S::carly.pettiona@healingfoundation.org.au::8cfcf547-e567-4a67-ae5f-7d6e6196302b" providerId="AD" clId="Web-{A326F2E1-8EFA-AB5C-B7E9-B076017F0C01}" dt="2023-07-26T01:41:49.005" v="2634" actId="1076"/>
          <ac:picMkLst>
            <pc:docMk/>
            <pc:sldMk cId="621265043" sldId="450"/>
            <ac:picMk id="20" creationId="{E91ACB26-13AE-B6F0-DE4D-E89FD78D20F4}"/>
          </ac:picMkLst>
        </pc:picChg>
      </pc:sldChg>
      <pc:sldChg chg="modSp add replId">
        <pc:chgData name="Carly Pettiona" userId="S::carly.pettiona@healingfoundation.org.au::8cfcf547-e567-4a67-ae5f-7d6e6196302b" providerId="AD" clId="Web-{A326F2E1-8EFA-AB5C-B7E9-B076017F0C01}" dt="2023-07-26T01:29:18.068" v="2348" actId="20577"/>
        <pc:sldMkLst>
          <pc:docMk/>
          <pc:sldMk cId="2298767385" sldId="451"/>
        </pc:sldMkLst>
        <pc:spChg chg="mod">
          <ac:chgData name="Carly Pettiona" userId="S::carly.pettiona@healingfoundation.org.au::8cfcf547-e567-4a67-ae5f-7d6e6196302b" providerId="AD" clId="Web-{A326F2E1-8EFA-AB5C-B7E9-B076017F0C01}" dt="2023-07-26T01:29:18.068" v="2348" actId="20577"/>
          <ac:spMkLst>
            <pc:docMk/>
            <pc:sldMk cId="2298767385" sldId="451"/>
            <ac:spMk id="3" creationId="{F037A6C0-3B11-DB8D-0874-4BC0C20DF5C0}"/>
          </ac:spMkLst>
        </pc:spChg>
      </pc:sldChg>
    </pc:docChg>
  </pc:docChgLst>
  <pc:docChgLst>
    <pc:chgData name="Carly Pettiona" userId="S::carly.pettiona@healingfoundation.org.au::8cfcf547-e567-4a67-ae5f-7d6e6196302b" providerId="AD" clId="Web-{60D78AD5-4DCA-F82C-4C6A-A12203155EF7}"/>
    <pc:docChg chg="addSld delSld modSld sldOrd">
      <pc:chgData name="Carly Pettiona" userId="S::carly.pettiona@healingfoundation.org.au::8cfcf547-e567-4a67-ae5f-7d6e6196302b" providerId="AD" clId="Web-{60D78AD5-4DCA-F82C-4C6A-A12203155EF7}" dt="2023-09-13T00:22:01.529" v="625"/>
      <pc:docMkLst>
        <pc:docMk/>
      </pc:docMkLst>
      <pc:sldChg chg="modSp">
        <pc:chgData name="Carly Pettiona" userId="S::carly.pettiona@healingfoundation.org.au::8cfcf547-e567-4a67-ae5f-7d6e6196302b" providerId="AD" clId="Web-{60D78AD5-4DCA-F82C-4C6A-A12203155EF7}" dt="2023-09-12T23:38:55.205" v="64" actId="20577"/>
        <pc:sldMkLst>
          <pc:docMk/>
          <pc:sldMk cId="1008212083" sldId="392"/>
        </pc:sldMkLst>
        <pc:spChg chg="mod">
          <ac:chgData name="Carly Pettiona" userId="S::carly.pettiona@healingfoundation.org.au::8cfcf547-e567-4a67-ae5f-7d6e6196302b" providerId="AD" clId="Web-{60D78AD5-4DCA-F82C-4C6A-A12203155EF7}" dt="2023-09-12T23:38:55.205" v="64" actId="20577"/>
          <ac:spMkLst>
            <pc:docMk/>
            <pc:sldMk cId="1008212083" sldId="392"/>
            <ac:spMk id="5" creationId="{1D0DFB20-AC56-A70F-BE57-312821FE351B}"/>
          </ac:spMkLst>
        </pc:spChg>
      </pc:sldChg>
      <pc:sldChg chg="modSp modNotes">
        <pc:chgData name="Carly Pettiona" userId="S::carly.pettiona@healingfoundation.org.au::8cfcf547-e567-4a67-ae5f-7d6e6196302b" providerId="AD" clId="Web-{60D78AD5-4DCA-F82C-4C6A-A12203155EF7}" dt="2023-09-13T00:20:27.199" v="603"/>
        <pc:sldMkLst>
          <pc:docMk/>
          <pc:sldMk cId="1434699194" sldId="452"/>
        </pc:sldMkLst>
        <pc:spChg chg="mod">
          <ac:chgData name="Carly Pettiona" userId="S::carly.pettiona@healingfoundation.org.au::8cfcf547-e567-4a67-ae5f-7d6e6196302b" providerId="AD" clId="Web-{60D78AD5-4DCA-F82C-4C6A-A12203155EF7}" dt="2023-09-13T00:20:25.417" v="602" actId="20577"/>
          <ac:spMkLst>
            <pc:docMk/>
            <pc:sldMk cId="1434699194" sldId="452"/>
            <ac:spMk id="5" creationId="{1D0DFB20-AC56-A70F-BE57-312821FE351B}"/>
          </ac:spMkLst>
        </pc:spChg>
      </pc:sldChg>
      <pc:sldChg chg="del">
        <pc:chgData name="Carly Pettiona" userId="S::carly.pettiona@healingfoundation.org.au::8cfcf547-e567-4a67-ae5f-7d6e6196302b" providerId="AD" clId="Web-{60D78AD5-4DCA-F82C-4C6A-A12203155EF7}" dt="2023-09-12T23:23:46.575" v="5"/>
        <pc:sldMkLst>
          <pc:docMk/>
          <pc:sldMk cId="3267194953" sldId="467"/>
        </pc:sldMkLst>
      </pc:sldChg>
      <pc:sldChg chg="del">
        <pc:chgData name="Carly Pettiona" userId="S::carly.pettiona@healingfoundation.org.au::8cfcf547-e567-4a67-ae5f-7d6e6196302b" providerId="AD" clId="Web-{60D78AD5-4DCA-F82C-4C6A-A12203155EF7}" dt="2023-09-12T23:23:46.575" v="4"/>
        <pc:sldMkLst>
          <pc:docMk/>
          <pc:sldMk cId="4098654978" sldId="468"/>
        </pc:sldMkLst>
      </pc:sldChg>
      <pc:sldChg chg="addSp delSp modSp modNotes">
        <pc:chgData name="Carly Pettiona" userId="S::carly.pettiona@healingfoundation.org.au::8cfcf547-e567-4a67-ae5f-7d6e6196302b" providerId="AD" clId="Web-{60D78AD5-4DCA-F82C-4C6A-A12203155EF7}" dt="2023-09-13T00:10:52.764" v="499"/>
        <pc:sldMkLst>
          <pc:docMk/>
          <pc:sldMk cId="127561016" sldId="476"/>
        </pc:sldMkLst>
        <pc:spChg chg="mod">
          <ac:chgData name="Carly Pettiona" userId="S::carly.pettiona@healingfoundation.org.au::8cfcf547-e567-4a67-ae5f-7d6e6196302b" providerId="AD" clId="Web-{60D78AD5-4DCA-F82C-4C6A-A12203155EF7}" dt="2023-09-13T00:10:31.654" v="494" actId="1076"/>
          <ac:spMkLst>
            <pc:docMk/>
            <pc:sldMk cId="127561016" sldId="476"/>
            <ac:spMk id="9" creationId="{EF39603B-2B7E-5E7C-032B-7B7BB0525A71}"/>
          </ac:spMkLst>
        </pc:spChg>
        <pc:picChg chg="add mod">
          <ac:chgData name="Carly Pettiona" userId="S::carly.pettiona@healingfoundation.org.au::8cfcf547-e567-4a67-ae5f-7d6e6196302b" providerId="AD" clId="Web-{60D78AD5-4DCA-F82C-4C6A-A12203155EF7}" dt="2023-09-13T00:09:02.558" v="477" actId="1076"/>
          <ac:picMkLst>
            <pc:docMk/>
            <pc:sldMk cId="127561016" sldId="476"/>
            <ac:picMk id="4" creationId="{9E616870-FAA8-E181-6CF1-8E3214B71E85}"/>
          </ac:picMkLst>
        </pc:picChg>
        <pc:picChg chg="add mod">
          <ac:chgData name="Carly Pettiona" userId="S::carly.pettiona@healingfoundation.org.au::8cfcf547-e567-4a67-ae5f-7d6e6196302b" providerId="AD" clId="Web-{60D78AD5-4DCA-F82C-4C6A-A12203155EF7}" dt="2023-09-13T00:08:56.792" v="475" actId="1076"/>
          <ac:picMkLst>
            <pc:docMk/>
            <pc:sldMk cId="127561016" sldId="476"/>
            <ac:picMk id="6" creationId="{7912E261-1488-3BBF-830C-BCDB13CC60FC}"/>
          </ac:picMkLst>
        </pc:picChg>
        <pc:picChg chg="mod ord">
          <ac:chgData name="Carly Pettiona" userId="S::carly.pettiona@healingfoundation.org.au::8cfcf547-e567-4a67-ae5f-7d6e6196302b" providerId="AD" clId="Web-{60D78AD5-4DCA-F82C-4C6A-A12203155EF7}" dt="2023-09-13T00:09:17.544" v="482" actId="1076"/>
          <ac:picMkLst>
            <pc:docMk/>
            <pc:sldMk cId="127561016" sldId="476"/>
            <ac:picMk id="7" creationId="{2E2CE529-9451-5294-9B08-FE55D8ABD4A1}"/>
          </ac:picMkLst>
        </pc:picChg>
        <pc:picChg chg="del">
          <ac:chgData name="Carly Pettiona" userId="S::carly.pettiona@healingfoundation.org.au::8cfcf547-e567-4a67-ae5f-7d6e6196302b" providerId="AD" clId="Web-{60D78AD5-4DCA-F82C-4C6A-A12203155EF7}" dt="2023-09-13T00:08:40.636" v="458"/>
          <ac:picMkLst>
            <pc:docMk/>
            <pc:sldMk cId="127561016" sldId="476"/>
            <ac:picMk id="8" creationId="{49D0E40F-B020-E464-722C-83A227518830}"/>
          </ac:picMkLst>
        </pc:picChg>
        <pc:picChg chg="del">
          <ac:chgData name="Carly Pettiona" userId="S::carly.pettiona@healingfoundation.org.au::8cfcf547-e567-4a67-ae5f-7d6e6196302b" providerId="AD" clId="Web-{60D78AD5-4DCA-F82C-4C6A-A12203155EF7}" dt="2023-09-13T00:08:41.620" v="459"/>
          <ac:picMkLst>
            <pc:docMk/>
            <pc:sldMk cId="127561016" sldId="476"/>
            <ac:picMk id="11" creationId="{60307AE4-CA41-004D-F808-BFE80F5692F3}"/>
          </ac:picMkLst>
        </pc:picChg>
        <pc:picChg chg="add mod">
          <ac:chgData name="Carly Pettiona" userId="S::carly.pettiona@healingfoundation.org.au::8cfcf547-e567-4a67-ae5f-7d6e6196302b" providerId="AD" clId="Web-{60D78AD5-4DCA-F82C-4C6A-A12203155EF7}" dt="2023-09-13T00:08:55.261" v="474" actId="1076"/>
          <ac:picMkLst>
            <pc:docMk/>
            <pc:sldMk cId="127561016" sldId="476"/>
            <ac:picMk id="13" creationId="{B52CB0E5-2CCA-2DB6-D74D-1B4760E768D4}"/>
          </ac:picMkLst>
        </pc:picChg>
        <pc:picChg chg="add mod">
          <ac:chgData name="Carly Pettiona" userId="S::carly.pettiona@healingfoundation.org.au::8cfcf547-e567-4a67-ae5f-7d6e6196302b" providerId="AD" clId="Web-{60D78AD5-4DCA-F82C-4C6A-A12203155EF7}" dt="2023-09-13T00:09:07.777" v="479" actId="1076"/>
          <ac:picMkLst>
            <pc:docMk/>
            <pc:sldMk cId="127561016" sldId="476"/>
            <ac:picMk id="15" creationId="{485310B2-3DB9-7B48-BC56-6C0FF28D595C}"/>
          </ac:picMkLst>
        </pc:picChg>
        <pc:picChg chg="add mod">
          <ac:chgData name="Carly Pettiona" userId="S::carly.pettiona@healingfoundation.org.au::8cfcf547-e567-4a67-ae5f-7d6e6196302b" providerId="AD" clId="Web-{60D78AD5-4DCA-F82C-4C6A-A12203155EF7}" dt="2023-09-13T00:09:04.168" v="478" actId="1076"/>
          <ac:picMkLst>
            <pc:docMk/>
            <pc:sldMk cId="127561016" sldId="476"/>
            <ac:picMk id="17" creationId="{9E49AA36-0938-92ED-73E3-D0D6E40E75C5}"/>
          </ac:picMkLst>
        </pc:picChg>
      </pc:sldChg>
      <pc:sldChg chg="del">
        <pc:chgData name="Carly Pettiona" userId="S::carly.pettiona@healingfoundation.org.au::8cfcf547-e567-4a67-ae5f-7d6e6196302b" providerId="AD" clId="Web-{60D78AD5-4DCA-F82C-4C6A-A12203155EF7}" dt="2023-09-12T23:23:57.247" v="12"/>
        <pc:sldMkLst>
          <pc:docMk/>
          <pc:sldMk cId="827069426" sldId="485"/>
        </pc:sldMkLst>
      </pc:sldChg>
      <pc:sldChg chg="del">
        <pc:chgData name="Carly Pettiona" userId="S::carly.pettiona@healingfoundation.org.au::8cfcf547-e567-4a67-ae5f-7d6e6196302b" providerId="AD" clId="Web-{60D78AD5-4DCA-F82C-4C6A-A12203155EF7}" dt="2023-09-12T23:23:57.247" v="11"/>
        <pc:sldMkLst>
          <pc:docMk/>
          <pc:sldMk cId="2473219371" sldId="486"/>
        </pc:sldMkLst>
      </pc:sldChg>
      <pc:sldChg chg="del">
        <pc:chgData name="Carly Pettiona" userId="S::carly.pettiona@healingfoundation.org.au::8cfcf547-e567-4a67-ae5f-7d6e6196302b" providerId="AD" clId="Web-{60D78AD5-4DCA-F82C-4C6A-A12203155EF7}" dt="2023-09-12T23:23:57.247" v="10"/>
        <pc:sldMkLst>
          <pc:docMk/>
          <pc:sldMk cId="399083846" sldId="487"/>
        </pc:sldMkLst>
      </pc:sldChg>
      <pc:sldChg chg="del">
        <pc:chgData name="Carly Pettiona" userId="S::carly.pettiona@healingfoundation.org.au::8cfcf547-e567-4a67-ae5f-7d6e6196302b" providerId="AD" clId="Web-{60D78AD5-4DCA-F82C-4C6A-A12203155EF7}" dt="2023-09-12T23:23:57.231" v="9"/>
        <pc:sldMkLst>
          <pc:docMk/>
          <pc:sldMk cId="3532934850" sldId="488"/>
        </pc:sldMkLst>
      </pc:sldChg>
      <pc:sldChg chg="del">
        <pc:chgData name="Carly Pettiona" userId="S::carly.pettiona@healingfoundation.org.au::8cfcf547-e567-4a67-ae5f-7d6e6196302b" providerId="AD" clId="Web-{60D78AD5-4DCA-F82C-4C6A-A12203155EF7}" dt="2023-09-12T23:23:57.231" v="8"/>
        <pc:sldMkLst>
          <pc:docMk/>
          <pc:sldMk cId="2533653908" sldId="489"/>
        </pc:sldMkLst>
      </pc:sldChg>
      <pc:sldChg chg="del">
        <pc:chgData name="Carly Pettiona" userId="S::carly.pettiona@healingfoundation.org.au::8cfcf547-e567-4a67-ae5f-7d6e6196302b" providerId="AD" clId="Web-{60D78AD5-4DCA-F82C-4C6A-A12203155EF7}" dt="2023-09-12T23:23:57.231" v="7"/>
        <pc:sldMkLst>
          <pc:docMk/>
          <pc:sldMk cId="2462329530" sldId="490"/>
        </pc:sldMkLst>
      </pc:sldChg>
      <pc:sldChg chg="del">
        <pc:chgData name="Carly Pettiona" userId="S::carly.pettiona@healingfoundation.org.au::8cfcf547-e567-4a67-ae5f-7d6e6196302b" providerId="AD" clId="Web-{60D78AD5-4DCA-F82C-4C6A-A12203155EF7}" dt="2023-09-12T23:23:57.231" v="6"/>
        <pc:sldMkLst>
          <pc:docMk/>
          <pc:sldMk cId="4239843708" sldId="491"/>
        </pc:sldMkLst>
      </pc:sldChg>
      <pc:sldChg chg="del">
        <pc:chgData name="Carly Pettiona" userId="S::carly.pettiona@healingfoundation.org.au::8cfcf547-e567-4a67-ae5f-7d6e6196302b" providerId="AD" clId="Web-{60D78AD5-4DCA-F82C-4C6A-A12203155EF7}" dt="2023-09-12T23:39:16.252" v="73"/>
        <pc:sldMkLst>
          <pc:docMk/>
          <pc:sldMk cId="3346668499" sldId="492"/>
        </pc:sldMkLst>
      </pc:sldChg>
      <pc:sldChg chg="del">
        <pc:chgData name="Carly Pettiona" userId="S::carly.pettiona@healingfoundation.org.au::8cfcf547-e567-4a67-ae5f-7d6e6196302b" providerId="AD" clId="Web-{60D78AD5-4DCA-F82C-4C6A-A12203155EF7}" dt="2023-09-12T23:39:16.252" v="72"/>
        <pc:sldMkLst>
          <pc:docMk/>
          <pc:sldMk cId="3765713768" sldId="493"/>
        </pc:sldMkLst>
      </pc:sldChg>
      <pc:sldChg chg="del">
        <pc:chgData name="Carly Pettiona" userId="S::carly.pettiona@healingfoundation.org.au::8cfcf547-e567-4a67-ae5f-7d6e6196302b" providerId="AD" clId="Web-{60D78AD5-4DCA-F82C-4C6A-A12203155EF7}" dt="2023-09-12T23:39:16.252" v="71"/>
        <pc:sldMkLst>
          <pc:docMk/>
          <pc:sldMk cId="1799112389" sldId="494"/>
        </pc:sldMkLst>
      </pc:sldChg>
      <pc:sldChg chg="del">
        <pc:chgData name="Carly Pettiona" userId="S::carly.pettiona@healingfoundation.org.au::8cfcf547-e567-4a67-ae5f-7d6e6196302b" providerId="AD" clId="Web-{60D78AD5-4DCA-F82C-4C6A-A12203155EF7}" dt="2023-09-12T23:39:16.237" v="70"/>
        <pc:sldMkLst>
          <pc:docMk/>
          <pc:sldMk cId="1166979743" sldId="497"/>
        </pc:sldMkLst>
      </pc:sldChg>
      <pc:sldChg chg="del">
        <pc:chgData name="Carly Pettiona" userId="S::carly.pettiona@healingfoundation.org.au::8cfcf547-e567-4a67-ae5f-7d6e6196302b" providerId="AD" clId="Web-{60D78AD5-4DCA-F82C-4C6A-A12203155EF7}" dt="2023-09-12T23:39:16.237" v="69"/>
        <pc:sldMkLst>
          <pc:docMk/>
          <pc:sldMk cId="150509308" sldId="498"/>
        </pc:sldMkLst>
      </pc:sldChg>
      <pc:sldChg chg="del">
        <pc:chgData name="Carly Pettiona" userId="S::carly.pettiona@healingfoundation.org.au::8cfcf547-e567-4a67-ae5f-7d6e6196302b" providerId="AD" clId="Web-{60D78AD5-4DCA-F82C-4C6A-A12203155EF7}" dt="2023-09-12T23:39:16.237" v="68"/>
        <pc:sldMkLst>
          <pc:docMk/>
          <pc:sldMk cId="2051284345" sldId="499"/>
        </pc:sldMkLst>
      </pc:sldChg>
      <pc:sldChg chg="del">
        <pc:chgData name="Carly Pettiona" userId="S::carly.pettiona@healingfoundation.org.au::8cfcf547-e567-4a67-ae5f-7d6e6196302b" providerId="AD" clId="Web-{60D78AD5-4DCA-F82C-4C6A-A12203155EF7}" dt="2023-09-13T00:19:45.870" v="595"/>
        <pc:sldMkLst>
          <pc:docMk/>
          <pc:sldMk cId="1970731583" sldId="500"/>
        </pc:sldMkLst>
      </pc:sldChg>
      <pc:sldChg chg="del">
        <pc:chgData name="Carly Pettiona" userId="S::carly.pettiona@healingfoundation.org.au::8cfcf547-e567-4a67-ae5f-7d6e6196302b" providerId="AD" clId="Web-{60D78AD5-4DCA-F82C-4C6A-A12203155EF7}" dt="2023-09-13T00:19:45.870" v="594"/>
        <pc:sldMkLst>
          <pc:docMk/>
          <pc:sldMk cId="2302952244" sldId="501"/>
        </pc:sldMkLst>
      </pc:sldChg>
      <pc:sldChg chg="del">
        <pc:chgData name="Carly Pettiona" userId="S::carly.pettiona@healingfoundation.org.au::8cfcf547-e567-4a67-ae5f-7d6e6196302b" providerId="AD" clId="Web-{60D78AD5-4DCA-F82C-4C6A-A12203155EF7}" dt="2023-09-13T00:19:45.870" v="593"/>
        <pc:sldMkLst>
          <pc:docMk/>
          <pc:sldMk cId="2084466289" sldId="502"/>
        </pc:sldMkLst>
      </pc:sldChg>
      <pc:sldChg chg="del">
        <pc:chgData name="Carly Pettiona" userId="S::carly.pettiona@healingfoundation.org.au::8cfcf547-e567-4a67-ae5f-7d6e6196302b" providerId="AD" clId="Web-{60D78AD5-4DCA-F82C-4C6A-A12203155EF7}" dt="2023-09-13T00:19:45.870" v="592"/>
        <pc:sldMkLst>
          <pc:docMk/>
          <pc:sldMk cId="2493067338" sldId="503"/>
        </pc:sldMkLst>
      </pc:sldChg>
      <pc:sldChg chg="del">
        <pc:chgData name="Carly Pettiona" userId="S::carly.pettiona@healingfoundation.org.au::8cfcf547-e567-4a67-ae5f-7d6e6196302b" providerId="AD" clId="Web-{60D78AD5-4DCA-F82C-4C6A-A12203155EF7}" dt="2023-09-13T00:19:45.870" v="591"/>
        <pc:sldMkLst>
          <pc:docMk/>
          <pc:sldMk cId="1721161966" sldId="504"/>
        </pc:sldMkLst>
      </pc:sldChg>
      <pc:sldChg chg="del">
        <pc:chgData name="Carly Pettiona" userId="S::carly.pettiona@healingfoundation.org.au::8cfcf547-e567-4a67-ae5f-7d6e6196302b" providerId="AD" clId="Web-{60D78AD5-4DCA-F82C-4C6A-A12203155EF7}" dt="2023-09-13T00:20:31.152" v="606"/>
        <pc:sldMkLst>
          <pc:docMk/>
          <pc:sldMk cId="2857638367" sldId="505"/>
        </pc:sldMkLst>
      </pc:sldChg>
      <pc:sldChg chg="del">
        <pc:chgData name="Carly Pettiona" userId="S::carly.pettiona@healingfoundation.org.au::8cfcf547-e567-4a67-ae5f-7d6e6196302b" providerId="AD" clId="Web-{60D78AD5-4DCA-F82C-4C6A-A12203155EF7}" dt="2023-09-13T00:20:31.152" v="605"/>
        <pc:sldMkLst>
          <pc:docMk/>
          <pc:sldMk cId="3318736422" sldId="506"/>
        </pc:sldMkLst>
      </pc:sldChg>
      <pc:sldChg chg="del">
        <pc:chgData name="Carly Pettiona" userId="S::carly.pettiona@healingfoundation.org.au::8cfcf547-e567-4a67-ae5f-7d6e6196302b" providerId="AD" clId="Web-{60D78AD5-4DCA-F82C-4C6A-A12203155EF7}" dt="2023-09-13T00:20:31.152" v="604"/>
        <pc:sldMkLst>
          <pc:docMk/>
          <pc:sldMk cId="1156870073" sldId="507"/>
        </pc:sldMkLst>
      </pc:sldChg>
      <pc:sldChg chg="add ord">
        <pc:chgData name="Carly Pettiona" userId="S::carly.pettiona@healingfoundation.org.au::8cfcf547-e567-4a67-ae5f-7d6e6196302b" providerId="AD" clId="Web-{60D78AD5-4DCA-F82C-4C6A-A12203155EF7}" dt="2023-09-12T23:23:40.903" v="2"/>
        <pc:sldMkLst>
          <pc:docMk/>
          <pc:sldMk cId="2042001883" sldId="508"/>
        </pc:sldMkLst>
      </pc:sldChg>
      <pc:sldChg chg="add ord">
        <pc:chgData name="Carly Pettiona" userId="S::carly.pettiona@healingfoundation.org.au::8cfcf547-e567-4a67-ae5f-7d6e6196302b" providerId="AD" clId="Web-{60D78AD5-4DCA-F82C-4C6A-A12203155EF7}" dt="2023-09-12T23:23:40.918" v="3"/>
        <pc:sldMkLst>
          <pc:docMk/>
          <pc:sldMk cId="529378757" sldId="509"/>
        </pc:sldMkLst>
      </pc:sldChg>
      <pc:sldChg chg="addSp delSp new modNotes">
        <pc:chgData name="Carly Pettiona" userId="S::carly.pettiona@healingfoundation.org.au::8cfcf547-e567-4a67-ae5f-7d6e6196302b" providerId="AD" clId="Web-{60D78AD5-4DCA-F82C-4C6A-A12203155EF7}" dt="2023-09-12T23:26:23.969" v="34"/>
        <pc:sldMkLst>
          <pc:docMk/>
          <pc:sldMk cId="4244561114" sldId="510"/>
        </pc:sldMkLst>
        <pc:spChg chg="add del">
          <ac:chgData name="Carly Pettiona" userId="S::carly.pettiona@healingfoundation.org.au::8cfcf547-e567-4a67-ae5f-7d6e6196302b" providerId="AD" clId="Web-{60D78AD5-4DCA-F82C-4C6A-A12203155EF7}" dt="2023-09-12T23:26:00.562" v="24"/>
          <ac:spMkLst>
            <pc:docMk/>
            <pc:sldMk cId="4244561114" sldId="510"/>
            <ac:spMk id="2" creationId="{786EFE16-0B4E-F40B-6E99-565A013BB51A}"/>
          </ac:spMkLst>
        </pc:spChg>
        <pc:picChg chg="add">
          <ac:chgData name="Carly Pettiona" userId="S::carly.pettiona@healingfoundation.org.au::8cfcf547-e567-4a67-ae5f-7d6e6196302b" providerId="AD" clId="Web-{60D78AD5-4DCA-F82C-4C6A-A12203155EF7}" dt="2023-09-12T23:25:47.734" v="21"/>
          <ac:picMkLst>
            <pc:docMk/>
            <pc:sldMk cId="4244561114" sldId="510"/>
            <ac:picMk id="3" creationId="{51E60E78-D1A5-9B30-C3A2-1D6594C61064}"/>
          </ac:picMkLst>
        </pc:picChg>
      </pc:sldChg>
      <pc:sldChg chg="addSp modSp new modNotes">
        <pc:chgData name="Carly Pettiona" userId="S::carly.pettiona@healingfoundation.org.au::8cfcf547-e567-4a67-ae5f-7d6e6196302b" providerId="AD" clId="Web-{60D78AD5-4DCA-F82C-4C6A-A12203155EF7}" dt="2023-09-12T23:37:44.172" v="50"/>
        <pc:sldMkLst>
          <pc:docMk/>
          <pc:sldMk cId="1522987391" sldId="511"/>
        </pc:sldMkLst>
        <pc:spChg chg="add mod">
          <ac:chgData name="Carly Pettiona" userId="S::carly.pettiona@healingfoundation.org.au::8cfcf547-e567-4a67-ae5f-7d6e6196302b" providerId="AD" clId="Web-{60D78AD5-4DCA-F82C-4C6A-A12203155EF7}" dt="2023-09-12T23:26:54.579" v="37" actId="14100"/>
          <ac:spMkLst>
            <pc:docMk/>
            <pc:sldMk cId="1522987391" sldId="511"/>
            <ac:spMk id="2" creationId="{358F8493-7729-5049-4768-4B0875580A16}"/>
          </ac:spMkLst>
        </pc:spChg>
        <pc:spChg chg="add">
          <ac:chgData name="Carly Pettiona" userId="S::carly.pettiona@healingfoundation.org.au::8cfcf547-e567-4a67-ae5f-7d6e6196302b" providerId="AD" clId="Web-{60D78AD5-4DCA-F82C-4C6A-A12203155EF7}" dt="2023-09-12T23:26:37.266" v="35"/>
          <ac:spMkLst>
            <pc:docMk/>
            <pc:sldMk cId="1522987391" sldId="511"/>
            <ac:spMk id="3" creationId="{8DA5C5C7-F196-3287-284D-F4DE6FDDCD29}"/>
          </ac:spMkLst>
        </pc:spChg>
        <pc:picChg chg="add">
          <ac:chgData name="Carly Pettiona" userId="S::carly.pettiona@healingfoundation.org.au::8cfcf547-e567-4a67-ae5f-7d6e6196302b" providerId="AD" clId="Web-{60D78AD5-4DCA-F82C-4C6A-A12203155EF7}" dt="2023-09-12T23:26:37.266" v="35"/>
          <ac:picMkLst>
            <pc:docMk/>
            <pc:sldMk cId="1522987391" sldId="511"/>
            <ac:picMk id="4" creationId="{80D8A691-646A-428C-46CF-722105844D9F}"/>
          </ac:picMkLst>
        </pc:picChg>
      </pc:sldChg>
      <pc:sldChg chg="addSp new modNotes">
        <pc:chgData name="Carly Pettiona" userId="S::carly.pettiona@healingfoundation.org.au::8cfcf547-e567-4a67-ae5f-7d6e6196302b" providerId="AD" clId="Web-{60D78AD5-4DCA-F82C-4C6A-A12203155EF7}" dt="2023-09-12T23:38:49.923" v="61"/>
        <pc:sldMkLst>
          <pc:docMk/>
          <pc:sldMk cId="291928414" sldId="512"/>
        </pc:sldMkLst>
        <pc:spChg chg="add">
          <ac:chgData name="Carly Pettiona" userId="S::carly.pettiona@healingfoundation.org.au::8cfcf547-e567-4a67-ae5f-7d6e6196302b" providerId="AD" clId="Web-{60D78AD5-4DCA-F82C-4C6A-A12203155EF7}" dt="2023-09-12T23:37:51.844" v="51"/>
          <ac:spMkLst>
            <pc:docMk/>
            <pc:sldMk cId="291928414" sldId="512"/>
            <ac:spMk id="3" creationId="{FF75781E-773B-DEC8-BA64-654E6DB5DDC3}"/>
          </ac:spMkLst>
        </pc:spChg>
        <pc:picChg chg="add">
          <ac:chgData name="Carly Pettiona" userId="S::carly.pettiona@healingfoundation.org.au::8cfcf547-e567-4a67-ae5f-7d6e6196302b" providerId="AD" clId="Web-{60D78AD5-4DCA-F82C-4C6A-A12203155EF7}" dt="2023-09-12T23:37:51.844" v="51"/>
          <ac:picMkLst>
            <pc:docMk/>
            <pc:sldMk cId="291928414" sldId="512"/>
            <ac:picMk id="2" creationId="{AF9FD829-E625-3342-3D9B-FDD9B10509FE}"/>
          </ac:picMkLst>
        </pc:picChg>
      </pc:sldChg>
      <pc:sldChg chg="addSp new ord modNotes">
        <pc:chgData name="Carly Pettiona" userId="S::carly.pettiona@healingfoundation.org.au::8cfcf547-e567-4a67-ae5f-7d6e6196302b" providerId="AD" clId="Web-{60D78AD5-4DCA-F82C-4C6A-A12203155EF7}" dt="2023-09-12T23:25:39.781" v="20"/>
        <pc:sldMkLst>
          <pc:docMk/>
          <pc:sldMk cId="3714939655" sldId="513"/>
        </pc:sldMkLst>
        <pc:spChg chg="add">
          <ac:chgData name="Carly Pettiona" userId="S::carly.pettiona@healingfoundation.org.au::8cfcf547-e567-4a67-ae5f-7d6e6196302b" providerId="AD" clId="Web-{60D78AD5-4DCA-F82C-4C6A-A12203155EF7}" dt="2023-09-12T23:24:07.794" v="17"/>
          <ac:spMkLst>
            <pc:docMk/>
            <pc:sldMk cId="3714939655" sldId="513"/>
            <ac:spMk id="2" creationId="{6B180FE2-19A8-7ACC-7078-777FDEBA8FD5}"/>
          </ac:spMkLst>
        </pc:spChg>
        <pc:picChg chg="add">
          <ac:chgData name="Carly Pettiona" userId="S::carly.pettiona@healingfoundation.org.au::8cfcf547-e567-4a67-ae5f-7d6e6196302b" providerId="AD" clId="Web-{60D78AD5-4DCA-F82C-4C6A-A12203155EF7}" dt="2023-09-12T23:24:07.794" v="17"/>
          <ac:picMkLst>
            <pc:docMk/>
            <pc:sldMk cId="3714939655" sldId="513"/>
            <ac:picMk id="3" creationId="{15F7639F-42F9-8390-1132-B099917CA87E}"/>
          </ac:picMkLst>
        </pc:picChg>
      </pc:sldChg>
      <pc:sldChg chg="addSp new modNotes">
        <pc:chgData name="Carly Pettiona" userId="S::carly.pettiona@healingfoundation.org.au::8cfcf547-e567-4a67-ae5f-7d6e6196302b" providerId="AD" clId="Web-{60D78AD5-4DCA-F82C-4C6A-A12203155EF7}" dt="2023-09-12T23:39:38.534" v="77"/>
        <pc:sldMkLst>
          <pc:docMk/>
          <pc:sldMk cId="1518336704" sldId="514"/>
        </pc:sldMkLst>
        <pc:spChg chg="add">
          <ac:chgData name="Carly Pettiona" userId="S::carly.pettiona@healingfoundation.org.au::8cfcf547-e567-4a67-ae5f-7d6e6196302b" providerId="AD" clId="Web-{60D78AD5-4DCA-F82C-4C6A-A12203155EF7}" dt="2023-09-12T23:39:08.455" v="67"/>
          <ac:spMkLst>
            <pc:docMk/>
            <pc:sldMk cId="1518336704" sldId="514"/>
            <ac:spMk id="2" creationId="{7EEFA074-8A6C-EA03-CF00-D0E9405DEEBF}"/>
          </ac:spMkLst>
        </pc:spChg>
        <pc:picChg chg="add">
          <ac:chgData name="Carly Pettiona" userId="S::carly.pettiona@healingfoundation.org.au::8cfcf547-e567-4a67-ae5f-7d6e6196302b" providerId="AD" clId="Web-{60D78AD5-4DCA-F82C-4C6A-A12203155EF7}" dt="2023-09-12T23:39:08.455" v="67"/>
          <ac:picMkLst>
            <pc:docMk/>
            <pc:sldMk cId="1518336704" sldId="514"/>
            <ac:picMk id="3" creationId="{87FB83BA-7212-C588-DA21-8D3A9D2CE675}"/>
          </ac:picMkLst>
        </pc:picChg>
      </pc:sldChg>
      <pc:sldChg chg="addSp new modNotes">
        <pc:chgData name="Carly Pettiona" userId="S::carly.pettiona@healingfoundation.org.au::8cfcf547-e567-4a67-ae5f-7d6e6196302b" providerId="AD" clId="Web-{60D78AD5-4DCA-F82C-4C6A-A12203155EF7}" dt="2023-09-13T00:06:07.382" v="405"/>
        <pc:sldMkLst>
          <pc:docMk/>
          <pc:sldMk cId="1952206064" sldId="515"/>
        </pc:sldMkLst>
        <pc:spChg chg="add">
          <ac:chgData name="Carly Pettiona" userId="S::carly.pettiona@healingfoundation.org.au::8cfcf547-e567-4a67-ae5f-7d6e6196302b" providerId="AD" clId="Web-{60D78AD5-4DCA-F82C-4C6A-A12203155EF7}" dt="2023-09-13T00:05:29.428" v="399"/>
          <ac:spMkLst>
            <pc:docMk/>
            <pc:sldMk cId="1952206064" sldId="515"/>
            <ac:spMk id="3" creationId="{8864634D-0483-7ADE-DDD0-9875DC86E11C}"/>
          </ac:spMkLst>
        </pc:spChg>
        <pc:picChg chg="add">
          <ac:chgData name="Carly Pettiona" userId="S::carly.pettiona@healingfoundation.org.au::8cfcf547-e567-4a67-ae5f-7d6e6196302b" providerId="AD" clId="Web-{60D78AD5-4DCA-F82C-4C6A-A12203155EF7}" dt="2023-09-13T00:05:29.428" v="399"/>
          <ac:picMkLst>
            <pc:docMk/>
            <pc:sldMk cId="1952206064" sldId="515"/>
            <ac:picMk id="2" creationId="{8ADE7253-6156-67A5-B1CB-80C6B3C1C4B8}"/>
          </ac:picMkLst>
        </pc:picChg>
      </pc:sldChg>
      <pc:sldChg chg="addSp new modNotes">
        <pc:chgData name="Carly Pettiona" userId="S::carly.pettiona@healingfoundation.org.au::8cfcf547-e567-4a67-ae5f-7d6e6196302b" providerId="AD" clId="Web-{60D78AD5-4DCA-F82C-4C6A-A12203155EF7}" dt="2023-09-12T23:40:00.081" v="81"/>
        <pc:sldMkLst>
          <pc:docMk/>
          <pc:sldMk cId="1221469417" sldId="516"/>
        </pc:sldMkLst>
        <pc:spChg chg="add">
          <ac:chgData name="Carly Pettiona" userId="S::carly.pettiona@healingfoundation.org.au::8cfcf547-e567-4a67-ae5f-7d6e6196302b" providerId="AD" clId="Web-{60D78AD5-4DCA-F82C-4C6A-A12203155EF7}" dt="2023-09-12T23:39:45.518" v="78"/>
          <ac:spMkLst>
            <pc:docMk/>
            <pc:sldMk cId="1221469417" sldId="516"/>
            <ac:spMk id="2" creationId="{835109C0-A39C-183B-D244-2E3D3E0542F3}"/>
          </ac:spMkLst>
        </pc:spChg>
        <pc:spChg chg="add">
          <ac:chgData name="Carly Pettiona" userId="S::carly.pettiona@healingfoundation.org.au::8cfcf547-e567-4a67-ae5f-7d6e6196302b" providerId="AD" clId="Web-{60D78AD5-4DCA-F82C-4C6A-A12203155EF7}" dt="2023-09-12T23:39:45.518" v="78"/>
          <ac:spMkLst>
            <pc:docMk/>
            <pc:sldMk cId="1221469417" sldId="516"/>
            <ac:spMk id="3" creationId="{79101608-7CEF-A1E2-7DC2-E3B699365349}"/>
          </ac:spMkLst>
        </pc:spChg>
        <pc:picChg chg="add">
          <ac:chgData name="Carly Pettiona" userId="S::carly.pettiona@healingfoundation.org.au::8cfcf547-e567-4a67-ae5f-7d6e6196302b" providerId="AD" clId="Web-{60D78AD5-4DCA-F82C-4C6A-A12203155EF7}" dt="2023-09-12T23:39:45.518" v="78"/>
          <ac:picMkLst>
            <pc:docMk/>
            <pc:sldMk cId="1221469417" sldId="516"/>
            <ac:picMk id="4" creationId="{FB5562DA-6F26-5416-B4E7-81BDDF794895}"/>
          </ac:picMkLst>
        </pc:picChg>
      </pc:sldChg>
      <pc:sldChg chg="addSp delSp modSp new modNotes">
        <pc:chgData name="Carly Pettiona" userId="S::carly.pettiona@healingfoundation.org.au::8cfcf547-e567-4a67-ae5f-7d6e6196302b" providerId="AD" clId="Web-{60D78AD5-4DCA-F82C-4C6A-A12203155EF7}" dt="2023-09-13T00:01:44.986" v="376" actId="1076"/>
        <pc:sldMkLst>
          <pc:docMk/>
          <pc:sldMk cId="240839470" sldId="517"/>
        </pc:sldMkLst>
        <pc:spChg chg="add mod">
          <ac:chgData name="Carly Pettiona" userId="S::carly.pettiona@healingfoundation.org.au::8cfcf547-e567-4a67-ae5f-7d6e6196302b" providerId="AD" clId="Web-{60D78AD5-4DCA-F82C-4C6A-A12203155EF7}" dt="2023-09-13T00:01:40.486" v="374" actId="1076"/>
          <ac:spMkLst>
            <pc:docMk/>
            <pc:sldMk cId="240839470" sldId="517"/>
            <ac:spMk id="14" creationId="{2C49599A-D1B7-354B-B779-948CAF452915}"/>
          </ac:spMkLst>
        </pc:spChg>
        <pc:picChg chg="add del mod">
          <ac:chgData name="Carly Pettiona" userId="S::carly.pettiona@healingfoundation.org.au::8cfcf547-e567-4a67-ae5f-7d6e6196302b" providerId="AD" clId="Web-{60D78AD5-4DCA-F82C-4C6A-A12203155EF7}" dt="2023-09-12T23:45:22.120" v="237"/>
          <ac:picMkLst>
            <pc:docMk/>
            <pc:sldMk cId="240839470" sldId="517"/>
            <ac:picMk id="2" creationId="{52837BCE-D396-185B-53BD-1FAEEE49147E}"/>
          </ac:picMkLst>
        </pc:picChg>
        <pc:picChg chg="add del mod">
          <ac:chgData name="Carly Pettiona" userId="S::carly.pettiona@healingfoundation.org.au::8cfcf547-e567-4a67-ae5f-7d6e6196302b" providerId="AD" clId="Web-{60D78AD5-4DCA-F82C-4C6A-A12203155EF7}" dt="2023-09-12T23:45:22.526" v="238"/>
          <ac:picMkLst>
            <pc:docMk/>
            <pc:sldMk cId="240839470" sldId="517"/>
            <ac:picMk id="3" creationId="{11B1BA3F-B407-872F-9766-4D105FDECB26}"/>
          </ac:picMkLst>
        </pc:picChg>
        <pc:picChg chg="add mod modCrop">
          <ac:chgData name="Carly Pettiona" userId="S::carly.pettiona@healingfoundation.org.au::8cfcf547-e567-4a67-ae5f-7d6e6196302b" providerId="AD" clId="Web-{60D78AD5-4DCA-F82C-4C6A-A12203155EF7}" dt="2023-09-13T00:01:23.720" v="369" actId="1076"/>
          <ac:picMkLst>
            <pc:docMk/>
            <pc:sldMk cId="240839470" sldId="517"/>
            <ac:picMk id="4" creationId="{9DF7A536-6B16-9A5D-CC91-3257DA5F1735}"/>
          </ac:picMkLst>
        </pc:picChg>
        <pc:picChg chg="add mod">
          <ac:chgData name="Carly Pettiona" userId="S::carly.pettiona@healingfoundation.org.au::8cfcf547-e567-4a67-ae5f-7d6e6196302b" providerId="AD" clId="Web-{60D78AD5-4DCA-F82C-4C6A-A12203155EF7}" dt="2023-09-13T00:01:43.298" v="375" actId="1076"/>
          <ac:picMkLst>
            <pc:docMk/>
            <pc:sldMk cId="240839470" sldId="517"/>
            <ac:picMk id="5" creationId="{68CEE29D-E39C-D862-95E6-0502A923219C}"/>
          </ac:picMkLst>
        </pc:picChg>
        <pc:picChg chg="add mod">
          <ac:chgData name="Carly Pettiona" userId="S::carly.pettiona@healingfoundation.org.au::8cfcf547-e567-4a67-ae5f-7d6e6196302b" providerId="AD" clId="Web-{60D78AD5-4DCA-F82C-4C6A-A12203155EF7}" dt="2023-09-13T00:01:34.454" v="373" actId="1076"/>
          <ac:picMkLst>
            <pc:docMk/>
            <pc:sldMk cId="240839470" sldId="517"/>
            <ac:picMk id="6" creationId="{B6B47FA6-7107-4CA9-89AE-720363F24216}"/>
          </ac:picMkLst>
        </pc:picChg>
        <pc:picChg chg="add mod">
          <ac:chgData name="Carly Pettiona" userId="S::carly.pettiona@healingfoundation.org.au::8cfcf547-e567-4a67-ae5f-7d6e6196302b" providerId="AD" clId="Web-{60D78AD5-4DCA-F82C-4C6A-A12203155EF7}" dt="2023-09-13T00:01:32.298" v="372" actId="1076"/>
          <ac:picMkLst>
            <pc:docMk/>
            <pc:sldMk cId="240839470" sldId="517"/>
            <ac:picMk id="7" creationId="{2D9B227F-F549-7F68-AE66-0C78C9BB31CE}"/>
          </ac:picMkLst>
        </pc:picChg>
        <pc:picChg chg="add mod">
          <ac:chgData name="Carly Pettiona" userId="S::carly.pettiona@healingfoundation.org.au::8cfcf547-e567-4a67-ae5f-7d6e6196302b" providerId="AD" clId="Web-{60D78AD5-4DCA-F82C-4C6A-A12203155EF7}" dt="2023-09-13T00:01:21.704" v="368" actId="14100"/>
          <ac:picMkLst>
            <pc:docMk/>
            <pc:sldMk cId="240839470" sldId="517"/>
            <ac:picMk id="8" creationId="{DC6FB26C-EA92-E7F4-5D85-9C1093C9585F}"/>
          </ac:picMkLst>
        </pc:picChg>
        <pc:picChg chg="add del mod">
          <ac:chgData name="Carly Pettiona" userId="S::carly.pettiona@healingfoundation.org.au::8cfcf547-e567-4a67-ae5f-7d6e6196302b" providerId="AD" clId="Web-{60D78AD5-4DCA-F82C-4C6A-A12203155EF7}" dt="2023-09-12T23:52:27.895" v="255"/>
          <ac:picMkLst>
            <pc:docMk/>
            <pc:sldMk cId="240839470" sldId="517"/>
            <ac:picMk id="9" creationId="{EFE862E6-DEF1-1092-9D48-6D2290146E6C}"/>
          </ac:picMkLst>
        </pc:picChg>
        <pc:picChg chg="add mod">
          <ac:chgData name="Carly Pettiona" userId="S::carly.pettiona@healingfoundation.org.au::8cfcf547-e567-4a67-ae5f-7d6e6196302b" providerId="AD" clId="Web-{60D78AD5-4DCA-F82C-4C6A-A12203155EF7}" dt="2023-09-13T00:01:10.688" v="363" actId="1076"/>
          <ac:picMkLst>
            <pc:docMk/>
            <pc:sldMk cId="240839470" sldId="517"/>
            <ac:picMk id="10" creationId="{CDD35435-9068-D235-EEE1-C5474209455C}"/>
          </ac:picMkLst>
        </pc:picChg>
        <pc:picChg chg="add mod">
          <ac:chgData name="Carly Pettiona" userId="S::carly.pettiona@healingfoundation.org.au::8cfcf547-e567-4a67-ae5f-7d6e6196302b" providerId="AD" clId="Web-{60D78AD5-4DCA-F82C-4C6A-A12203155EF7}" dt="2023-09-13T00:01:44.986" v="376" actId="1076"/>
          <ac:picMkLst>
            <pc:docMk/>
            <pc:sldMk cId="240839470" sldId="517"/>
            <ac:picMk id="11" creationId="{E6BD42FB-6BBA-628E-2020-B32478F71D54}"/>
          </ac:picMkLst>
        </pc:picChg>
        <pc:picChg chg="add mod">
          <ac:chgData name="Carly Pettiona" userId="S::carly.pettiona@healingfoundation.org.au::8cfcf547-e567-4a67-ae5f-7d6e6196302b" providerId="AD" clId="Web-{60D78AD5-4DCA-F82C-4C6A-A12203155EF7}" dt="2023-09-13T00:01:30.220" v="371" actId="1076"/>
          <ac:picMkLst>
            <pc:docMk/>
            <pc:sldMk cId="240839470" sldId="517"/>
            <ac:picMk id="12" creationId="{36F698A7-BD0E-A0F0-D26F-C7E0D97A4275}"/>
          </ac:picMkLst>
        </pc:picChg>
      </pc:sldChg>
      <pc:sldChg chg="addSp delSp modSp new del">
        <pc:chgData name="Carly Pettiona" userId="S::carly.pettiona@healingfoundation.org.au::8cfcf547-e567-4a67-ae5f-7d6e6196302b" providerId="AD" clId="Web-{60D78AD5-4DCA-F82C-4C6A-A12203155EF7}" dt="2023-09-13T00:09:21.309" v="483"/>
        <pc:sldMkLst>
          <pc:docMk/>
          <pc:sldMk cId="1722710861" sldId="518"/>
        </pc:sldMkLst>
        <pc:picChg chg="add del mod">
          <ac:chgData name="Carly Pettiona" userId="S::carly.pettiona@healingfoundation.org.au::8cfcf547-e567-4a67-ae5f-7d6e6196302b" providerId="AD" clId="Web-{60D78AD5-4DCA-F82C-4C6A-A12203155EF7}" dt="2023-09-13T00:07:22.837" v="425"/>
          <ac:picMkLst>
            <pc:docMk/>
            <pc:sldMk cId="1722710861" sldId="518"/>
            <ac:picMk id="2" creationId="{DAC35748-989E-FFAF-C4E5-6922CFB2DDD5}"/>
          </ac:picMkLst>
        </pc:picChg>
        <pc:picChg chg="add mod">
          <ac:chgData name="Carly Pettiona" userId="S::carly.pettiona@healingfoundation.org.au::8cfcf547-e567-4a67-ae5f-7d6e6196302b" providerId="AD" clId="Web-{60D78AD5-4DCA-F82C-4C6A-A12203155EF7}" dt="2023-09-13T00:08:47.355" v="461" actId="1076"/>
          <ac:picMkLst>
            <pc:docMk/>
            <pc:sldMk cId="1722710861" sldId="518"/>
            <ac:picMk id="3" creationId="{460B2FBD-3816-3C30-0E51-27A6AF18F58D}"/>
          </ac:picMkLst>
        </pc:picChg>
        <pc:picChg chg="add mod ord">
          <ac:chgData name="Carly Pettiona" userId="S::carly.pettiona@healingfoundation.org.au::8cfcf547-e567-4a67-ae5f-7d6e6196302b" providerId="AD" clId="Web-{60D78AD5-4DCA-F82C-4C6A-A12203155EF7}" dt="2023-09-13T00:07:53.916" v="439"/>
          <ac:picMkLst>
            <pc:docMk/>
            <pc:sldMk cId="1722710861" sldId="518"/>
            <ac:picMk id="4" creationId="{374CB42D-BAEC-6D52-3571-5C130752F5D2}"/>
          </ac:picMkLst>
        </pc:picChg>
        <pc:picChg chg="add mod">
          <ac:chgData name="Carly Pettiona" userId="S::carly.pettiona@healingfoundation.org.au::8cfcf547-e567-4a67-ae5f-7d6e6196302b" providerId="AD" clId="Web-{60D78AD5-4DCA-F82C-4C6A-A12203155EF7}" dt="2023-09-13T00:08:47.355" v="462" actId="1076"/>
          <ac:picMkLst>
            <pc:docMk/>
            <pc:sldMk cId="1722710861" sldId="518"/>
            <ac:picMk id="5" creationId="{B0FECEE3-E69F-8824-EDA0-AF36CE949A81}"/>
          </ac:picMkLst>
        </pc:picChg>
        <pc:picChg chg="add mod">
          <ac:chgData name="Carly Pettiona" userId="S::carly.pettiona@healingfoundation.org.au::8cfcf547-e567-4a67-ae5f-7d6e6196302b" providerId="AD" clId="Web-{60D78AD5-4DCA-F82C-4C6A-A12203155EF7}" dt="2023-09-13T00:08:47.355" v="463" actId="1076"/>
          <ac:picMkLst>
            <pc:docMk/>
            <pc:sldMk cId="1722710861" sldId="518"/>
            <ac:picMk id="6" creationId="{50EBB053-52C8-6E54-353C-B1B8BB0C48E2}"/>
          </ac:picMkLst>
        </pc:picChg>
        <pc:picChg chg="add mod">
          <ac:chgData name="Carly Pettiona" userId="S::carly.pettiona@healingfoundation.org.au::8cfcf547-e567-4a67-ae5f-7d6e6196302b" providerId="AD" clId="Web-{60D78AD5-4DCA-F82C-4C6A-A12203155EF7}" dt="2023-09-13T00:08:25.807" v="453" actId="1076"/>
          <ac:picMkLst>
            <pc:docMk/>
            <pc:sldMk cId="1722710861" sldId="518"/>
            <ac:picMk id="7" creationId="{B6307C7D-51E3-0A3F-EBAA-4AAE9F737DD4}"/>
          </ac:picMkLst>
        </pc:picChg>
        <pc:picChg chg="add mod ord">
          <ac:chgData name="Carly Pettiona" userId="S::carly.pettiona@healingfoundation.org.au::8cfcf547-e567-4a67-ae5f-7d6e6196302b" providerId="AD" clId="Web-{60D78AD5-4DCA-F82C-4C6A-A12203155EF7}" dt="2023-09-13T00:08:33.167" v="456" actId="1076"/>
          <ac:picMkLst>
            <pc:docMk/>
            <pc:sldMk cId="1722710861" sldId="518"/>
            <ac:picMk id="9" creationId="{476075EE-9C72-8AEB-1158-A6AA74D09DB3}"/>
          </ac:picMkLst>
        </pc:picChg>
      </pc:sldChg>
      <pc:sldChg chg="addSp delSp modSp new ord modNotes">
        <pc:chgData name="Carly Pettiona" userId="S::carly.pettiona@healingfoundation.org.au::8cfcf547-e567-4a67-ae5f-7d6e6196302b" providerId="AD" clId="Web-{60D78AD5-4DCA-F82C-4C6A-A12203155EF7}" dt="2023-09-13T00:04:24.599" v="398" actId="1076"/>
        <pc:sldMkLst>
          <pc:docMk/>
          <pc:sldMk cId="1673858166" sldId="519"/>
        </pc:sldMkLst>
        <pc:spChg chg="add mod">
          <ac:chgData name="Carly Pettiona" userId="S::carly.pettiona@healingfoundation.org.au::8cfcf547-e567-4a67-ae5f-7d6e6196302b" providerId="AD" clId="Web-{60D78AD5-4DCA-F82C-4C6A-A12203155EF7}" dt="2023-09-13T00:04:08.005" v="395" actId="1076"/>
          <ac:spMkLst>
            <pc:docMk/>
            <pc:sldMk cId="1673858166" sldId="519"/>
            <ac:spMk id="3" creationId="{48F1278E-C063-8825-4ACF-877854F112E0}"/>
          </ac:spMkLst>
        </pc:spChg>
        <pc:spChg chg="add mod">
          <ac:chgData name="Carly Pettiona" userId="S::carly.pettiona@healingfoundation.org.au::8cfcf547-e567-4a67-ae5f-7d6e6196302b" providerId="AD" clId="Web-{60D78AD5-4DCA-F82C-4C6A-A12203155EF7}" dt="2023-09-13T00:04:24.599" v="398" actId="1076"/>
          <ac:spMkLst>
            <pc:docMk/>
            <pc:sldMk cId="1673858166" sldId="519"/>
            <ac:spMk id="4" creationId="{07FB3DD3-B029-15B0-E01B-7EA27C513964}"/>
          </ac:spMkLst>
        </pc:spChg>
        <pc:picChg chg="add del mod">
          <ac:chgData name="Carly Pettiona" userId="S::carly.pettiona@healingfoundation.org.au::8cfcf547-e567-4a67-ae5f-7d6e6196302b" providerId="AD" clId="Web-{60D78AD5-4DCA-F82C-4C6A-A12203155EF7}" dt="2023-09-12T23:41:50.881" v="115"/>
          <ac:picMkLst>
            <pc:docMk/>
            <pc:sldMk cId="1673858166" sldId="519"/>
            <ac:picMk id="2" creationId="{1431E985-F439-1995-E4C0-75ED7C6C23CA}"/>
          </ac:picMkLst>
        </pc:picChg>
        <pc:picChg chg="add del">
          <ac:chgData name="Carly Pettiona" userId="S::carly.pettiona@healingfoundation.org.au::8cfcf547-e567-4a67-ae5f-7d6e6196302b" providerId="AD" clId="Web-{60D78AD5-4DCA-F82C-4C6A-A12203155EF7}" dt="2023-09-12T23:42:29.835" v="116"/>
          <ac:picMkLst>
            <pc:docMk/>
            <pc:sldMk cId="1673858166" sldId="519"/>
            <ac:picMk id="5" creationId="{5693E08D-013E-4BD9-3FB4-8C1C31402D97}"/>
          </ac:picMkLst>
        </pc:picChg>
        <pc:picChg chg="add mod">
          <ac:chgData name="Carly Pettiona" userId="S::carly.pettiona@healingfoundation.org.au::8cfcf547-e567-4a67-ae5f-7d6e6196302b" providerId="AD" clId="Web-{60D78AD5-4DCA-F82C-4C6A-A12203155EF7}" dt="2023-09-13T00:03:52.786" v="390" actId="1076"/>
          <ac:picMkLst>
            <pc:docMk/>
            <pc:sldMk cId="1673858166" sldId="519"/>
            <ac:picMk id="7" creationId="{4C278C29-E525-6E11-A47B-2D7550B4522D}"/>
          </ac:picMkLst>
        </pc:picChg>
        <pc:picChg chg="add mod">
          <ac:chgData name="Carly Pettiona" userId="S::carly.pettiona@healingfoundation.org.au::8cfcf547-e567-4a67-ae5f-7d6e6196302b" providerId="AD" clId="Web-{60D78AD5-4DCA-F82C-4C6A-A12203155EF7}" dt="2023-09-13T00:03:54.145" v="391" actId="1076"/>
          <ac:picMkLst>
            <pc:docMk/>
            <pc:sldMk cId="1673858166" sldId="519"/>
            <ac:picMk id="9" creationId="{A97113DD-B11F-A738-3CF2-73B8D647DC0F}"/>
          </ac:picMkLst>
        </pc:picChg>
        <pc:picChg chg="add mod">
          <ac:chgData name="Carly Pettiona" userId="S::carly.pettiona@healingfoundation.org.au::8cfcf547-e567-4a67-ae5f-7d6e6196302b" providerId="AD" clId="Web-{60D78AD5-4DCA-F82C-4C6A-A12203155EF7}" dt="2023-09-13T00:03:55.504" v="392" actId="1076"/>
          <ac:picMkLst>
            <pc:docMk/>
            <pc:sldMk cId="1673858166" sldId="519"/>
            <ac:picMk id="11" creationId="{5A7579B4-E58E-9493-9D49-28B3F482A100}"/>
          </ac:picMkLst>
        </pc:picChg>
      </pc:sldChg>
      <pc:sldChg chg="addSp new modNotes">
        <pc:chgData name="Carly Pettiona" userId="S::carly.pettiona@healingfoundation.org.au::8cfcf547-e567-4a67-ae5f-7d6e6196302b" providerId="AD" clId="Web-{60D78AD5-4DCA-F82C-4C6A-A12203155EF7}" dt="2023-09-13T00:13:19.673" v="504"/>
        <pc:sldMkLst>
          <pc:docMk/>
          <pc:sldMk cId="4253308445" sldId="520"/>
        </pc:sldMkLst>
        <pc:spChg chg="add">
          <ac:chgData name="Carly Pettiona" userId="S::carly.pettiona@healingfoundation.org.au::8cfcf547-e567-4a67-ae5f-7d6e6196302b" providerId="AD" clId="Web-{60D78AD5-4DCA-F82C-4C6A-A12203155EF7}" dt="2023-09-13T00:13:11.314" v="503"/>
          <ac:spMkLst>
            <pc:docMk/>
            <pc:sldMk cId="4253308445" sldId="520"/>
            <ac:spMk id="2" creationId="{A55F75AD-5909-7D8B-8215-10A8C14FC485}"/>
          </ac:spMkLst>
        </pc:spChg>
        <pc:picChg chg="add">
          <ac:chgData name="Carly Pettiona" userId="S::carly.pettiona@healingfoundation.org.au::8cfcf547-e567-4a67-ae5f-7d6e6196302b" providerId="AD" clId="Web-{60D78AD5-4DCA-F82C-4C6A-A12203155EF7}" dt="2023-09-13T00:13:11.314" v="503"/>
          <ac:picMkLst>
            <pc:docMk/>
            <pc:sldMk cId="4253308445" sldId="520"/>
            <ac:picMk id="3" creationId="{A4C6D46C-A892-56D4-450E-8B3BB114E513}"/>
          </ac:picMkLst>
        </pc:picChg>
      </pc:sldChg>
      <pc:sldChg chg="addSp new">
        <pc:chgData name="Carly Pettiona" userId="S::carly.pettiona@healingfoundation.org.au::8cfcf547-e567-4a67-ae5f-7d6e6196302b" providerId="AD" clId="Web-{60D78AD5-4DCA-F82C-4C6A-A12203155EF7}" dt="2023-09-13T00:13:25.845" v="505"/>
        <pc:sldMkLst>
          <pc:docMk/>
          <pc:sldMk cId="2852021873" sldId="521"/>
        </pc:sldMkLst>
        <pc:spChg chg="add">
          <ac:chgData name="Carly Pettiona" userId="S::carly.pettiona@healingfoundation.org.au::8cfcf547-e567-4a67-ae5f-7d6e6196302b" providerId="AD" clId="Web-{60D78AD5-4DCA-F82C-4C6A-A12203155EF7}" dt="2023-09-13T00:13:25.845" v="505"/>
          <ac:spMkLst>
            <pc:docMk/>
            <pc:sldMk cId="2852021873" sldId="521"/>
            <ac:spMk id="2" creationId="{6E76D551-4111-950C-A45E-02C764F79E31}"/>
          </ac:spMkLst>
        </pc:spChg>
      </pc:sldChg>
      <pc:sldChg chg="addSp modSp new modNotes">
        <pc:chgData name="Carly Pettiona" userId="S::carly.pettiona@healingfoundation.org.au::8cfcf547-e567-4a67-ae5f-7d6e6196302b" providerId="AD" clId="Web-{60D78AD5-4DCA-F82C-4C6A-A12203155EF7}" dt="2023-09-13T00:18:50.337" v="576" actId="1076"/>
        <pc:sldMkLst>
          <pc:docMk/>
          <pc:sldMk cId="3489424256" sldId="522"/>
        </pc:sldMkLst>
        <pc:spChg chg="add">
          <ac:chgData name="Carly Pettiona" userId="S::carly.pettiona@healingfoundation.org.au::8cfcf547-e567-4a67-ae5f-7d6e6196302b" providerId="AD" clId="Web-{60D78AD5-4DCA-F82C-4C6A-A12203155EF7}" dt="2023-09-13T00:13:34.471" v="506"/>
          <ac:spMkLst>
            <pc:docMk/>
            <pc:sldMk cId="3489424256" sldId="522"/>
            <ac:spMk id="2" creationId="{F3782D54-5A8B-0652-0868-5B393BFDE1B5}"/>
          </ac:spMkLst>
        </pc:spChg>
        <pc:spChg chg="add mod">
          <ac:chgData name="Carly Pettiona" userId="S::carly.pettiona@healingfoundation.org.au::8cfcf547-e567-4a67-ae5f-7d6e6196302b" providerId="AD" clId="Web-{60D78AD5-4DCA-F82C-4C6A-A12203155EF7}" dt="2023-09-13T00:18:37.071" v="571" actId="14100"/>
          <ac:spMkLst>
            <pc:docMk/>
            <pc:sldMk cId="3489424256" sldId="522"/>
            <ac:spMk id="3" creationId="{CD591B1C-5B44-27E6-DEA7-6EC3BA9085BF}"/>
          </ac:spMkLst>
        </pc:spChg>
        <pc:picChg chg="add mod">
          <ac:chgData name="Carly Pettiona" userId="S::carly.pettiona@healingfoundation.org.au::8cfcf547-e567-4a67-ae5f-7d6e6196302b" providerId="AD" clId="Web-{60D78AD5-4DCA-F82C-4C6A-A12203155EF7}" dt="2023-09-13T00:18:50.337" v="576" actId="1076"/>
          <ac:picMkLst>
            <pc:docMk/>
            <pc:sldMk cId="3489424256" sldId="522"/>
            <ac:picMk id="5" creationId="{C5005C55-9348-7F55-A5B4-A79A9C1FC553}"/>
          </ac:picMkLst>
        </pc:picChg>
        <pc:picChg chg="add mod">
          <ac:chgData name="Carly Pettiona" userId="S::carly.pettiona@healingfoundation.org.au::8cfcf547-e567-4a67-ae5f-7d6e6196302b" providerId="AD" clId="Web-{60D78AD5-4DCA-F82C-4C6A-A12203155EF7}" dt="2023-09-13T00:18:44.743" v="574" actId="1076"/>
          <ac:picMkLst>
            <pc:docMk/>
            <pc:sldMk cId="3489424256" sldId="522"/>
            <ac:picMk id="7" creationId="{5689C0E9-DCA5-8E91-7067-8C7B7342DBDC}"/>
          </ac:picMkLst>
        </pc:picChg>
        <pc:picChg chg="add mod">
          <ac:chgData name="Carly Pettiona" userId="S::carly.pettiona@healingfoundation.org.au::8cfcf547-e567-4a67-ae5f-7d6e6196302b" providerId="AD" clId="Web-{60D78AD5-4DCA-F82C-4C6A-A12203155EF7}" dt="2023-09-13T00:18:46.415" v="575" actId="1076"/>
          <ac:picMkLst>
            <pc:docMk/>
            <pc:sldMk cId="3489424256" sldId="522"/>
            <ac:picMk id="9" creationId="{CF452A1C-D021-E0A2-F240-D6055A485670}"/>
          </ac:picMkLst>
        </pc:picChg>
      </pc:sldChg>
      <pc:sldChg chg="addSp modSp new modNotes">
        <pc:chgData name="Carly Pettiona" userId="S::carly.pettiona@healingfoundation.org.au::8cfcf547-e567-4a67-ae5f-7d6e6196302b" providerId="AD" clId="Web-{60D78AD5-4DCA-F82C-4C6A-A12203155EF7}" dt="2023-09-13T00:19:36.448" v="590" actId="1076"/>
        <pc:sldMkLst>
          <pc:docMk/>
          <pc:sldMk cId="263513673" sldId="523"/>
        </pc:sldMkLst>
        <pc:spChg chg="add mod">
          <ac:chgData name="Carly Pettiona" userId="S::carly.pettiona@healingfoundation.org.au::8cfcf547-e567-4a67-ae5f-7d6e6196302b" providerId="AD" clId="Web-{60D78AD5-4DCA-F82C-4C6A-A12203155EF7}" dt="2023-09-13T00:17:54.992" v="558"/>
          <ac:spMkLst>
            <pc:docMk/>
            <pc:sldMk cId="263513673" sldId="523"/>
            <ac:spMk id="2" creationId="{E264BF21-4595-9652-C086-7836430515A0}"/>
          </ac:spMkLst>
        </pc:spChg>
        <pc:spChg chg="add mod">
          <ac:chgData name="Carly Pettiona" userId="S::carly.pettiona@healingfoundation.org.au::8cfcf547-e567-4a67-ae5f-7d6e6196302b" providerId="AD" clId="Web-{60D78AD5-4DCA-F82C-4C6A-A12203155EF7}" dt="2023-09-13T00:19:34.979" v="589" actId="1076"/>
          <ac:spMkLst>
            <pc:docMk/>
            <pc:sldMk cId="263513673" sldId="523"/>
            <ac:spMk id="3" creationId="{BECC3075-B317-CE2C-499E-BCA7299B731C}"/>
          </ac:spMkLst>
        </pc:spChg>
        <pc:picChg chg="add mod">
          <ac:chgData name="Carly Pettiona" userId="S::carly.pettiona@healingfoundation.org.au::8cfcf547-e567-4a67-ae5f-7d6e6196302b" providerId="AD" clId="Web-{60D78AD5-4DCA-F82C-4C6A-A12203155EF7}" dt="2023-09-13T00:19:21.697" v="584" actId="1076"/>
          <ac:picMkLst>
            <pc:docMk/>
            <pc:sldMk cId="263513673" sldId="523"/>
            <ac:picMk id="5" creationId="{5ABD92BA-9CEE-47C7-65D6-9E9A34193A89}"/>
          </ac:picMkLst>
        </pc:picChg>
        <pc:picChg chg="add mod">
          <ac:chgData name="Carly Pettiona" userId="S::carly.pettiona@healingfoundation.org.au::8cfcf547-e567-4a67-ae5f-7d6e6196302b" providerId="AD" clId="Web-{60D78AD5-4DCA-F82C-4C6A-A12203155EF7}" dt="2023-09-13T00:19:36.448" v="590" actId="1076"/>
          <ac:picMkLst>
            <pc:docMk/>
            <pc:sldMk cId="263513673" sldId="523"/>
            <ac:picMk id="7" creationId="{3D544F60-76E8-6513-412C-C1641D9CE3D4}"/>
          </ac:picMkLst>
        </pc:picChg>
        <pc:picChg chg="add mod">
          <ac:chgData name="Carly Pettiona" userId="S::carly.pettiona@healingfoundation.org.au::8cfcf547-e567-4a67-ae5f-7d6e6196302b" providerId="AD" clId="Web-{60D78AD5-4DCA-F82C-4C6A-A12203155EF7}" dt="2023-09-13T00:19:28.104" v="587" actId="1076"/>
          <ac:picMkLst>
            <pc:docMk/>
            <pc:sldMk cId="263513673" sldId="523"/>
            <ac:picMk id="9" creationId="{8B84E359-2166-2800-B606-F101250E2ED9}"/>
          </ac:picMkLst>
        </pc:picChg>
      </pc:sldChg>
      <pc:sldChg chg="addSp new modNotes">
        <pc:chgData name="Carly Pettiona" userId="S::carly.pettiona@healingfoundation.org.au::8cfcf547-e567-4a67-ae5f-7d6e6196302b" providerId="AD" clId="Web-{60D78AD5-4DCA-F82C-4C6A-A12203155EF7}" dt="2023-09-13T00:20:05.715" v="599"/>
        <pc:sldMkLst>
          <pc:docMk/>
          <pc:sldMk cId="2520645924" sldId="524"/>
        </pc:sldMkLst>
        <pc:spChg chg="add">
          <ac:chgData name="Carly Pettiona" userId="S::carly.pettiona@healingfoundation.org.au::8cfcf547-e567-4a67-ae5f-7d6e6196302b" providerId="AD" clId="Web-{60D78AD5-4DCA-F82C-4C6A-A12203155EF7}" dt="2023-09-13T00:19:56.729" v="597"/>
          <ac:spMkLst>
            <pc:docMk/>
            <pc:sldMk cId="2520645924" sldId="524"/>
            <ac:spMk id="3" creationId="{301406E5-5E62-69C2-D5B2-7292B254F0F3}"/>
          </ac:spMkLst>
        </pc:spChg>
        <pc:picChg chg="add">
          <ac:chgData name="Carly Pettiona" userId="S::carly.pettiona@healingfoundation.org.au::8cfcf547-e567-4a67-ae5f-7d6e6196302b" providerId="AD" clId="Web-{60D78AD5-4DCA-F82C-4C6A-A12203155EF7}" dt="2023-09-13T00:19:56.729" v="597"/>
          <ac:picMkLst>
            <pc:docMk/>
            <pc:sldMk cId="2520645924" sldId="524"/>
            <ac:picMk id="2" creationId="{F07FDC2E-D142-8B80-A0A0-14DB2A741E58}"/>
          </ac:picMkLst>
        </pc:picChg>
      </pc:sldChg>
      <pc:sldChg chg="addSp new modNotes">
        <pc:chgData name="Carly Pettiona" userId="S::carly.pettiona@healingfoundation.org.au::8cfcf547-e567-4a67-ae5f-7d6e6196302b" providerId="AD" clId="Web-{60D78AD5-4DCA-F82C-4C6A-A12203155EF7}" dt="2023-09-13T00:21:01.309" v="612"/>
        <pc:sldMkLst>
          <pc:docMk/>
          <pc:sldMk cId="3217936150" sldId="525"/>
        </pc:sldMkLst>
        <pc:spChg chg="add">
          <ac:chgData name="Carly Pettiona" userId="S::carly.pettiona@healingfoundation.org.au::8cfcf547-e567-4a67-ae5f-7d6e6196302b" providerId="AD" clId="Web-{60D78AD5-4DCA-F82C-4C6A-A12203155EF7}" dt="2023-09-13T00:20:45.058" v="610"/>
          <ac:spMkLst>
            <pc:docMk/>
            <pc:sldMk cId="3217936150" sldId="525"/>
            <ac:spMk id="2" creationId="{C6ED7766-AF28-48DD-AA15-477E541FA377}"/>
          </ac:spMkLst>
        </pc:spChg>
        <pc:picChg chg="add">
          <ac:chgData name="Carly Pettiona" userId="S::carly.pettiona@healingfoundation.org.au::8cfcf547-e567-4a67-ae5f-7d6e6196302b" providerId="AD" clId="Web-{60D78AD5-4DCA-F82C-4C6A-A12203155EF7}" dt="2023-09-13T00:20:45.058" v="610"/>
          <ac:picMkLst>
            <pc:docMk/>
            <pc:sldMk cId="3217936150" sldId="525"/>
            <ac:picMk id="3" creationId="{3C779AEF-DADA-81AC-C275-E31F962538EF}"/>
          </ac:picMkLst>
        </pc:picChg>
      </pc:sldChg>
      <pc:sldChg chg="addSp modSp new modNotes">
        <pc:chgData name="Carly Pettiona" userId="S::carly.pettiona@healingfoundation.org.au::8cfcf547-e567-4a67-ae5f-7d6e6196302b" providerId="AD" clId="Web-{60D78AD5-4DCA-F82C-4C6A-A12203155EF7}" dt="2023-09-13T00:22:01.529" v="625"/>
        <pc:sldMkLst>
          <pc:docMk/>
          <pc:sldMk cId="3755610188" sldId="526"/>
        </pc:sldMkLst>
        <pc:spChg chg="add">
          <ac:chgData name="Carly Pettiona" userId="S::carly.pettiona@healingfoundation.org.au::8cfcf547-e567-4a67-ae5f-7d6e6196302b" providerId="AD" clId="Web-{60D78AD5-4DCA-F82C-4C6A-A12203155EF7}" dt="2023-09-13T00:21:01.793" v="613"/>
          <ac:spMkLst>
            <pc:docMk/>
            <pc:sldMk cId="3755610188" sldId="526"/>
            <ac:spMk id="2" creationId="{8CE035DF-A7ED-2AEB-2B89-851BAED2D701}"/>
          </ac:spMkLst>
        </pc:spChg>
        <pc:spChg chg="add mod">
          <ac:chgData name="Carly Pettiona" userId="S::carly.pettiona@healingfoundation.org.au::8cfcf547-e567-4a67-ae5f-7d6e6196302b" providerId="AD" clId="Web-{60D78AD5-4DCA-F82C-4C6A-A12203155EF7}" dt="2023-09-13T00:21:17.497" v="620" actId="20577"/>
          <ac:spMkLst>
            <pc:docMk/>
            <pc:sldMk cId="3755610188" sldId="526"/>
            <ac:spMk id="3" creationId="{DD5C76FD-96D7-C9EA-78BB-83EA3572BE0F}"/>
          </ac:spMkLst>
        </pc:spChg>
      </pc:sldChg>
      <pc:sldChg chg="addSp new modNotes">
        <pc:chgData name="Carly Pettiona" userId="S::carly.pettiona@healingfoundation.org.au::8cfcf547-e567-4a67-ae5f-7d6e6196302b" providerId="AD" clId="Web-{60D78AD5-4DCA-F82C-4C6A-A12203155EF7}" dt="2023-09-13T00:21:34.575" v="623"/>
        <pc:sldMkLst>
          <pc:docMk/>
          <pc:sldMk cId="3922884971" sldId="527"/>
        </pc:sldMkLst>
        <pc:spChg chg="add">
          <ac:chgData name="Carly Pettiona" userId="S::carly.pettiona@healingfoundation.org.au::8cfcf547-e567-4a67-ae5f-7d6e6196302b" providerId="AD" clId="Web-{60D78AD5-4DCA-F82C-4C6A-A12203155EF7}" dt="2023-09-13T00:21:27.997" v="621"/>
          <ac:spMkLst>
            <pc:docMk/>
            <pc:sldMk cId="3922884971" sldId="527"/>
            <ac:spMk id="3" creationId="{76E7FDD8-324F-0392-D5F8-1EB8BE4AACDE}"/>
          </ac:spMkLst>
        </pc:spChg>
        <pc:picChg chg="add">
          <ac:chgData name="Carly Pettiona" userId="S::carly.pettiona@healingfoundation.org.au::8cfcf547-e567-4a67-ae5f-7d6e6196302b" providerId="AD" clId="Web-{60D78AD5-4DCA-F82C-4C6A-A12203155EF7}" dt="2023-09-13T00:21:27.997" v="621"/>
          <ac:picMkLst>
            <pc:docMk/>
            <pc:sldMk cId="3922884971" sldId="527"/>
            <ac:picMk id="2" creationId="{33248C56-6CEF-F93A-307C-9B58CEEDB189}"/>
          </ac:picMkLst>
        </pc:picChg>
      </pc:sldChg>
    </pc:docChg>
  </pc:docChgLst>
  <pc:docChgLst>
    <pc:chgData name="Talia Collins" userId="44d75fa7-65f5-4bb7-ad58-43a99de5a1f1" providerId="ADAL" clId="{BD8BC82A-7C30-449C-B02C-4DBF98AEBAA1}"/>
    <pc:docChg chg="custSel modSld">
      <pc:chgData name="Talia Collins" userId="44d75fa7-65f5-4bb7-ad58-43a99de5a1f1" providerId="ADAL" clId="{BD8BC82A-7C30-449C-B02C-4DBF98AEBAA1}" dt="2023-08-02T00:52:51.228" v="7" actId="20577"/>
      <pc:docMkLst>
        <pc:docMk/>
      </pc:docMkLst>
      <pc:sldChg chg="modSp">
        <pc:chgData name="Talia Collins" userId="44d75fa7-65f5-4bb7-ad58-43a99de5a1f1" providerId="ADAL" clId="{BD8BC82A-7C30-449C-B02C-4DBF98AEBAA1}" dt="2023-08-02T00:47:02.685" v="1" actId="20577"/>
        <pc:sldMkLst>
          <pc:docMk/>
          <pc:sldMk cId="3474476569" sldId="346"/>
        </pc:sldMkLst>
        <pc:spChg chg="mod">
          <ac:chgData name="Talia Collins" userId="44d75fa7-65f5-4bb7-ad58-43a99de5a1f1" providerId="ADAL" clId="{BD8BC82A-7C30-449C-B02C-4DBF98AEBAA1}" dt="2023-08-02T00:47:02.685" v="1" actId="20577"/>
          <ac:spMkLst>
            <pc:docMk/>
            <pc:sldMk cId="3474476569" sldId="346"/>
            <ac:spMk id="6" creationId="{0525F5B9-8593-EEAA-F5E4-2CE07BF18483}"/>
          </ac:spMkLst>
        </pc:spChg>
      </pc:sldChg>
      <pc:sldChg chg="modSp mod">
        <pc:chgData name="Talia Collins" userId="44d75fa7-65f5-4bb7-ad58-43a99de5a1f1" providerId="ADAL" clId="{BD8BC82A-7C30-449C-B02C-4DBF98AEBAA1}" dt="2023-08-02T00:52:51.228" v="7" actId="20577"/>
        <pc:sldMkLst>
          <pc:docMk/>
          <pc:sldMk cId="3168794488" sldId="457"/>
        </pc:sldMkLst>
        <pc:spChg chg="mod">
          <ac:chgData name="Talia Collins" userId="44d75fa7-65f5-4bb7-ad58-43a99de5a1f1" providerId="ADAL" clId="{BD8BC82A-7C30-449C-B02C-4DBF98AEBAA1}" dt="2023-08-02T00:52:51.228" v="7" actId="20577"/>
          <ac:spMkLst>
            <pc:docMk/>
            <pc:sldMk cId="3168794488" sldId="457"/>
            <ac:spMk id="2" creationId="{37CC251A-65BB-FCCD-D450-8282F8101FD5}"/>
          </ac:spMkLst>
        </pc:spChg>
      </pc:sldChg>
    </pc:docChg>
  </pc:docChgLst>
  <pc:docChgLst>
    <pc:chgData name="Carly Pettiona" userId="S::carly.pettiona@healingfoundation.org.au::8cfcf547-e567-4a67-ae5f-7d6e6196302b" providerId="AD" clId="Web-{8708C50A-D16C-BCFB-2A13-BC93972D9EB8}"/>
    <pc:docChg chg="modSld sldOrd">
      <pc:chgData name="Carly Pettiona" userId="S::carly.pettiona@healingfoundation.org.au::8cfcf547-e567-4a67-ae5f-7d6e6196302b" providerId="AD" clId="Web-{8708C50A-D16C-BCFB-2A13-BC93972D9EB8}" dt="2023-09-12T06:38:05.957" v="57"/>
      <pc:docMkLst>
        <pc:docMk/>
      </pc:docMkLst>
      <pc:sldChg chg="modSp">
        <pc:chgData name="Carly Pettiona" userId="S::carly.pettiona@healingfoundation.org.au::8cfcf547-e567-4a67-ae5f-7d6e6196302b" providerId="AD" clId="Web-{8708C50A-D16C-BCFB-2A13-BC93972D9EB8}" dt="2023-09-12T06:34:13.123" v="1" actId="20577"/>
        <pc:sldMkLst>
          <pc:docMk/>
          <pc:sldMk cId="243803033" sldId="341"/>
        </pc:sldMkLst>
        <pc:spChg chg="mod">
          <ac:chgData name="Carly Pettiona" userId="S::carly.pettiona@healingfoundation.org.au::8cfcf547-e567-4a67-ae5f-7d6e6196302b" providerId="AD" clId="Web-{8708C50A-D16C-BCFB-2A13-BC93972D9EB8}" dt="2023-09-12T06:34:13.123" v="1" actId="20577"/>
          <ac:spMkLst>
            <pc:docMk/>
            <pc:sldMk cId="243803033" sldId="341"/>
            <ac:spMk id="8" creationId="{A4D8F16D-7E15-29DF-40AB-9AD496CB558C}"/>
          </ac:spMkLst>
        </pc:spChg>
      </pc:sldChg>
      <pc:sldChg chg="modSp">
        <pc:chgData name="Carly Pettiona" userId="S::carly.pettiona@healingfoundation.org.au::8cfcf547-e567-4a67-ae5f-7d6e6196302b" providerId="AD" clId="Web-{8708C50A-D16C-BCFB-2A13-BC93972D9EB8}" dt="2023-09-12T06:34:35.061" v="3" actId="20577"/>
        <pc:sldMkLst>
          <pc:docMk/>
          <pc:sldMk cId="3474476569" sldId="346"/>
        </pc:sldMkLst>
        <pc:spChg chg="mod">
          <ac:chgData name="Carly Pettiona" userId="S::carly.pettiona@healingfoundation.org.au::8cfcf547-e567-4a67-ae5f-7d6e6196302b" providerId="AD" clId="Web-{8708C50A-D16C-BCFB-2A13-BC93972D9EB8}" dt="2023-09-12T06:34:35.061" v="3" actId="20577"/>
          <ac:spMkLst>
            <pc:docMk/>
            <pc:sldMk cId="3474476569" sldId="346"/>
            <ac:spMk id="10" creationId="{87270656-72D1-D041-5F62-0105F65DF382}"/>
          </ac:spMkLst>
        </pc:spChg>
      </pc:sldChg>
      <pc:sldChg chg="modSp">
        <pc:chgData name="Carly Pettiona" userId="S::carly.pettiona@healingfoundation.org.au::8cfcf547-e567-4a67-ae5f-7d6e6196302b" providerId="AD" clId="Web-{8708C50A-D16C-BCFB-2A13-BC93972D9EB8}" dt="2023-09-12T06:36:46.252" v="51" actId="1076"/>
        <pc:sldMkLst>
          <pc:docMk/>
          <pc:sldMk cId="1541366499" sldId="417"/>
        </pc:sldMkLst>
        <pc:spChg chg="mod">
          <ac:chgData name="Carly Pettiona" userId="S::carly.pettiona@healingfoundation.org.au::8cfcf547-e567-4a67-ae5f-7d6e6196302b" providerId="AD" clId="Web-{8708C50A-D16C-BCFB-2A13-BC93972D9EB8}" dt="2023-09-12T06:36:36.830" v="25" actId="20577"/>
          <ac:spMkLst>
            <pc:docMk/>
            <pc:sldMk cId="1541366499" sldId="417"/>
            <ac:spMk id="2" creationId="{79E27399-617F-D151-3C79-DDBEE6FCD43B}"/>
          </ac:spMkLst>
        </pc:spChg>
        <pc:spChg chg="mod">
          <ac:chgData name="Carly Pettiona" userId="S::carly.pettiona@healingfoundation.org.au::8cfcf547-e567-4a67-ae5f-7d6e6196302b" providerId="AD" clId="Web-{8708C50A-D16C-BCFB-2A13-BC93972D9EB8}" dt="2023-09-12T06:36:46.252" v="51" actId="1076"/>
          <ac:spMkLst>
            <pc:docMk/>
            <pc:sldMk cId="1541366499" sldId="417"/>
            <ac:spMk id="4" creationId="{1EE6339D-9E9A-84D5-DC59-7F19AF9CFFB5}"/>
          </ac:spMkLst>
        </pc:spChg>
      </pc:sldChg>
      <pc:sldChg chg="addSp delSp modSp">
        <pc:chgData name="Carly Pettiona" userId="S::carly.pettiona@healingfoundation.org.au::8cfcf547-e567-4a67-ae5f-7d6e6196302b" providerId="AD" clId="Web-{8708C50A-D16C-BCFB-2A13-BC93972D9EB8}" dt="2023-09-12T06:35:38.328" v="12" actId="688"/>
        <pc:sldMkLst>
          <pc:docMk/>
          <pc:sldMk cId="4100747964" sldId="461"/>
        </pc:sldMkLst>
        <pc:picChg chg="del">
          <ac:chgData name="Carly Pettiona" userId="S::carly.pettiona@healingfoundation.org.au::8cfcf547-e567-4a67-ae5f-7d6e6196302b" providerId="AD" clId="Web-{8708C50A-D16C-BCFB-2A13-BC93972D9EB8}" dt="2023-09-12T06:35:22.422" v="4"/>
          <ac:picMkLst>
            <pc:docMk/>
            <pc:sldMk cId="4100747964" sldId="461"/>
            <ac:picMk id="2" creationId="{BAFA0054-BC20-928F-F05A-0C1E76B2D661}"/>
          </ac:picMkLst>
        </pc:picChg>
        <pc:picChg chg="add mod">
          <ac:chgData name="Carly Pettiona" userId="S::carly.pettiona@healingfoundation.org.au::8cfcf547-e567-4a67-ae5f-7d6e6196302b" providerId="AD" clId="Web-{8708C50A-D16C-BCFB-2A13-BC93972D9EB8}" dt="2023-09-12T06:35:38.328" v="12" actId="688"/>
          <ac:picMkLst>
            <pc:docMk/>
            <pc:sldMk cId="4100747964" sldId="461"/>
            <ac:picMk id="4" creationId="{8DD596D0-C631-73A4-98B6-654706926D83}"/>
          </ac:picMkLst>
        </pc:picChg>
      </pc:sldChg>
      <pc:sldChg chg="ord">
        <pc:chgData name="Carly Pettiona" userId="S::carly.pettiona@healingfoundation.org.au::8cfcf547-e567-4a67-ae5f-7d6e6196302b" providerId="AD" clId="Web-{8708C50A-D16C-BCFB-2A13-BC93972D9EB8}" dt="2023-09-12T06:38:05.957" v="56"/>
        <pc:sldMkLst>
          <pc:docMk/>
          <pc:sldMk cId="3267194953" sldId="467"/>
        </pc:sldMkLst>
      </pc:sldChg>
      <pc:sldChg chg="ord">
        <pc:chgData name="Carly Pettiona" userId="S::carly.pettiona@healingfoundation.org.au::8cfcf547-e567-4a67-ae5f-7d6e6196302b" providerId="AD" clId="Web-{8708C50A-D16C-BCFB-2A13-BC93972D9EB8}" dt="2023-09-12T06:38:05.957" v="57"/>
        <pc:sldMkLst>
          <pc:docMk/>
          <pc:sldMk cId="4098654978" sldId="468"/>
        </pc:sldMkLst>
      </pc:sldChg>
    </pc:docChg>
  </pc:docChgLst>
  <pc:docChgLst>
    <pc:chgData name="Carly Pettiona" userId="S::carly.pettiona@healingfoundation.org.au::8cfcf547-e567-4a67-ae5f-7d6e6196302b" providerId="AD" clId="Web-{BF973C56-354F-3691-9219-61CA5F28F356}"/>
    <pc:docChg chg="addSld delSld modSld">
      <pc:chgData name="Carly Pettiona" userId="S::carly.pettiona@healingfoundation.org.au::8cfcf547-e567-4a67-ae5f-7d6e6196302b" providerId="AD" clId="Web-{BF973C56-354F-3691-9219-61CA5F28F356}" dt="2023-07-25T00:28:40.527" v="3177"/>
      <pc:docMkLst>
        <pc:docMk/>
      </pc:docMkLst>
      <pc:sldChg chg="del">
        <pc:chgData name="Carly Pettiona" userId="S::carly.pettiona@healingfoundation.org.au::8cfcf547-e567-4a67-ae5f-7d6e6196302b" providerId="AD" clId="Web-{BF973C56-354F-3691-9219-61CA5F28F356}" dt="2023-07-25T00:20:36.813" v="2358"/>
        <pc:sldMkLst>
          <pc:docMk/>
          <pc:sldMk cId="3322494046" sldId="295"/>
        </pc:sldMkLst>
      </pc:sldChg>
      <pc:sldChg chg="modSp">
        <pc:chgData name="Carly Pettiona" userId="S::carly.pettiona@healingfoundation.org.au::8cfcf547-e567-4a67-ae5f-7d6e6196302b" providerId="AD" clId="Web-{BF973C56-354F-3691-9219-61CA5F28F356}" dt="2023-07-24T21:23:54.952" v="1" actId="20577"/>
        <pc:sldMkLst>
          <pc:docMk/>
          <pc:sldMk cId="243803033" sldId="341"/>
        </pc:sldMkLst>
        <pc:spChg chg="mod">
          <ac:chgData name="Carly Pettiona" userId="S::carly.pettiona@healingfoundation.org.au::8cfcf547-e567-4a67-ae5f-7d6e6196302b" providerId="AD" clId="Web-{BF973C56-354F-3691-9219-61CA5F28F356}" dt="2023-07-24T21:23:54.952" v="1" actId="20577"/>
          <ac:spMkLst>
            <pc:docMk/>
            <pc:sldMk cId="243803033" sldId="341"/>
            <ac:spMk id="8" creationId="{A4D8F16D-7E15-29DF-40AB-9AD496CB558C}"/>
          </ac:spMkLst>
        </pc:spChg>
      </pc:sldChg>
      <pc:sldChg chg="modNotes">
        <pc:chgData name="Carly Pettiona" userId="S::carly.pettiona@healingfoundation.org.au::8cfcf547-e567-4a67-ae5f-7d6e6196302b" providerId="AD" clId="Web-{BF973C56-354F-3691-9219-61CA5F28F356}" dt="2023-07-25T00:23:21.270" v="2678"/>
        <pc:sldMkLst>
          <pc:docMk/>
          <pc:sldMk cId="2560694536" sldId="342"/>
        </pc:sldMkLst>
      </pc:sldChg>
      <pc:sldChg chg="modSp del modNotes">
        <pc:chgData name="Carly Pettiona" userId="S::carly.pettiona@healingfoundation.org.au::8cfcf547-e567-4a67-ae5f-7d6e6196302b" providerId="AD" clId="Web-{BF973C56-354F-3691-9219-61CA5F28F356}" dt="2023-07-25T00:20:38.579" v="2359"/>
        <pc:sldMkLst>
          <pc:docMk/>
          <pc:sldMk cId="248826802" sldId="345"/>
        </pc:sldMkLst>
        <pc:spChg chg="mod">
          <ac:chgData name="Carly Pettiona" userId="S::carly.pettiona@healingfoundation.org.au::8cfcf547-e567-4a67-ae5f-7d6e6196302b" providerId="AD" clId="Web-{BF973C56-354F-3691-9219-61CA5F28F356}" dt="2023-07-24T21:24:28.125" v="3" actId="20577"/>
          <ac:spMkLst>
            <pc:docMk/>
            <pc:sldMk cId="248826802" sldId="345"/>
            <ac:spMk id="6" creationId="{0525F5B9-8593-EEAA-F5E4-2CE07BF18483}"/>
          </ac:spMkLst>
        </pc:spChg>
        <pc:spChg chg="mod">
          <ac:chgData name="Carly Pettiona" userId="S::carly.pettiona@healingfoundation.org.au::8cfcf547-e567-4a67-ae5f-7d6e6196302b" providerId="AD" clId="Web-{BF973C56-354F-3691-9219-61CA5F28F356}" dt="2023-07-24T21:24:39.625" v="8" actId="20577"/>
          <ac:spMkLst>
            <pc:docMk/>
            <pc:sldMk cId="248826802" sldId="345"/>
            <ac:spMk id="7" creationId="{41A82507-7C9D-4E93-BCD7-CED1F65F5E5B}"/>
          </ac:spMkLst>
        </pc:spChg>
      </pc:sldChg>
      <pc:sldChg chg="addSp delSp modSp addAnim modAnim modNotes">
        <pc:chgData name="Carly Pettiona" userId="S::carly.pettiona@healingfoundation.org.au::8cfcf547-e567-4a67-ae5f-7d6e6196302b" providerId="AD" clId="Web-{BF973C56-354F-3691-9219-61CA5F28F356}" dt="2023-07-25T00:17:00.136" v="2357"/>
        <pc:sldMkLst>
          <pc:docMk/>
          <pc:sldMk cId="3474476569" sldId="346"/>
        </pc:sldMkLst>
        <pc:spChg chg="del">
          <ac:chgData name="Carly Pettiona" userId="S::carly.pettiona@healingfoundation.org.au::8cfcf547-e567-4a67-ae5f-7d6e6196302b" providerId="AD" clId="Web-{BF973C56-354F-3691-9219-61CA5F28F356}" dt="2023-07-24T21:33:13.264" v="298"/>
          <ac:spMkLst>
            <pc:docMk/>
            <pc:sldMk cId="3474476569" sldId="346"/>
            <ac:spMk id="3" creationId="{D2C45F10-91CE-D2A6-6B4B-77FEF479B7C7}"/>
          </ac:spMkLst>
        </pc:spChg>
        <pc:spChg chg="mod">
          <ac:chgData name="Carly Pettiona" userId="S::carly.pettiona@healingfoundation.org.au::8cfcf547-e567-4a67-ae5f-7d6e6196302b" providerId="AD" clId="Web-{BF973C56-354F-3691-9219-61CA5F28F356}" dt="2023-07-24T21:39:49.165" v="752" actId="20577"/>
          <ac:spMkLst>
            <pc:docMk/>
            <pc:sldMk cId="3474476569" sldId="346"/>
            <ac:spMk id="6" creationId="{0525F5B9-8593-EEAA-F5E4-2CE07BF18483}"/>
          </ac:spMkLst>
        </pc:spChg>
        <pc:spChg chg="add del mod">
          <ac:chgData name="Carly Pettiona" userId="S::carly.pettiona@healingfoundation.org.au::8cfcf547-e567-4a67-ae5f-7d6e6196302b" providerId="AD" clId="Web-{BF973C56-354F-3691-9219-61CA5F28F356}" dt="2023-07-24T21:33:19.077" v="299"/>
          <ac:spMkLst>
            <pc:docMk/>
            <pc:sldMk cId="3474476569" sldId="346"/>
            <ac:spMk id="9" creationId="{BED0AC04-4FC5-A6E9-DEF7-025A805B92EB}"/>
          </ac:spMkLst>
        </pc:spChg>
      </pc:sldChg>
      <pc:sldChg chg="modSp addAnim modAnim modNotes">
        <pc:chgData name="Carly Pettiona" userId="S::carly.pettiona@healingfoundation.org.au::8cfcf547-e567-4a67-ae5f-7d6e6196302b" providerId="AD" clId="Web-{BF973C56-354F-3691-9219-61CA5F28F356}" dt="2023-07-25T00:23:59.692" v="2777"/>
        <pc:sldMkLst>
          <pc:docMk/>
          <pc:sldMk cId="671484903" sldId="347"/>
        </pc:sldMkLst>
        <pc:spChg chg="mod">
          <ac:chgData name="Carly Pettiona" userId="S::carly.pettiona@healingfoundation.org.au::8cfcf547-e567-4a67-ae5f-7d6e6196302b" providerId="AD" clId="Web-{BF973C56-354F-3691-9219-61CA5F28F356}" dt="2023-07-24T21:29:48.852" v="165" actId="20577"/>
          <ac:spMkLst>
            <pc:docMk/>
            <pc:sldMk cId="671484903" sldId="347"/>
            <ac:spMk id="6" creationId="{0525F5B9-8593-EEAA-F5E4-2CE07BF18483}"/>
          </ac:spMkLst>
        </pc:spChg>
      </pc:sldChg>
      <pc:sldChg chg="modSp addAnim delAnim modAnim">
        <pc:chgData name="Carly Pettiona" userId="S::carly.pettiona@healingfoundation.org.au::8cfcf547-e567-4a67-ae5f-7d6e6196302b" providerId="AD" clId="Web-{BF973C56-354F-3691-9219-61CA5F28F356}" dt="2023-07-24T21:30:29.603" v="170" actId="20577"/>
        <pc:sldMkLst>
          <pc:docMk/>
          <pc:sldMk cId="2620568963" sldId="348"/>
        </pc:sldMkLst>
        <pc:spChg chg="mod">
          <ac:chgData name="Carly Pettiona" userId="S::carly.pettiona@healingfoundation.org.au::8cfcf547-e567-4a67-ae5f-7d6e6196302b" providerId="AD" clId="Web-{BF973C56-354F-3691-9219-61CA5F28F356}" dt="2023-07-24T21:30:29.603" v="170" actId="20577"/>
          <ac:spMkLst>
            <pc:docMk/>
            <pc:sldMk cId="2620568963" sldId="348"/>
            <ac:spMk id="6" creationId="{0525F5B9-8593-EEAA-F5E4-2CE07BF18483}"/>
          </ac:spMkLst>
        </pc:spChg>
      </pc:sldChg>
      <pc:sldChg chg="del">
        <pc:chgData name="Carly Pettiona" userId="S::carly.pettiona@healingfoundation.org.au::8cfcf547-e567-4a67-ae5f-7d6e6196302b" providerId="AD" clId="Web-{BF973C56-354F-3691-9219-61CA5F28F356}" dt="2023-07-25T00:16:50.324" v="2347"/>
        <pc:sldMkLst>
          <pc:docMk/>
          <pc:sldMk cId="4066055797" sldId="350"/>
        </pc:sldMkLst>
      </pc:sldChg>
      <pc:sldChg chg="del">
        <pc:chgData name="Carly Pettiona" userId="S::carly.pettiona@healingfoundation.org.au::8cfcf547-e567-4a67-ae5f-7d6e6196302b" providerId="AD" clId="Web-{BF973C56-354F-3691-9219-61CA5F28F356}" dt="2023-07-25T00:16:50.324" v="2348"/>
        <pc:sldMkLst>
          <pc:docMk/>
          <pc:sldMk cId="2668320561" sldId="351"/>
        </pc:sldMkLst>
      </pc:sldChg>
      <pc:sldChg chg="del">
        <pc:chgData name="Carly Pettiona" userId="S::carly.pettiona@healingfoundation.org.au::8cfcf547-e567-4a67-ae5f-7d6e6196302b" providerId="AD" clId="Web-{BF973C56-354F-3691-9219-61CA5F28F356}" dt="2023-07-25T00:16:50.308" v="2344"/>
        <pc:sldMkLst>
          <pc:docMk/>
          <pc:sldMk cId="588988622" sldId="352"/>
        </pc:sldMkLst>
      </pc:sldChg>
      <pc:sldChg chg="del">
        <pc:chgData name="Carly Pettiona" userId="S::carly.pettiona@healingfoundation.org.au::8cfcf547-e567-4a67-ae5f-7d6e6196302b" providerId="AD" clId="Web-{BF973C56-354F-3691-9219-61CA5F28F356}" dt="2023-07-25T00:16:50.308" v="2346"/>
        <pc:sldMkLst>
          <pc:docMk/>
          <pc:sldMk cId="2313450137" sldId="353"/>
        </pc:sldMkLst>
      </pc:sldChg>
      <pc:sldChg chg="del">
        <pc:chgData name="Carly Pettiona" userId="S::carly.pettiona@healingfoundation.org.au::8cfcf547-e567-4a67-ae5f-7d6e6196302b" providerId="AD" clId="Web-{BF973C56-354F-3691-9219-61CA5F28F356}" dt="2023-07-25T00:16:50.308" v="2343"/>
        <pc:sldMkLst>
          <pc:docMk/>
          <pc:sldMk cId="2891482" sldId="354"/>
        </pc:sldMkLst>
      </pc:sldChg>
      <pc:sldChg chg="addSp delSp modSp modNotes">
        <pc:chgData name="Carly Pettiona" userId="S::carly.pettiona@healingfoundation.org.au::8cfcf547-e567-4a67-ae5f-7d6e6196302b" providerId="AD" clId="Web-{BF973C56-354F-3691-9219-61CA5F28F356}" dt="2023-07-25T00:24:33.021" v="2794"/>
        <pc:sldMkLst>
          <pc:docMk/>
          <pc:sldMk cId="4090891799" sldId="355"/>
        </pc:sldMkLst>
        <pc:spChg chg="add mod">
          <ac:chgData name="Carly Pettiona" userId="S::carly.pettiona@healingfoundation.org.au::8cfcf547-e567-4a67-ae5f-7d6e6196302b" providerId="AD" clId="Web-{BF973C56-354F-3691-9219-61CA5F28F356}" dt="2023-07-24T21:54:17.235" v="862" actId="20577"/>
          <ac:spMkLst>
            <pc:docMk/>
            <pc:sldMk cId="4090891799" sldId="355"/>
            <ac:spMk id="4" creationId="{EE32F98A-CAF5-7597-C298-257EF27AFFAA}"/>
          </ac:spMkLst>
        </pc:spChg>
        <pc:spChg chg="mod">
          <ac:chgData name="Carly Pettiona" userId="S::carly.pettiona@healingfoundation.org.au::8cfcf547-e567-4a67-ae5f-7d6e6196302b" providerId="AD" clId="Web-{BF973C56-354F-3691-9219-61CA5F28F356}" dt="2023-07-24T21:49:11.805" v="823" actId="1076"/>
          <ac:spMkLst>
            <pc:docMk/>
            <pc:sldMk cId="4090891799" sldId="355"/>
            <ac:spMk id="5" creationId="{166C9648-FC28-7275-F297-FB016F2CBF1A}"/>
          </ac:spMkLst>
        </pc:spChg>
        <pc:spChg chg="del mod">
          <ac:chgData name="Carly Pettiona" userId="S::carly.pettiona@healingfoundation.org.au::8cfcf547-e567-4a67-ae5f-7d6e6196302b" providerId="AD" clId="Web-{BF973C56-354F-3691-9219-61CA5F28F356}" dt="2023-07-24T21:49:08.180" v="822"/>
          <ac:spMkLst>
            <pc:docMk/>
            <pc:sldMk cId="4090891799" sldId="355"/>
            <ac:spMk id="6" creationId="{0525F5B9-8593-EEAA-F5E4-2CE07BF18483}"/>
          </ac:spMkLst>
        </pc:spChg>
        <pc:picChg chg="del">
          <ac:chgData name="Carly Pettiona" userId="S::carly.pettiona@healingfoundation.org.au::8cfcf547-e567-4a67-ae5f-7d6e6196302b" providerId="AD" clId="Web-{BF973C56-354F-3691-9219-61CA5F28F356}" dt="2023-07-24T21:48:18.053" v="816"/>
          <ac:picMkLst>
            <pc:docMk/>
            <pc:sldMk cId="4090891799" sldId="355"/>
            <ac:picMk id="2" creationId="{25AA3B8D-A672-2301-D3B4-8556637AF3C2}"/>
          </ac:picMkLst>
        </pc:picChg>
        <pc:picChg chg="mod">
          <ac:chgData name="Carly Pettiona" userId="S::carly.pettiona@healingfoundation.org.au::8cfcf547-e567-4a67-ae5f-7d6e6196302b" providerId="AD" clId="Web-{BF973C56-354F-3691-9219-61CA5F28F356}" dt="2023-07-24T21:51:27.574" v="853" actId="1076"/>
          <ac:picMkLst>
            <pc:docMk/>
            <pc:sldMk cId="4090891799" sldId="355"/>
            <ac:picMk id="20" creationId="{E91ACB26-13AE-B6F0-DE4D-E89FD78D20F4}"/>
          </ac:picMkLst>
        </pc:picChg>
      </pc:sldChg>
      <pc:sldChg chg="del">
        <pc:chgData name="Carly Pettiona" userId="S::carly.pettiona@healingfoundation.org.au::8cfcf547-e567-4a67-ae5f-7d6e6196302b" providerId="AD" clId="Web-{BF973C56-354F-3691-9219-61CA5F28F356}" dt="2023-07-24T23:22:17.470" v="2238"/>
        <pc:sldMkLst>
          <pc:docMk/>
          <pc:sldMk cId="1506061496" sldId="356"/>
        </pc:sldMkLst>
      </pc:sldChg>
      <pc:sldChg chg="del">
        <pc:chgData name="Carly Pettiona" userId="S::carly.pettiona@healingfoundation.org.au::8cfcf547-e567-4a67-ae5f-7d6e6196302b" providerId="AD" clId="Web-{BF973C56-354F-3691-9219-61CA5F28F356}" dt="2023-07-24T23:22:17.470" v="2237"/>
        <pc:sldMkLst>
          <pc:docMk/>
          <pc:sldMk cId="1662221074" sldId="357"/>
        </pc:sldMkLst>
      </pc:sldChg>
      <pc:sldChg chg="del">
        <pc:chgData name="Carly Pettiona" userId="S::carly.pettiona@healingfoundation.org.au::8cfcf547-e567-4a67-ae5f-7d6e6196302b" providerId="AD" clId="Web-{BF973C56-354F-3691-9219-61CA5F28F356}" dt="2023-07-24T23:22:17.454" v="2236"/>
        <pc:sldMkLst>
          <pc:docMk/>
          <pc:sldMk cId="225081102" sldId="358"/>
        </pc:sldMkLst>
      </pc:sldChg>
      <pc:sldChg chg="del">
        <pc:chgData name="Carly Pettiona" userId="S::carly.pettiona@healingfoundation.org.au::8cfcf547-e567-4a67-ae5f-7d6e6196302b" providerId="AD" clId="Web-{BF973C56-354F-3691-9219-61CA5F28F356}" dt="2023-07-24T23:22:17.454" v="2235"/>
        <pc:sldMkLst>
          <pc:docMk/>
          <pc:sldMk cId="1763097999" sldId="361"/>
        </pc:sldMkLst>
      </pc:sldChg>
      <pc:sldChg chg="delSp modSp">
        <pc:chgData name="Carly Pettiona" userId="S::carly.pettiona@healingfoundation.org.au::8cfcf547-e567-4a67-ae5f-7d6e6196302b" providerId="AD" clId="Web-{BF973C56-354F-3691-9219-61CA5F28F356}" dt="2023-07-24T23:23:00.799" v="2258" actId="20577"/>
        <pc:sldMkLst>
          <pc:docMk/>
          <pc:sldMk cId="4169424410" sldId="362"/>
        </pc:sldMkLst>
        <pc:spChg chg="mod">
          <ac:chgData name="Carly Pettiona" userId="S::carly.pettiona@healingfoundation.org.au::8cfcf547-e567-4a67-ae5f-7d6e6196302b" providerId="AD" clId="Web-{BF973C56-354F-3691-9219-61CA5F28F356}" dt="2023-07-24T23:22:50.502" v="2256" actId="20577"/>
          <ac:spMkLst>
            <pc:docMk/>
            <pc:sldMk cId="4169424410" sldId="362"/>
            <ac:spMk id="5" creationId="{166C9648-FC28-7275-F297-FB016F2CBF1A}"/>
          </ac:spMkLst>
        </pc:spChg>
        <pc:spChg chg="mod">
          <ac:chgData name="Carly Pettiona" userId="S::carly.pettiona@healingfoundation.org.au::8cfcf547-e567-4a67-ae5f-7d6e6196302b" providerId="AD" clId="Web-{BF973C56-354F-3691-9219-61CA5F28F356}" dt="2023-07-24T23:23:00.799" v="2258" actId="20577"/>
          <ac:spMkLst>
            <pc:docMk/>
            <pc:sldMk cId="4169424410" sldId="362"/>
            <ac:spMk id="6" creationId="{0525F5B9-8593-EEAA-F5E4-2CE07BF18483}"/>
          </ac:spMkLst>
        </pc:spChg>
        <pc:picChg chg="del">
          <ac:chgData name="Carly Pettiona" userId="S::carly.pettiona@healingfoundation.org.au::8cfcf547-e567-4a67-ae5f-7d6e6196302b" providerId="AD" clId="Web-{BF973C56-354F-3691-9219-61CA5F28F356}" dt="2023-07-24T23:22:51.861" v="2257"/>
          <ac:picMkLst>
            <pc:docMk/>
            <pc:sldMk cId="4169424410" sldId="362"/>
            <ac:picMk id="2" creationId="{2393F8F1-AD89-90E1-A0D1-95F979FC87B3}"/>
          </ac:picMkLst>
        </pc:picChg>
      </pc:sldChg>
      <pc:sldChg chg="del">
        <pc:chgData name="Carly Pettiona" userId="S::carly.pettiona@healingfoundation.org.au::8cfcf547-e567-4a67-ae5f-7d6e6196302b" providerId="AD" clId="Web-{BF973C56-354F-3691-9219-61CA5F28F356}" dt="2023-07-25T00:16:34.276" v="2341"/>
        <pc:sldMkLst>
          <pc:docMk/>
          <pc:sldMk cId="1837762416" sldId="366"/>
        </pc:sldMkLst>
      </pc:sldChg>
      <pc:sldChg chg="del">
        <pc:chgData name="Carly Pettiona" userId="S::carly.pettiona@healingfoundation.org.au::8cfcf547-e567-4a67-ae5f-7d6e6196302b" providerId="AD" clId="Web-{BF973C56-354F-3691-9219-61CA5F28F356}" dt="2023-07-25T00:16:34.276" v="2340"/>
        <pc:sldMkLst>
          <pc:docMk/>
          <pc:sldMk cId="1223015586" sldId="367"/>
        </pc:sldMkLst>
      </pc:sldChg>
      <pc:sldChg chg="del">
        <pc:chgData name="Carly Pettiona" userId="S::carly.pettiona@healingfoundation.org.au::8cfcf547-e567-4a67-ae5f-7d6e6196302b" providerId="AD" clId="Web-{BF973C56-354F-3691-9219-61CA5F28F356}" dt="2023-07-25T00:16:34.261" v="2334"/>
        <pc:sldMkLst>
          <pc:docMk/>
          <pc:sldMk cId="4280351858" sldId="374"/>
        </pc:sldMkLst>
      </pc:sldChg>
      <pc:sldChg chg="del">
        <pc:chgData name="Carly Pettiona" userId="S::carly.pettiona@healingfoundation.org.au::8cfcf547-e567-4a67-ae5f-7d6e6196302b" providerId="AD" clId="Web-{BF973C56-354F-3691-9219-61CA5F28F356}" dt="2023-07-25T00:16:34.261" v="2331"/>
        <pc:sldMkLst>
          <pc:docMk/>
          <pc:sldMk cId="1925128505" sldId="376"/>
        </pc:sldMkLst>
      </pc:sldChg>
      <pc:sldChg chg="del">
        <pc:chgData name="Carly Pettiona" userId="S::carly.pettiona@healingfoundation.org.au::8cfcf547-e567-4a67-ae5f-7d6e6196302b" providerId="AD" clId="Web-{BF973C56-354F-3691-9219-61CA5F28F356}" dt="2023-07-25T00:16:34.245" v="2327"/>
        <pc:sldMkLst>
          <pc:docMk/>
          <pc:sldMk cId="472057500" sldId="380"/>
        </pc:sldMkLst>
      </pc:sldChg>
      <pc:sldChg chg="addSp delSp modSp modNotes">
        <pc:chgData name="Carly Pettiona" userId="S::carly.pettiona@healingfoundation.org.au::8cfcf547-e567-4a67-ae5f-7d6e6196302b" providerId="AD" clId="Web-{BF973C56-354F-3691-9219-61CA5F28F356}" dt="2023-07-24T21:47:48.068" v="813" actId="1076"/>
        <pc:sldMkLst>
          <pc:docMk/>
          <pc:sldMk cId="336607889" sldId="385"/>
        </pc:sldMkLst>
        <pc:spChg chg="add del">
          <ac:chgData name="Carly Pettiona" userId="S::carly.pettiona@healingfoundation.org.au::8cfcf547-e567-4a67-ae5f-7d6e6196302b" providerId="AD" clId="Web-{BF973C56-354F-3691-9219-61CA5F28F356}" dt="2023-07-24T21:44:38.516" v="782"/>
          <ac:spMkLst>
            <pc:docMk/>
            <pc:sldMk cId="336607889" sldId="385"/>
            <ac:spMk id="4" creationId="{FEE2BE91-7C28-E379-DFE9-212FE8510B57}"/>
          </ac:spMkLst>
        </pc:spChg>
        <pc:spChg chg="mod">
          <ac:chgData name="Carly Pettiona" userId="S::carly.pettiona@healingfoundation.org.au::8cfcf547-e567-4a67-ae5f-7d6e6196302b" providerId="AD" clId="Web-{BF973C56-354F-3691-9219-61CA5F28F356}" dt="2023-07-24T21:47:48.068" v="813" actId="1076"/>
          <ac:spMkLst>
            <pc:docMk/>
            <pc:sldMk cId="336607889" sldId="385"/>
            <ac:spMk id="5" creationId="{1D0DFB20-AC56-A70F-BE57-312821FE351B}"/>
          </ac:spMkLst>
        </pc:spChg>
        <pc:spChg chg="add">
          <ac:chgData name="Carly Pettiona" userId="S::carly.pettiona@healingfoundation.org.au::8cfcf547-e567-4a67-ae5f-7d6e6196302b" providerId="AD" clId="Web-{BF973C56-354F-3691-9219-61CA5F28F356}" dt="2023-07-24T21:46:58.114" v="798"/>
          <ac:spMkLst>
            <pc:docMk/>
            <pc:sldMk cId="336607889" sldId="385"/>
            <ac:spMk id="7" creationId="{E4CC7256-697E-CC26-61A5-36E965660E87}"/>
          </ac:spMkLst>
        </pc:spChg>
        <pc:spChg chg="ord">
          <ac:chgData name="Carly Pettiona" userId="S::carly.pettiona@healingfoundation.org.au::8cfcf547-e567-4a67-ae5f-7d6e6196302b" providerId="AD" clId="Web-{BF973C56-354F-3691-9219-61CA5F28F356}" dt="2023-07-24T21:44:48.313" v="785"/>
          <ac:spMkLst>
            <pc:docMk/>
            <pc:sldMk cId="336607889" sldId="385"/>
            <ac:spMk id="31" creationId="{7E46F721-3785-414D-8697-16AF490E6806}"/>
          </ac:spMkLst>
        </pc:spChg>
        <pc:picChg chg="del">
          <ac:chgData name="Carly Pettiona" userId="S::carly.pettiona@healingfoundation.org.au::8cfcf547-e567-4a67-ae5f-7d6e6196302b" providerId="AD" clId="Web-{BF973C56-354F-3691-9219-61CA5F28F356}" dt="2023-07-24T21:43:42.718" v="774"/>
          <ac:picMkLst>
            <pc:docMk/>
            <pc:sldMk cId="336607889" sldId="385"/>
            <ac:picMk id="2" creationId="{86C3589D-7FD0-40D3-07C1-1C18DFE03EAC}"/>
          </ac:picMkLst>
        </pc:picChg>
        <pc:picChg chg="add del mod">
          <ac:chgData name="Carly Pettiona" userId="S::carly.pettiona@healingfoundation.org.au::8cfcf547-e567-4a67-ae5f-7d6e6196302b" providerId="AD" clId="Web-{BF973C56-354F-3691-9219-61CA5F28F356}" dt="2023-07-24T21:44:59.892" v="789"/>
          <ac:picMkLst>
            <pc:docMk/>
            <pc:sldMk cId="336607889" sldId="385"/>
            <ac:picMk id="3" creationId="{157AF905-53B4-CBA4-4AF9-E6937533BED7}"/>
          </ac:picMkLst>
        </pc:picChg>
        <pc:picChg chg="add mod modCrop">
          <ac:chgData name="Carly Pettiona" userId="S::carly.pettiona@healingfoundation.org.au::8cfcf547-e567-4a67-ae5f-7d6e6196302b" providerId="AD" clId="Web-{BF973C56-354F-3691-9219-61CA5F28F356}" dt="2023-07-24T21:47:36.724" v="803" actId="1076"/>
          <ac:picMkLst>
            <pc:docMk/>
            <pc:sldMk cId="336607889" sldId="385"/>
            <ac:picMk id="6" creationId="{8115D826-D05E-D0B1-BCEA-881C8C6DA66A}"/>
          </ac:picMkLst>
        </pc:picChg>
        <pc:picChg chg="add del mod">
          <ac:chgData name="Carly Pettiona" userId="S::carly.pettiona@healingfoundation.org.au::8cfcf547-e567-4a67-ae5f-7d6e6196302b" providerId="AD" clId="Web-{BF973C56-354F-3691-9219-61CA5F28F356}" dt="2023-07-24T21:46:38.394" v="795" actId="1076"/>
          <ac:picMkLst>
            <pc:docMk/>
            <pc:sldMk cId="336607889" sldId="385"/>
            <ac:picMk id="10" creationId="{793BD5FF-3A90-F709-2B58-43C73441EE34}"/>
          </ac:picMkLst>
        </pc:picChg>
      </pc:sldChg>
      <pc:sldChg chg="del">
        <pc:chgData name="Carly Pettiona" userId="S::carly.pettiona@healingfoundation.org.au::8cfcf547-e567-4a67-ae5f-7d6e6196302b" providerId="AD" clId="Web-{BF973C56-354F-3691-9219-61CA5F28F356}" dt="2023-07-25T00:16:34.276" v="2339"/>
        <pc:sldMkLst>
          <pc:docMk/>
          <pc:sldMk cId="318235647" sldId="388"/>
        </pc:sldMkLst>
      </pc:sldChg>
      <pc:sldChg chg="del">
        <pc:chgData name="Carly Pettiona" userId="S::carly.pettiona@healingfoundation.org.au::8cfcf547-e567-4a67-ae5f-7d6e6196302b" providerId="AD" clId="Web-{BF973C56-354F-3691-9219-61CA5F28F356}" dt="2023-07-25T00:16:34.261" v="2330"/>
        <pc:sldMkLst>
          <pc:docMk/>
          <pc:sldMk cId="3381825661" sldId="391"/>
        </pc:sldMkLst>
      </pc:sldChg>
      <pc:sldChg chg="modSp">
        <pc:chgData name="Carly Pettiona" userId="S::carly.pettiona@healingfoundation.org.au::8cfcf547-e567-4a67-ae5f-7d6e6196302b" providerId="AD" clId="Web-{BF973C56-354F-3691-9219-61CA5F28F356}" dt="2023-07-24T23:22:40.548" v="2251" actId="20577"/>
        <pc:sldMkLst>
          <pc:docMk/>
          <pc:sldMk cId="1008212083" sldId="392"/>
        </pc:sldMkLst>
        <pc:spChg chg="mod">
          <ac:chgData name="Carly Pettiona" userId="S::carly.pettiona@healingfoundation.org.au::8cfcf547-e567-4a67-ae5f-7d6e6196302b" providerId="AD" clId="Web-{BF973C56-354F-3691-9219-61CA5F28F356}" dt="2023-07-24T23:22:40.548" v="2251" actId="20577"/>
          <ac:spMkLst>
            <pc:docMk/>
            <pc:sldMk cId="1008212083" sldId="392"/>
            <ac:spMk id="5" creationId="{1D0DFB20-AC56-A70F-BE57-312821FE351B}"/>
          </ac:spMkLst>
        </pc:spChg>
      </pc:sldChg>
      <pc:sldChg chg="addSp delSp modSp modNotes">
        <pc:chgData name="Carly Pettiona" userId="S::carly.pettiona@healingfoundation.org.au::8cfcf547-e567-4a67-ae5f-7d6e6196302b" providerId="AD" clId="Web-{BF973C56-354F-3691-9219-61CA5F28F356}" dt="2023-07-25T00:21:45.611" v="2423"/>
        <pc:sldMkLst>
          <pc:docMk/>
          <pc:sldMk cId="3981675893" sldId="393"/>
        </pc:sldMkLst>
        <pc:spChg chg="add del mod">
          <ac:chgData name="Carly Pettiona" userId="S::carly.pettiona@healingfoundation.org.au::8cfcf547-e567-4a67-ae5f-7d6e6196302b" providerId="AD" clId="Web-{BF973C56-354F-3691-9219-61CA5F28F356}" dt="2023-07-25T00:21:06.251" v="2361"/>
          <ac:spMkLst>
            <pc:docMk/>
            <pc:sldMk cId="3981675893" sldId="393"/>
            <ac:spMk id="5" creationId="{D7B35547-E59D-F9DA-2DF6-A197709FAA14}"/>
          </ac:spMkLst>
        </pc:spChg>
        <pc:spChg chg="del">
          <ac:chgData name="Carly Pettiona" userId="S::carly.pettiona@healingfoundation.org.au::8cfcf547-e567-4a67-ae5f-7d6e6196302b" providerId="AD" clId="Web-{BF973C56-354F-3691-9219-61CA5F28F356}" dt="2023-07-25T00:20:59.563" v="2360"/>
          <ac:spMkLst>
            <pc:docMk/>
            <pc:sldMk cId="3981675893" sldId="393"/>
            <ac:spMk id="11" creationId="{00000000-0000-0000-0000-000000000000}"/>
          </ac:spMkLst>
        </pc:spChg>
        <pc:picChg chg="mod">
          <ac:chgData name="Carly Pettiona" userId="S::carly.pettiona@healingfoundation.org.au::8cfcf547-e567-4a67-ae5f-7d6e6196302b" providerId="AD" clId="Web-{BF973C56-354F-3691-9219-61CA5F28F356}" dt="2023-07-25T00:21:11.235" v="2364" actId="1076"/>
          <ac:picMkLst>
            <pc:docMk/>
            <pc:sldMk cId="3981675893" sldId="393"/>
            <ac:picMk id="3" creationId="{08D29EF6-F694-8F85-D12B-E09D22A1BB13}"/>
          </ac:picMkLst>
        </pc:picChg>
      </pc:sldChg>
      <pc:sldChg chg="del">
        <pc:chgData name="Carly Pettiona" userId="S::carly.pettiona@healingfoundation.org.au::8cfcf547-e567-4a67-ae5f-7d6e6196302b" providerId="AD" clId="Web-{BF973C56-354F-3691-9219-61CA5F28F356}" dt="2023-07-25T00:16:50.308" v="2345"/>
        <pc:sldMkLst>
          <pc:docMk/>
          <pc:sldMk cId="799605619" sldId="394"/>
        </pc:sldMkLst>
      </pc:sldChg>
      <pc:sldChg chg="addSp delSp modSp addAnim modNotes">
        <pc:chgData name="Carly Pettiona" userId="S::carly.pettiona@healingfoundation.org.au::8cfcf547-e567-4a67-ae5f-7d6e6196302b" providerId="AD" clId="Web-{BF973C56-354F-3691-9219-61CA5F28F356}" dt="2023-07-25T00:25:57.382" v="3004"/>
        <pc:sldMkLst>
          <pc:docMk/>
          <pc:sldMk cId="2303734533" sldId="395"/>
        </pc:sldMkLst>
        <pc:spChg chg="add del">
          <ac:chgData name="Carly Pettiona" userId="S::carly.pettiona@healingfoundation.org.au::8cfcf547-e567-4a67-ae5f-7d6e6196302b" providerId="AD" clId="Web-{BF973C56-354F-3691-9219-61CA5F28F356}" dt="2023-07-24T21:56:21.425" v="903"/>
          <ac:spMkLst>
            <pc:docMk/>
            <pc:sldMk cId="2303734533" sldId="395"/>
            <ac:spMk id="3" creationId="{8199A70C-4A98-1DFB-B244-A3CA180350B3}"/>
          </ac:spMkLst>
        </pc:spChg>
        <pc:spChg chg="del">
          <ac:chgData name="Carly Pettiona" userId="S::carly.pettiona@healingfoundation.org.au::8cfcf547-e567-4a67-ae5f-7d6e6196302b" providerId="AD" clId="Web-{BF973C56-354F-3691-9219-61CA5F28F356}" dt="2023-07-24T21:56:23.847" v="904"/>
          <ac:spMkLst>
            <pc:docMk/>
            <pc:sldMk cId="2303734533" sldId="395"/>
            <ac:spMk id="5" creationId="{166C9648-FC28-7275-F297-FB016F2CBF1A}"/>
          </ac:spMkLst>
        </pc:spChg>
        <pc:spChg chg="mod">
          <ac:chgData name="Carly Pettiona" userId="S::carly.pettiona@healingfoundation.org.au::8cfcf547-e567-4a67-ae5f-7d6e6196302b" providerId="AD" clId="Web-{BF973C56-354F-3691-9219-61CA5F28F356}" dt="2023-07-24T22:59:01.705" v="2192" actId="20577"/>
          <ac:spMkLst>
            <pc:docMk/>
            <pc:sldMk cId="2303734533" sldId="395"/>
            <ac:spMk id="6" creationId="{0525F5B9-8593-EEAA-F5E4-2CE07BF18483}"/>
          </ac:spMkLst>
        </pc:spChg>
        <pc:spChg chg="add mod">
          <ac:chgData name="Carly Pettiona" userId="S::carly.pettiona@healingfoundation.org.au::8cfcf547-e567-4a67-ae5f-7d6e6196302b" providerId="AD" clId="Web-{BF973C56-354F-3691-9219-61CA5F28F356}" dt="2023-07-25T00:13:06.897" v="2277" actId="20577"/>
          <ac:spMkLst>
            <pc:docMk/>
            <pc:sldMk cId="2303734533" sldId="395"/>
            <ac:spMk id="7" creationId="{F884C1FE-055D-316A-AE98-6DB52B1148F3}"/>
          </ac:spMkLst>
        </pc:spChg>
        <pc:spChg chg="add mod">
          <ac:chgData name="Carly Pettiona" userId="S::carly.pettiona@healingfoundation.org.au::8cfcf547-e567-4a67-ae5f-7d6e6196302b" providerId="AD" clId="Web-{BF973C56-354F-3691-9219-61CA5F28F356}" dt="2023-07-25T00:13:04.475" v="2276" actId="20577"/>
          <ac:spMkLst>
            <pc:docMk/>
            <pc:sldMk cId="2303734533" sldId="395"/>
            <ac:spMk id="9" creationId="{2E1EA48E-4FF6-BA71-C492-CC3A9E43F6B3}"/>
          </ac:spMkLst>
        </pc:spChg>
        <pc:picChg chg="mod">
          <ac:chgData name="Carly Pettiona" userId="S::carly.pettiona@healingfoundation.org.au::8cfcf547-e567-4a67-ae5f-7d6e6196302b" providerId="AD" clId="Web-{BF973C56-354F-3691-9219-61CA5F28F356}" dt="2023-07-24T22:00:45.573" v="1201" actId="1076"/>
          <ac:picMkLst>
            <pc:docMk/>
            <pc:sldMk cId="2303734533" sldId="395"/>
            <ac:picMk id="20" creationId="{E91ACB26-13AE-B6F0-DE4D-E89FD78D20F4}"/>
          </ac:picMkLst>
        </pc:picChg>
      </pc:sldChg>
      <pc:sldChg chg="addSp delSp modSp modNotes">
        <pc:chgData name="Carly Pettiona" userId="S::carly.pettiona@healingfoundation.org.au::8cfcf547-e567-4a67-ae5f-7d6e6196302b" providerId="AD" clId="Web-{BF973C56-354F-3691-9219-61CA5F28F356}" dt="2023-07-25T00:14:29.039" v="2287" actId="1076"/>
        <pc:sldMkLst>
          <pc:docMk/>
          <pc:sldMk cId="4028999980" sldId="396"/>
        </pc:sldMkLst>
        <pc:spChg chg="mod">
          <ac:chgData name="Carly Pettiona" userId="S::carly.pettiona@healingfoundation.org.au::8cfcf547-e567-4a67-ae5f-7d6e6196302b" providerId="AD" clId="Web-{BF973C56-354F-3691-9219-61CA5F28F356}" dt="2023-07-25T00:14:24.477" v="2286" actId="20577"/>
          <ac:spMkLst>
            <pc:docMk/>
            <pc:sldMk cId="4028999980" sldId="396"/>
            <ac:spMk id="5" creationId="{166C9648-FC28-7275-F297-FB016F2CBF1A}"/>
          </ac:spMkLst>
        </pc:spChg>
        <pc:spChg chg="del mod">
          <ac:chgData name="Carly Pettiona" userId="S::carly.pettiona@healingfoundation.org.au::8cfcf547-e567-4a67-ae5f-7d6e6196302b" providerId="AD" clId="Web-{BF973C56-354F-3691-9219-61CA5F28F356}" dt="2023-07-24T21:55:27.908" v="900"/>
          <ac:spMkLst>
            <pc:docMk/>
            <pc:sldMk cId="4028999980" sldId="396"/>
            <ac:spMk id="6" creationId="{0525F5B9-8593-EEAA-F5E4-2CE07BF18483}"/>
          </ac:spMkLst>
        </pc:spChg>
        <pc:picChg chg="add del mod">
          <ac:chgData name="Carly Pettiona" userId="S::carly.pettiona@healingfoundation.org.au::8cfcf547-e567-4a67-ae5f-7d6e6196302b" providerId="AD" clId="Web-{BF973C56-354F-3691-9219-61CA5F28F356}" dt="2023-07-24T22:55:57.232" v="2169"/>
          <ac:picMkLst>
            <pc:docMk/>
            <pc:sldMk cId="4028999980" sldId="396"/>
            <ac:picMk id="2" creationId="{594B0B05-DDE6-95E6-2CB4-6EBE130A824F}"/>
          </ac:picMkLst>
        </pc:picChg>
        <pc:picChg chg="add del mod">
          <ac:chgData name="Carly Pettiona" userId="S::carly.pettiona@healingfoundation.org.au::8cfcf547-e567-4a67-ae5f-7d6e6196302b" providerId="AD" clId="Web-{BF973C56-354F-3691-9219-61CA5F28F356}" dt="2023-07-24T23:18:54.731" v="2228"/>
          <ac:picMkLst>
            <pc:docMk/>
            <pc:sldMk cId="4028999980" sldId="396"/>
            <ac:picMk id="3" creationId="{6115E645-5618-873E-D2A2-EA520990CA6C}"/>
          </ac:picMkLst>
        </pc:picChg>
        <pc:picChg chg="del">
          <ac:chgData name="Carly Pettiona" userId="S::carly.pettiona@healingfoundation.org.au::8cfcf547-e567-4a67-ae5f-7d6e6196302b" providerId="AD" clId="Web-{BF973C56-354F-3691-9219-61CA5F28F356}" dt="2023-07-24T21:55:13.658" v="897"/>
          <ac:picMkLst>
            <pc:docMk/>
            <pc:sldMk cId="4028999980" sldId="396"/>
            <ac:picMk id="3" creationId="{EDE763E0-75BE-D178-BA8D-C8F349E9A8EA}"/>
          </ac:picMkLst>
        </pc:picChg>
        <pc:picChg chg="add mod">
          <ac:chgData name="Carly Pettiona" userId="S::carly.pettiona@healingfoundation.org.au::8cfcf547-e567-4a67-ae5f-7d6e6196302b" providerId="AD" clId="Web-{BF973C56-354F-3691-9219-61CA5F28F356}" dt="2023-07-25T00:14:29.039" v="2287" actId="1076"/>
          <ac:picMkLst>
            <pc:docMk/>
            <pc:sldMk cId="4028999980" sldId="396"/>
            <ac:picMk id="4" creationId="{CC8E597B-7EC1-DF2D-81FB-0C262BE7C01E}"/>
          </ac:picMkLst>
        </pc:picChg>
      </pc:sldChg>
      <pc:sldChg chg="addSp delSp modSp modNotes">
        <pc:chgData name="Carly Pettiona" userId="S::carly.pettiona@healingfoundation.org.au::8cfcf547-e567-4a67-ae5f-7d6e6196302b" providerId="AD" clId="Web-{BF973C56-354F-3691-9219-61CA5F28F356}" dt="2023-07-24T22:11:46.590" v="1493" actId="1076"/>
        <pc:sldMkLst>
          <pc:docMk/>
          <pc:sldMk cId="1685337824" sldId="397"/>
        </pc:sldMkLst>
        <pc:spChg chg="mod">
          <ac:chgData name="Carly Pettiona" userId="S::carly.pettiona@healingfoundation.org.au::8cfcf547-e567-4a67-ae5f-7d6e6196302b" providerId="AD" clId="Web-{BF973C56-354F-3691-9219-61CA5F28F356}" dt="2023-07-24T22:07:51.912" v="1453"/>
          <ac:spMkLst>
            <pc:docMk/>
            <pc:sldMk cId="1685337824" sldId="397"/>
            <ac:spMk id="5" creationId="{166C9648-FC28-7275-F297-FB016F2CBF1A}"/>
          </ac:spMkLst>
        </pc:spChg>
        <pc:spChg chg="add del mod">
          <ac:chgData name="Carly Pettiona" userId="S::carly.pettiona@healingfoundation.org.au::8cfcf547-e567-4a67-ae5f-7d6e6196302b" providerId="AD" clId="Web-{BF973C56-354F-3691-9219-61CA5F28F356}" dt="2023-07-24T22:11:46.590" v="1493" actId="1076"/>
          <ac:spMkLst>
            <pc:docMk/>
            <pc:sldMk cId="1685337824" sldId="397"/>
            <ac:spMk id="6" creationId="{0525F5B9-8593-EEAA-F5E4-2CE07BF18483}"/>
          </ac:spMkLst>
        </pc:spChg>
        <pc:picChg chg="mod">
          <ac:chgData name="Carly Pettiona" userId="S::carly.pettiona@healingfoundation.org.au::8cfcf547-e567-4a67-ae5f-7d6e6196302b" providerId="AD" clId="Web-{BF973C56-354F-3691-9219-61CA5F28F356}" dt="2023-07-24T22:11:42.731" v="1492" actId="1076"/>
          <ac:picMkLst>
            <pc:docMk/>
            <pc:sldMk cId="1685337824" sldId="397"/>
            <ac:picMk id="20" creationId="{E91ACB26-13AE-B6F0-DE4D-E89FD78D20F4}"/>
          </ac:picMkLst>
        </pc:picChg>
      </pc:sldChg>
      <pc:sldChg chg="del">
        <pc:chgData name="Carly Pettiona" userId="S::carly.pettiona@healingfoundation.org.au::8cfcf547-e567-4a67-ae5f-7d6e6196302b" providerId="AD" clId="Web-{BF973C56-354F-3691-9219-61CA5F28F356}" dt="2023-07-25T00:16:34.276" v="2342"/>
        <pc:sldMkLst>
          <pc:docMk/>
          <pc:sldMk cId="1823806733" sldId="398"/>
        </pc:sldMkLst>
      </pc:sldChg>
      <pc:sldChg chg="del">
        <pc:chgData name="Carly Pettiona" userId="S::carly.pettiona@healingfoundation.org.au::8cfcf547-e567-4a67-ae5f-7d6e6196302b" providerId="AD" clId="Web-{BF973C56-354F-3691-9219-61CA5F28F356}" dt="2023-07-25T00:16:34.261" v="2335"/>
        <pc:sldMkLst>
          <pc:docMk/>
          <pc:sldMk cId="3257490337" sldId="401"/>
        </pc:sldMkLst>
      </pc:sldChg>
      <pc:sldChg chg="del">
        <pc:chgData name="Carly Pettiona" userId="S::carly.pettiona@healingfoundation.org.au::8cfcf547-e567-4a67-ae5f-7d6e6196302b" providerId="AD" clId="Web-{BF973C56-354F-3691-9219-61CA5F28F356}" dt="2023-07-25T00:16:34.261" v="2333"/>
        <pc:sldMkLst>
          <pc:docMk/>
          <pc:sldMk cId="47864436" sldId="402"/>
        </pc:sldMkLst>
      </pc:sldChg>
      <pc:sldChg chg="del">
        <pc:chgData name="Carly Pettiona" userId="S::carly.pettiona@healingfoundation.org.au::8cfcf547-e567-4a67-ae5f-7d6e6196302b" providerId="AD" clId="Web-{BF973C56-354F-3691-9219-61CA5F28F356}" dt="2023-07-25T00:16:34.261" v="2332"/>
        <pc:sldMkLst>
          <pc:docMk/>
          <pc:sldMk cId="1922779739" sldId="403"/>
        </pc:sldMkLst>
      </pc:sldChg>
      <pc:sldChg chg="del">
        <pc:chgData name="Carly Pettiona" userId="S::carly.pettiona@healingfoundation.org.au::8cfcf547-e567-4a67-ae5f-7d6e6196302b" providerId="AD" clId="Web-{BF973C56-354F-3691-9219-61CA5F28F356}" dt="2023-07-25T00:16:34.261" v="2329"/>
        <pc:sldMkLst>
          <pc:docMk/>
          <pc:sldMk cId="2439812275" sldId="404"/>
        </pc:sldMkLst>
      </pc:sldChg>
      <pc:sldChg chg="del">
        <pc:chgData name="Carly Pettiona" userId="S::carly.pettiona@healingfoundation.org.au::8cfcf547-e567-4a67-ae5f-7d6e6196302b" providerId="AD" clId="Web-{BF973C56-354F-3691-9219-61CA5F28F356}" dt="2023-07-25T00:16:34.261" v="2328"/>
        <pc:sldMkLst>
          <pc:docMk/>
          <pc:sldMk cId="1280448885" sldId="405"/>
        </pc:sldMkLst>
      </pc:sldChg>
      <pc:sldChg chg="del">
        <pc:chgData name="Carly Pettiona" userId="S::carly.pettiona@healingfoundation.org.au::8cfcf547-e567-4a67-ae5f-7d6e6196302b" providerId="AD" clId="Web-{BF973C56-354F-3691-9219-61CA5F28F356}" dt="2023-07-25T00:16:34.245" v="2325"/>
        <pc:sldMkLst>
          <pc:docMk/>
          <pc:sldMk cId="168037918" sldId="406"/>
        </pc:sldMkLst>
      </pc:sldChg>
      <pc:sldChg chg="del">
        <pc:chgData name="Carly Pettiona" userId="S::carly.pettiona@healingfoundation.org.au::8cfcf547-e567-4a67-ae5f-7d6e6196302b" providerId="AD" clId="Web-{BF973C56-354F-3691-9219-61CA5F28F356}" dt="2023-07-25T00:16:34.245" v="2323"/>
        <pc:sldMkLst>
          <pc:docMk/>
          <pc:sldMk cId="3715312189" sldId="407"/>
        </pc:sldMkLst>
      </pc:sldChg>
      <pc:sldChg chg="del">
        <pc:chgData name="Carly Pettiona" userId="S::carly.pettiona@healingfoundation.org.au::8cfcf547-e567-4a67-ae5f-7d6e6196302b" providerId="AD" clId="Web-{BF973C56-354F-3691-9219-61CA5F28F356}" dt="2023-07-25T00:16:34.245" v="2320"/>
        <pc:sldMkLst>
          <pc:docMk/>
          <pc:sldMk cId="2545369740" sldId="408"/>
        </pc:sldMkLst>
      </pc:sldChg>
      <pc:sldChg chg="del">
        <pc:chgData name="Carly Pettiona" userId="S::carly.pettiona@healingfoundation.org.au::8cfcf547-e567-4a67-ae5f-7d6e6196302b" providerId="AD" clId="Web-{BF973C56-354F-3691-9219-61CA5F28F356}" dt="2023-07-25T00:16:34.245" v="2321"/>
        <pc:sldMkLst>
          <pc:docMk/>
          <pc:sldMk cId="1572899187" sldId="409"/>
        </pc:sldMkLst>
      </pc:sldChg>
      <pc:sldChg chg="del">
        <pc:chgData name="Carly Pettiona" userId="S::carly.pettiona@healingfoundation.org.au::8cfcf547-e567-4a67-ae5f-7d6e6196302b" providerId="AD" clId="Web-{BF973C56-354F-3691-9219-61CA5F28F356}" dt="2023-07-25T00:16:34.276" v="2338"/>
        <pc:sldMkLst>
          <pc:docMk/>
          <pc:sldMk cId="3741338982" sldId="410"/>
        </pc:sldMkLst>
      </pc:sldChg>
      <pc:sldChg chg="del">
        <pc:chgData name="Carly Pettiona" userId="S::carly.pettiona@healingfoundation.org.au::8cfcf547-e567-4a67-ae5f-7d6e6196302b" providerId="AD" clId="Web-{BF973C56-354F-3691-9219-61CA5F28F356}" dt="2023-07-25T00:16:34.261" v="2336"/>
        <pc:sldMkLst>
          <pc:docMk/>
          <pc:sldMk cId="595883198" sldId="411"/>
        </pc:sldMkLst>
      </pc:sldChg>
      <pc:sldChg chg="del">
        <pc:chgData name="Carly Pettiona" userId="S::carly.pettiona@healingfoundation.org.au::8cfcf547-e567-4a67-ae5f-7d6e6196302b" providerId="AD" clId="Web-{BF973C56-354F-3691-9219-61CA5F28F356}" dt="2023-07-25T00:16:34.276" v="2337"/>
        <pc:sldMkLst>
          <pc:docMk/>
          <pc:sldMk cId="3116305799" sldId="412"/>
        </pc:sldMkLst>
      </pc:sldChg>
      <pc:sldChg chg="del">
        <pc:chgData name="Carly Pettiona" userId="S::carly.pettiona@healingfoundation.org.au::8cfcf547-e567-4a67-ae5f-7d6e6196302b" providerId="AD" clId="Web-{BF973C56-354F-3691-9219-61CA5F28F356}" dt="2023-07-25T00:16:34.245" v="2326"/>
        <pc:sldMkLst>
          <pc:docMk/>
          <pc:sldMk cId="88502523" sldId="413"/>
        </pc:sldMkLst>
      </pc:sldChg>
      <pc:sldChg chg="del">
        <pc:chgData name="Carly Pettiona" userId="S::carly.pettiona@healingfoundation.org.au::8cfcf547-e567-4a67-ae5f-7d6e6196302b" providerId="AD" clId="Web-{BF973C56-354F-3691-9219-61CA5F28F356}" dt="2023-07-25T00:16:34.245" v="2324"/>
        <pc:sldMkLst>
          <pc:docMk/>
          <pc:sldMk cId="2376458167" sldId="414"/>
        </pc:sldMkLst>
      </pc:sldChg>
      <pc:sldChg chg="del">
        <pc:chgData name="Carly Pettiona" userId="S::carly.pettiona@healingfoundation.org.au::8cfcf547-e567-4a67-ae5f-7d6e6196302b" providerId="AD" clId="Web-{BF973C56-354F-3691-9219-61CA5F28F356}" dt="2023-07-25T00:16:34.245" v="2322"/>
        <pc:sldMkLst>
          <pc:docMk/>
          <pc:sldMk cId="140796258" sldId="415"/>
        </pc:sldMkLst>
      </pc:sldChg>
      <pc:sldChg chg="del">
        <pc:chgData name="Carly Pettiona" userId="S::carly.pettiona@healingfoundation.org.au::8cfcf547-e567-4a67-ae5f-7d6e6196302b" providerId="AD" clId="Web-{BF973C56-354F-3691-9219-61CA5F28F356}" dt="2023-07-25T00:16:34.245" v="2319"/>
        <pc:sldMkLst>
          <pc:docMk/>
          <pc:sldMk cId="1798111264" sldId="416"/>
        </pc:sldMkLst>
      </pc:sldChg>
      <pc:sldChg chg="addSp delSp modSp add replId modNotes">
        <pc:chgData name="Carly Pettiona" userId="S::carly.pettiona@healingfoundation.org.au::8cfcf547-e567-4a67-ae5f-7d6e6196302b" providerId="AD" clId="Web-{BF973C56-354F-3691-9219-61CA5F28F356}" dt="2023-07-25T00:25:20.522" v="2898"/>
        <pc:sldMkLst>
          <pc:docMk/>
          <pc:sldMk cId="1541366499" sldId="417"/>
        </pc:sldMkLst>
        <pc:spChg chg="mod">
          <ac:chgData name="Carly Pettiona" userId="S::carly.pettiona@healingfoundation.org.au::8cfcf547-e567-4a67-ae5f-7d6e6196302b" providerId="AD" clId="Web-{BF973C56-354F-3691-9219-61CA5F28F356}" dt="2023-07-25T00:14:47.711" v="2292" actId="20577"/>
          <ac:spMkLst>
            <pc:docMk/>
            <pc:sldMk cId="1541366499" sldId="417"/>
            <ac:spMk id="6" creationId="{0525F5B9-8593-EEAA-F5E4-2CE07BF18483}"/>
          </ac:spMkLst>
        </pc:spChg>
        <pc:spChg chg="mod">
          <ac:chgData name="Carly Pettiona" userId="S::carly.pettiona@healingfoundation.org.au::8cfcf547-e567-4a67-ae5f-7d6e6196302b" providerId="AD" clId="Web-{BF973C56-354F-3691-9219-61CA5F28F356}" dt="2023-07-25T00:14:39.352" v="2289" actId="20577"/>
          <ac:spMkLst>
            <pc:docMk/>
            <pc:sldMk cId="1541366499" sldId="417"/>
            <ac:spMk id="7" creationId="{F884C1FE-055D-316A-AE98-6DB52B1148F3}"/>
          </ac:spMkLst>
        </pc:spChg>
        <pc:picChg chg="add del mod">
          <ac:chgData name="Carly Pettiona" userId="S::carly.pettiona@healingfoundation.org.au::8cfcf547-e567-4a67-ae5f-7d6e6196302b" providerId="AD" clId="Web-{BF973C56-354F-3691-9219-61CA5F28F356}" dt="2023-07-24T23:02:29.819" v="2193"/>
          <ac:picMkLst>
            <pc:docMk/>
            <pc:sldMk cId="1541366499" sldId="417"/>
            <ac:picMk id="2" creationId="{260D24DE-7C3F-16B4-6056-34883FD38894}"/>
          </ac:picMkLst>
        </pc:picChg>
        <pc:picChg chg="add mod">
          <ac:chgData name="Carly Pettiona" userId="S::carly.pettiona@healingfoundation.org.au::8cfcf547-e567-4a67-ae5f-7d6e6196302b" providerId="AD" clId="Web-{BF973C56-354F-3691-9219-61CA5F28F356}" dt="2023-07-24T23:02:35.819" v="2197" actId="1076"/>
          <ac:picMkLst>
            <pc:docMk/>
            <pc:sldMk cId="1541366499" sldId="417"/>
            <ac:picMk id="3" creationId="{492FFEB2-BD2F-56C9-4C26-455054E07372}"/>
          </ac:picMkLst>
        </pc:picChg>
      </pc:sldChg>
      <pc:sldChg chg="modSp add replId">
        <pc:chgData name="Carly Pettiona" userId="S::carly.pettiona@healingfoundation.org.au::8cfcf547-e567-4a67-ae5f-7d6e6196302b" providerId="AD" clId="Web-{BF973C56-354F-3691-9219-61CA5F28F356}" dt="2023-07-24T22:19:21.008" v="1686" actId="1076"/>
        <pc:sldMkLst>
          <pc:docMk/>
          <pc:sldMk cId="1497443700" sldId="418"/>
        </pc:sldMkLst>
        <pc:spChg chg="mod">
          <ac:chgData name="Carly Pettiona" userId="S::carly.pettiona@healingfoundation.org.au::8cfcf547-e567-4a67-ae5f-7d6e6196302b" providerId="AD" clId="Web-{BF973C56-354F-3691-9219-61CA5F28F356}" dt="2023-07-24T22:19:21.008" v="1686" actId="1076"/>
          <ac:spMkLst>
            <pc:docMk/>
            <pc:sldMk cId="1497443700" sldId="418"/>
            <ac:spMk id="6" creationId="{0525F5B9-8593-EEAA-F5E4-2CE07BF18483}"/>
          </ac:spMkLst>
        </pc:spChg>
      </pc:sldChg>
      <pc:sldChg chg="addSp delSp modSp new modNotes">
        <pc:chgData name="Carly Pettiona" userId="S::carly.pettiona@healingfoundation.org.au::8cfcf547-e567-4a67-ae5f-7d6e6196302b" providerId="AD" clId="Web-{BF973C56-354F-3691-9219-61CA5F28F356}" dt="2023-07-25T00:27:13.290" v="3072"/>
        <pc:sldMkLst>
          <pc:docMk/>
          <pc:sldMk cId="1359616049" sldId="419"/>
        </pc:sldMkLst>
        <pc:spChg chg="add del">
          <ac:chgData name="Carly Pettiona" userId="S::carly.pettiona@healingfoundation.org.au::8cfcf547-e567-4a67-ae5f-7d6e6196302b" providerId="AD" clId="Web-{BF973C56-354F-3691-9219-61CA5F28F356}" dt="2023-07-24T22:22:01.216" v="1697"/>
          <ac:spMkLst>
            <pc:docMk/>
            <pc:sldMk cId="1359616049" sldId="419"/>
            <ac:spMk id="3" creationId="{2FAC490F-5066-8000-0A42-E500C05E01B4}"/>
          </ac:spMkLst>
        </pc:spChg>
        <pc:spChg chg="add mod">
          <ac:chgData name="Carly Pettiona" userId="S::carly.pettiona@healingfoundation.org.au::8cfcf547-e567-4a67-ae5f-7d6e6196302b" providerId="AD" clId="Web-{BF973C56-354F-3691-9219-61CA5F28F356}" dt="2023-07-25T00:26:31.211" v="3008" actId="20577"/>
          <ac:spMkLst>
            <pc:docMk/>
            <pc:sldMk cId="1359616049" sldId="419"/>
            <ac:spMk id="7" creationId="{1CC5BEA2-F6D3-2DBA-0EB6-EB0E511FE869}"/>
          </ac:spMkLst>
        </pc:spChg>
        <pc:picChg chg="add ord">
          <ac:chgData name="Carly Pettiona" userId="S::carly.pettiona@healingfoundation.org.au::8cfcf547-e567-4a67-ae5f-7d6e6196302b" providerId="AD" clId="Web-{BF973C56-354F-3691-9219-61CA5F28F356}" dt="2023-07-24T22:22:07.810" v="1698"/>
          <ac:picMkLst>
            <pc:docMk/>
            <pc:sldMk cId="1359616049" sldId="419"/>
            <ac:picMk id="5" creationId="{97D346BD-E446-F994-82EA-4F5451E46608}"/>
          </ac:picMkLst>
        </pc:picChg>
        <pc:picChg chg="add">
          <ac:chgData name="Carly Pettiona" userId="S::carly.pettiona@healingfoundation.org.au::8cfcf547-e567-4a67-ae5f-7d6e6196302b" providerId="AD" clId="Web-{BF973C56-354F-3691-9219-61CA5F28F356}" dt="2023-07-24T22:20:44.698" v="1690"/>
          <ac:picMkLst>
            <pc:docMk/>
            <pc:sldMk cId="1359616049" sldId="419"/>
            <ac:picMk id="9" creationId="{9852C79F-DEC7-2062-6ACC-A2FA19CEE09F}"/>
          </ac:picMkLst>
        </pc:picChg>
        <pc:picChg chg="add del mod ord">
          <ac:chgData name="Carly Pettiona" userId="S::carly.pettiona@healingfoundation.org.au::8cfcf547-e567-4a67-ae5f-7d6e6196302b" providerId="AD" clId="Web-{BF973C56-354F-3691-9219-61CA5F28F356}" dt="2023-07-24T22:21:57.059" v="1696"/>
          <ac:picMkLst>
            <pc:docMk/>
            <pc:sldMk cId="1359616049" sldId="419"/>
            <ac:picMk id="10" creationId="{46158604-3535-CBA2-99BB-E474E16237E0}"/>
          </ac:picMkLst>
        </pc:picChg>
        <pc:picChg chg="add del mod">
          <ac:chgData name="Carly Pettiona" userId="S::carly.pettiona@healingfoundation.org.au::8cfcf547-e567-4a67-ae5f-7d6e6196302b" providerId="AD" clId="Web-{BF973C56-354F-3691-9219-61CA5F28F356}" dt="2023-07-24T22:21:55.684" v="1695"/>
          <ac:picMkLst>
            <pc:docMk/>
            <pc:sldMk cId="1359616049" sldId="419"/>
            <ac:picMk id="11" creationId="{3BA333D8-5444-C1D8-A9A7-FF1CD8E4B6CD}"/>
          </ac:picMkLst>
        </pc:picChg>
        <pc:picChg chg="add mod ord">
          <ac:chgData name="Carly Pettiona" userId="S::carly.pettiona@healingfoundation.org.au::8cfcf547-e567-4a67-ae5f-7d6e6196302b" providerId="AD" clId="Web-{BF973C56-354F-3691-9219-61CA5F28F356}" dt="2023-07-24T22:22:01.216" v="1697"/>
          <ac:picMkLst>
            <pc:docMk/>
            <pc:sldMk cId="1359616049" sldId="419"/>
            <ac:picMk id="12" creationId="{0217CA9B-7F80-BAB8-C342-619D8348632C}"/>
          </ac:picMkLst>
        </pc:picChg>
      </pc:sldChg>
      <pc:sldChg chg="addSp delSp modSp add replId modNotes">
        <pc:chgData name="Carly Pettiona" userId="S::carly.pettiona@healingfoundation.org.au::8cfcf547-e567-4a67-ae5f-7d6e6196302b" providerId="AD" clId="Web-{BF973C56-354F-3691-9219-61CA5F28F356}" dt="2023-07-25T00:15:38.353" v="2300" actId="1076"/>
        <pc:sldMkLst>
          <pc:docMk/>
          <pc:sldMk cId="3741425408" sldId="420"/>
        </pc:sldMkLst>
        <pc:spChg chg="mod">
          <ac:chgData name="Carly Pettiona" userId="S::carly.pettiona@healingfoundation.org.au::8cfcf547-e567-4a67-ae5f-7d6e6196302b" providerId="AD" clId="Web-{BF973C56-354F-3691-9219-61CA5F28F356}" dt="2023-07-24T22:23:01.639" v="1707" actId="20577"/>
          <ac:spMkLst>
            <pc:docMk/>
            <pc:sldMk cId="3741425408" sldId="420"/>
            <ac:spMk id="5" creationId="{166C9648-FC28-7275-F297-FB016F2CBF1A}"/>
          </ac:spMkLst>
        </pc:spChg>
        <pc:picChg chg="add del mod">
          <ac:chgData name="Carly Pettiona" userId="S::carly.pettiona@healingfoundation.org.au::8cfcf547-e567-4a67-ae5f-7d6e6196302b" providerId="AD" clId="Web-{BF973C56-354F-3691-9219-61CA5F28F356}" dt="2023-07-24T23:18:59.043" v="2229"/>
          <ac:picMkLst>
            <pc:docMk/>
            <pc:sldMk cId="3741425408" sldId="420"/>
            <ac:picMk id="2" creationId="{282C0BF4-43DF-250C-2E7E-AA08777316E7}"/>
          </ac:picMkLst>
        </pc:picChg>
        <pc:picChg chg="add mod">
          <ac:chgData name="Carly Pettiona" userId="S::carly.pettiona@healingfoundation.org.au::8cfcf547-e567-4a67-ae5f-7d6e6196302b" providerId="AD" clId="Web-{BF973C56-354F-3691-9219-61CA5F28F356}" dt="2023-07-25T00:15:38.353" v="2300" actId="1076"/>
          <ac:picMkLst>
            <pc:docMk/>
            <pc:sldMk cId="3741425408" sldId="420"/>
            <ac:picMk id="3" creationId="{9DC4A3C1-18FF-3CDE-2C53-37AED910E198}"/>
          </ac:picMkLst>
        </pc:picChg>
      </pc:sldChg>
      <pc:sldChg chg="addSp modSp add replId">
        <pc:chgData name="Carly Pettiona" userId="S::carly.pettiona@healingfoundation.org.au::8cfcf547-e567-4a67-ae5f-7d6e6196302b" providerId="AD" clId="Web-{BF973C56-354F-3691-9219-61CA5F28F356}" dt="2023-07-25T00:27:31.775" v="3073" actId="20577"/>
        <pc:sldMkLst>
          <pc:docMk/>
          <pc:sldMk cId="401943908" sldId="421"/>
        </pc:sldMkLst>
        <pc:spChg chg="add mod">
          <ac:chgData name="Carly Pettiona" userId="S::carly.pettiona@healingfoundation.org.au::8cfcf547-e567-4a67-ae5f-7d6e6196302b" providerId="AD" clId="Web-{BF973C56-354F-3691-9219-61CA5F28F356}" dt="2023-07-25T00:27:31.775" v="3073" actId="20577"/>
          <ac:spMkLst>
            <pc:docMk/>
            <pc:sldMk cId="401943908" sldId="421"/>
            <ac:spMk id="3" creationId="{8C6A52FA-A2C9-B45B-C2FE-BBE185638D75}"/>
          </ac:spMkLst>
        </pc:spChg>
        <pc:picChg chg="add mod">
          <ac:chgData name="Carly Pettiona" userId="S::carly.pettiona@healingfoundation.org.au::8cfcf547-e567-4a67-ae5f-7d6e6196302b" providerId="AD" clId="Web-{BF973C56-354F-3691-9219-61CA5F28F356}" dt="2023-07-24T23:21:35.109" v="2232" actId="14100"/>
          <ac:picMkLst>
            <pc:docMk/>
            <pc:sldMk cId="401943908" sldId="421"/>
            <ac:picMk id="2" creationId="{F9996AFB-0E53-4E23-2282-D861780BE626}"/>
          </ac:picMkLst>
        </pc:picChg>
      </pc:sldChg>
      <pc:sldChg chg="addSp modSp add replId modNotes">
        <pc:chgData name="Carly Pettiona" userId="S::carly.pettiona@healingfoundation.org.au::8cfcf547-e567-4a67-ae5f-7d6e6196302b" providerId="AD" clId="Web-{BF973C56-354F-3691-9219-61CA5F28F356}" dt="2023-07-25T00:28:31.901" v="3167"/>
        <pc:sldMkLst>
          <pc:docMk/>
          <pc:sldMk cId="987595282" sldId="422"/>
        </pc:sldMkLst>
        <pc:spChg chg="mod">
          <ac:chgData name="Carly Pettiona" userId="S::carly.pettiona@healingfoundation.org.au::8cfcf547-e567-4a67-ae5f-7d6e6196302b" providerId="AD" clId="Web-{BF973C56-354F-3691-9219-61CA5F28F356}" dt="2023-07-25T00:15:57.901" v="2307" actId="20577"/>
          <ac:spMkLst>
            <pc:docMk/>
            <pc:sldMk cId="987595282" sldId="422"/>
            <ac:spMk id="5" creationId="{166C9648-FC28-7275-F297-FB016F2CBF1A}"/>
          </ac:spMkLst>
        </pc:spChg>
        <pc:picChg chg="add mod">
          <ac:chgData name="Carly Pettiona" userId="S::carly.pettiona@healingfoundation.org.au::8cfcf547-e567-4a67-ae5f-7d6e6196302b" providerId="AD" clId="Web-{BF973C56-354F-3691-9219-61CA5F28F356}" dt="2023-07-24T22:27:05.021" v="1788" actId="1076"/>
          <ac:picMkLst>
            <pc:docMk/>
            <pc:sldMk cId="987595282" sldId="422"/>
            <ac:picMk id="2" creationId="{6227DCF4-14F9-AF77-4C83-CADD7BD0F323}"/>
          </ac:picMkLst>
        </pc:picChg>
      </pc:sldChg>
      <pc:sldChg chg="addSp delSp modSp add replId addAnim modAnim modNotes">
        <pc:chgData name="Carly Pettiona" userId="S::carly.pettiona@healingfoundation.org.au::8cfcf547-e567-4a67-ae5f-7d6e6196302b" providerId="AD" clId="Web-{BF973C56-354F-3691-9219-61CA5F28F356}" dt="2023-07-25T00:28:40.527" v="3177"/>
        <pc:sldMkLst>
          <pc:docMk/>
          <pc:sldMk cId="2114137976" sldId="423"/>
        </pc:sldMkLst>
        <pc:spChg chg="add mod">
          <ac:chgData name="Carly Pettiona" userId="S::carly.pettiona@healingfoundation.org.au::8cfcf547-e567-4a67-ae5f-7d6e6196302b" providerId="AD" clId="Web-{BF973C56-354F-3691-9219-61CA5F28F356}" dt="2023-07-25T00:05:56.747" v="2266" actId="20577"/>
          <ac:spMkLst>
            <pc:docMk/>
            <pc:sldMk cId="2114137976" sldId="423"/>
            <ac:spMk id="4" creationId="{2CC09717-EB56-7C10-F485-AE70A41ADA7D}"/>
          </ac:spMkLst>
        </pc:spChg>
        <pc:spChg chg="mod">
          <ac:chgData name="Carly Pettiona" userId="S::carly.pettiona@healingfoundation.org.au::8cfcf547-e567-4a67-ae5f-7d6e6196302b" providerId="AD" clId="Web-{BF973C56-354F-3691-9219-61CA5F28F356}" dt="2023-07-25T00:15:48.853" v="2304" actId="20577"/>
          <ac:spMkLst>
            <pc:docMk/>
            <pc:sldMk cId="2114137976" sldId="423"/>
            <ac:spMk id="5" creationId="{166C9648-FC28-7275-F297-FB016F2CBF1A}"/>
          </ac:spMkLst>
        </pc:spChg>
        <pc:picChg chg="del">
          <ac:chgData name="Carly Pettiona" userId="S::carly.pettiona@healingfoundation.org.au::8cfcf547-e567-4a67-ae5f-7d6e6196302b" providerId="AD" clId="Web-{BF973C56-354F-3691-9219-61CA5F28F356}" dt="2023-07-24T22:27:40.709" v="1790"/>
          <ac:picMkLst>
            <pc:docMk/>
            <pc:sldMk cId="2114137976" sldId="423"/>
            <ac:picMk id="2" creationId="{6227DCF4-14F9-AF77-4C83-CADD7BD0F323}"/>
          </ac:picMkLst>
        </pc:picChg>
        <pc:picChg chg="mod">
          <ac:chgData name="Carly Pettiona" userId="S::carly.pettiona@healingfoundation.org.au::8cfcf547-e567-4a67-ae5f-7d6e6196302b" providerId="AD" clId="Web-{BF973C56-354F-3691-9219-61CA5F28F356}" dt="2023-07-24T23:02:46.835" v="2200" actId="1076"/>
          <ac:picMkLst>
            <pc:docMk/>
            <pc:sldMk cId="2114137976" sldId="423"/>
            <ac:picMk id="20" creationId="{E91ACB26-13AE-B6F0-DE4D-E89FD78D20F4}"/>
          </ac:picMkLst>
        </pc:picChg>
      </pc:sldChg>
      <pc:sldChg chg="addSp delSp modSp add replId addAnim delAnim modNotes">
        <pc:chgData name="Carly Pettiona" userId="S::carly.pettiona@healingfoundation.org.au::8cfcf547-e567-4a67-ae5f-7d6e6196302b" providerId="AD" clId="Web-{BF973C56-354F-3691-9219-61CA5F28F356}" dt="2023-07-25T00:16:22.307" v="2318" actId="20577"/>
        <pc:sldMkLst>
          <pc:docMk/>
          <pc:sldMk cId="357813919" sldId="424"/>
        </pc:sldMkLst>
        <pc:spChg chg="add del mod">
          <ac:chgData name="Carly Pettiona" userId="S::carly.pettiona@healingfoundation.org.au::8cfcf547-e567-4a67-ae5f-7d6e6196302b" providerId="AD" clId="Web-{BF973C56-354F-3691-9219-61CA5F28F356}" dt="2023-07-25T00:05:49.794" v="2264" actId="20577"/>
          <ac:spMkLst>
            <pc:docMk/>
            <pc:sldMk cId="357813919" sldId="424"/>
            <ac:spMk id="4" creationId="{2CC09717-EB56-7C10-F485-AE70A41ADA7D}"/>
          </ac:spMkLst>
        </pc:spChg>
        <pc:spChg chg="add del mod">
          <ac:chgData name="Carly Pettiona" userId="S::carly.pettiona@healingfoundation.org.au::8cfcf547-e567-4a67-ae5f-7d6e6196302b" providerId="AD" clId="Web-{BF973C56-354F-3691-9219-61CA5F28F356}" dt="2023-07-25T00:16:22.307" v="2318" actId="20577"/>
          <ac:spMkLst>
            <pc:docMk/>
            <pc:sldMk cId="357813919" sldId="424"/>
            <ac:spMk id="5" creationId="{166C9648-FC28-7275-F297-FB016F2CBF1A}"/>
          </ac:spMkLst>
        </pc:spChg>
        <pc:picChg chg="add">
          <ac:chgData name="Carly Pettiona" userId="S::carly.pettiona@healingfoundation.org.au::8cfcf547-e567-4a67-ae5f-7d6e6196302b" providerId="AD" clId="Web-{BF973C56-354F-3691-9219-61CA5F28F356}" dt="2023-07-24T23:21:48.391" v="2233"/>
          <ac:picMkLst>
            <pc:docMk/>
            <pc:sldMk cId="357813919" sldId="424"/>
            <ac:picMk id="3" creationId="{52DFA883-E15B-BA00-4ECF-353A7735C720}"/>
          </ac:picMkLst>
        </pc:picChg>
      </pc:sldChg>
      <pc:sldChg chg="addSp modSp add replId modNotes">
        <pc:chgData name="Carly Pettiona" userId="S::carly.pettiona@healingfoundation.org.au::8cfcf547-e567-4a67-ae5f-7d6e6196302b" providerId="AD" clId="Web-{BF973C56-354F-3691-9219-61CA5F28F356}" dt="2023-07-25T00:16:14.198" v="2316" actId="20577"/>
        <pc:sldMkLst>
          <pc:docMk/>
          <pc:sldMk cId="2705930445" sldId="425"/>
        </pc:sldMkLst>
        <pc:spChg chg="mod">
          <ac:chgData name="Carly Pettiona" userId="S::carly.pettiona@healingfoundation.org.au::8cfcf547-e567-4a67-ae5f-7d6e6196302b" providerId="AD" clId="Web-{BF973C56-354F-3691-9219-61CA5F28F356}" dt="2023-07-25T00:16:10.041" v="2310" actId="20577"/>
          <ac:spMkLst>
            <pc:docMk/>
            <pc:sldMk cId="2705930445" sldId="425"/>
            <ac:spMk id="4" creationId="{2CC09717-EB56-7C10-F485-AE70A41ADA7D}"/>
          </ac:spMkLst>
        </pc:spChg>
        <pc:spChg chg="mod">
          <ac:chgData name="Carly Pettiona" userId="S::carly.pettiona@healingfoundation.org.au::8cfcf547-e567-4a67-ae5f-7d6e6196302b" providerId="AD" clId="Web-{BF973C56-354F-3691-9219-61CA5F28F356}" dt="2023-07-25T00:16:14.198" v="2316" actId="20577"/>
          <ac:spMkLst>
            <pc:docMk/>
            <pc:sldMk cId="2705930445" sldId="425"/>
            <ac:spMk id="5" creationId="{166C9648-FC28-7275-F297-FB016F2CBF1A}"/>
          </ac:spMkLst>
        </pc:spChg>
        <pc:picChg chg="add mod">
          <ac:chgData name="Carly Pettiona" userId="S::carly.pettiona@healingfoundation.org.au::8cfcf547-e567-4a67-ae5f-7d6e6196302b" providerId="AD" clId="Web-{BF973C56-354F-3691-9219-61CA5F28F356}" dt="2023-07-24T23:06:05.886" v="2207" actId="1076"/>
          <ac:picMkLst>
            <pc:docMk/>
            <pc:sldMk cId="2705930445" sldId="425"/>
            <ac:picMk id="3" creationId="{2363A79D-F5BC-EE8C-0736-AC0A69766202}"/>
          </ac:picMkLst>
        </pc:picChg>
      </pc:sldChg>
    </pc:docChg>
  </pc:docChgLst>
  <pc:docChgLst>
    <pc:chgData name="Carly Pettiona" userId="S::carly.pettiona@healingfoundation.org.au::8cfcf547-e567-4a67-ae5f-7d6e6196302b" providerId="AD" clId="Web-{4085BD7E-C661-1DF2-8852-5B14E0A8C40E}"/>
    <pc:docChg chg="addSld delSld modSld">
      <pc:chgData name="Carly Pettiona" userId="S::carly.pettiona@healingfoundation.org.au::8cfcf547-e567-4a67-ae5f-7d6e6196302b" providerId="AD" clId="Web-{4085BD7E-C661-1DF2-8852-5B14E0A8C40E}" dt="2023-07-27T01:15:00.783" v="1173" actId="20577"/>
      <pc:docMkLst>
        <pc:docMk/>
      </pc:docMkLst>
      <pc:sldChg chg="modAnim">
        <pc:chgData name="Carly Pettiona" userId="S::carly.pettiona@healingfoundation.org.au::8cfcf547-e567-4a67-ae5f-7d6e6196302b" providerId="AD" clId="Web-{4085BD7E-C661-1DF2-8852-5B14E0A8C40E}" dt="2023-07-27T01:09:48.586" v="1163"/>
        <pc:sldMkLst>
          <pc:docMk/>
          <pc:sldMk cId="2620568963" sldId="348"/>
        </pc:sldMkLst>
      </pc:sldChg>
      <pc:sldChg chg="delAnim">
        <pc:chgData name="Carly Pettiona" userId="S::carly.pettiona@healingfoundation.org.au::8cfcf547-e567-4a67-ae5f-7d6e6196302b" providerId="AD" clId="Web-{4085BD7E-C661-1DF2-8852-5B14E0A8C40E}" dt="2023-07-27T01:13:39.859" v="1166"/>
        <pc:sldMkLst>
          <pc:docMk/>
          <pc:sldMk cId="1008212083" sldId="392"/>
        </pc:sldMkLst>
      </pc:sldChg>
      <pc:sldChg chg="del">
        <pc:chgData name="Carly Pettiona" userId="S::carly.pettiona@healingfoundation.org.au::8cfcf547-e567-4a67-ae5f-7d6e6196302b" providerId="AD" clId="Web-{4085BD7E-C661-1DF2-8852-5B14E0A8C40E}" dt="2023-07-27T01:09:17.476" v="1162"/>
        <pc:sldMkLst>
          <pc:docMk/>
          <pc:sldMk cId="3981675893" sldId="393"/>
        </pc:sldMkLst>
      </pc:sldChg>
      <pc:sldChg chg="delSp delAnim">
        <pc:chgData name="Carly Pettiona" userId="S::carly.pettiona@healingfoundation.org.au::8cfcf547-e567-4a67-ae5f-7d6e6196302b" providerId="AD" clId="Web-{4085BD7E-C661-1DF2-8852-5B14E0A8C40E}" dt="2023-07-27T01:11:00.839" v="1164"/>
        <pc:sldMkLst>
          <pc:docMk/>
          <pc:sldMk cId="643977357" sldId="433"/>
        </pc:sldMkLst>
        <pc:spChg chg="del">
          <ac:chgData name="Carly Pettiona" userId="S::carly.pettiona@healingfoundation.org.au::8cfcf547-e567-4a67-ae5f-7d6e6196302b" providerId="AD" clId="Web-{4085BD7E-C661-1DF2-8852-5B14E0A8C40E}" dt="2023-07-27T01:11:00.839" v="1164"/>
          <ac:spMkLst>
            <pc:docMk/>
            <pc:sldMk cId="643977357" sldId="433"/>
            <ac:spMk id="3" creationId="{D5077412-EDC6-D259-CA6C-9089B7700087}"/>
          </ac:spMkLst>
        </pc:spChg>
      </pc:sldChg>
      <pc:sldChg chg="delAnim">
        <pc:chgData name="Carly Pettiona" userId="S::carly.pettiona@healingfoundation.org.au::8cfcf547-e567-4a67-ae5f-7d6e6196302b" providerId="AD" clId="Web-{4085BD7E-C661-1DF2-8852-5B14E0A8C40E}" dt="2023-07-27T01:13:33.530" v="1165"/>
        <pc:sldMkLst>
          <pc:docMk/>
          <pc:sldMk cId="82815138" sldId="446"/>
        </pc:sldMkLst>
      </pc:sldChg>
      <pc:sldChg chg="delAnim">
        <pc:chgData name="Carly Pettiona" userId="S::carly.pettiona@healingfoundation.org.au::8cfcf547-e567-4a67-ae5f-7d6e6196302b" providerId="AD" clId="Web-{4085BD7E-C661-1DF2-8852-5B14E0A8C40E}" dt="2023-07-27T01:14:23.047" v="1167"/>
        <pc:sldMkLst>
          <pc:docMk/>
          <pc:sldMk cId="1434699194" sldId="452"/>
        </pc:sldMkLst>
      </pc:sldChg>
      <pc:sldChg chg="addSp modSp add replId modNotes">
        <pc:chgData name="Carly Pettiona" userId="S::carly.pettiona@healingfoundation.org.au::8cfcf547-e567-4a67-ae5f-7d6e6196302b" providerId="AD" clId="Web-{4085BD7E-C661-1DF2-8852-5B14E0A8C40E}" dt="2023-07-27T01:15:00.783" v="1173" actId="20577"/>
        <pc:sldMkLst>
          <pc:docMk/>
          <pc:sldMk cId="3939416105" sldId="458"/>
        </pc:sldMkLst>
        <pc:spChg chg="add">
          <ac:chgData name="Carly Pettiona" userId="S::carly.pettiona@healingfoundation.org.au::8cfcf547-e567-4a67-ae5f-7d6e6196302b" providerId="AD" clId="Web-{4085BD7E-C661-1DF2-8852-5B14E0A8C40E}" dt="2023-07-27T00:40:35.802" v="1"/>
          <ac:spMkLst>
            <pc:docMk/>
            <pc:sldMk cId="3939416105" sldId="458"/>
            <ac:spMk id="3" creationId="{016A7A74-E174-06AF-A25F-BC1A86D93D10}"/>
          </ac:spMkLst>
        </pc:spChg>
        <pc:spChg chg="mod">
          <ac:chgData name="Carly Pettiona" userId="S::carly.pettiona@healingfoundation.org.au::8cfcf547-e567-4a67-ae5f-7d6e6196302b" providerId="AD" clId="Web-{4085BD7E-C661-1DF2-8852-5B14E0A8C40E}" dt="2023-07-27T01:15:00.783" v="1173" actId="20577"/>
          <ac:spMkLst>
            <pc:docMk/>
            <pc:sldMk cId="3939416105" sldId="458"/>
            <ac:spMk id="5" creationId="{166C9648-FC28-7275-F297-FB016F2CBF1A}"/>
          </ac:spMkLst>
        </pc:spChg>
      </pc:sldChg>
      <pc:sldChg chg="addSp delSp modSp add replId addAnim delAnim modAnim modNotes">
        <pc:chgData name="Carly Pettiona" userId="S::carly.pettiona@healingfoundation.org.au::8cfcf547-e567-4a67-ae5f-7d6e6196302b" providerId="AD" clId="Web-{4085BD7E-C661-1DF2-8852-5B14E0A8C40E}" dt="2023-07-27T01:09:08.695" v="1161"/>
        <pc:sldMkLst>
          <pc:docMk/>
          <pc:sldMk cId="1196560059" sldId="459"/>
        </pc:sldMkLst>
        <pc:spChg chg="mod">
          <ac:chgData name="Carly Pettiona" userId="S::carly.pettiona@healingfoundation.org.au::8cfcf547-e567-4a67-ae5f-7d6e6196302b" providerId="AD" clId="Web-{4085BD7E-C661-1DF2-8852-5B14E0A8C40E}" dt="2023-07-27T00:56:13.422" v="705" actId="20577"/>
          <ac:spMkLst>
            <pc:docMk/>
            <pc:sldMk cId="1196560059" sldId="459"/>
            <ac:spMk id="3" creationId="{016A7A74-E174-06AF-A25F-BC1A86D93D10}"/>
          </ac:spMkLst>
        </pc:spChg>
        <pc:spChg chg="add mod">
          <ac:chgData name="Carly Pettiona" userId="S::carly.pettiona@healingfoundation.org.au::8cfcf547-e567-4a67-ae5f-7d6e6196302b" providerId="AD" clId="Web-{4085BD7E-C661-1DF2-8852-5B14E0A8C40E}" dt="2023-07-27T00:58:32.692" v="943" actId="20577"/>
          <ac:spMkLst>
            <pc:docMk/>
            <pc:sldMk cId="1196560059" sldId="459"/>
            <ac:spMk id="4" creationId="{E31AC19D-0854-CB2D-3E96-DD761019602A}"/>
          </ac:spMkLst>
        </pc:spChg>
        <pc:spChg chg="del mod">
          <ac:chgData name="Carly Pettiona" userId="S::carly.pettiona@healingfoundation.org.au::8cfcf547-e567-4a67-ae5f-7d6e6196302b" providerId="AD" clId="Web-{4085BD7E-C661-1DF2-8852-5B14E0A8C40E}" dt="2023-07-27T00:58:03.707" v="935"/>
          <ac:spMkLst>
            <pc:docMk/>
            <pc:sldMk cId="1196560059" sldId="459"/>
            <ac:spMk id="5" creationId="{166C9648-FC28-7275-F297-FB016F2CBF1A}"/>
          </ac:spMkLst>
        </pc:spChg>
        <pc:spChg chg="add del">
          <ac:chgData name="Carly Pettiona" userId="S::carly.pettiona@healingfoundation.org.au::8cfcf547-e567-4a67-ae5f-7d6e6196302b" providerId="AD" clId="Web-{4085BD7E-C661-1DF2-8852-5B14E0A8C40E}" dt="2023-07-27T00:59:03.583" v="945"/>
          <ac:spMkLst>
            <pc:docMk/>
            <pc:sldMk cId="1196560059" sldId="459"/>
            <ac:spMk id="6" creationId="{2646CA2B-D119-15BC-9381-A5D05147CA2B}"/>
          </ac:spMkLst>
        </pc:spChg>
        <pc:picChg chg="add del mod">
          <ac:chgData name="Carly Pettiona" userId="S::carly.pettiona@healingfoundation.org.au::8cfcf547-e567-4a67-ae5f-7d6e6196302b" providerId="AD" clId="Web-{4085BD7E-C661-1DF2-8852-5B14E0A8C40E}" dt="2023-07-27T01:03:25.700" v="948"/>
          <ac:picMkLst>
            <pc:docMk/>
            <pc:sldMk cId="1196560059" sldId="459"/>
            <ac:picMk id="7" creationId="{D3BEA2F7-95B0-3DB0-AABE-6A5A5B9ED6C1}"/>
          </ac:picMkLst>
        </pc:picChg>
        <pc:picChg chg="add mod">
          <ac:chgData name="Carly Pettiona" userId="S::carly.pettiona@healingfoundation.org.au::8cfcf547-e567-4a67-ae5f-7d6e6196302b" providerId="AD" clId="Web-{4085BD7E-C661-1DF2-8852-5B14E0A8C40E}" dt="2023-07-27T01:05:22.048" v="952" actId="1076"/>
          <ac:picMkLst>
            <pc:docMk/>
            <pc:sldMk cId="1196560059" sldId="459"/>
            <ac:picMk id="9" creationId="{3E81DCAE-7053-8ED9-4AC7-1E8C2878B2D0}"/>
          </ac:picMkLst>
        </pc:picChg>
      </pc:sldChg>
    </pc:docChg>
  </pc:docChgLst>
  <pc:docChgLst>
    <pc:chgData name="Carly Pettiona" userId="S::carly.pettiona@healingfoundation.org.au::8cfcf547-e567-4a67-ae5f-7d6e6196302b" providerId="AD" clId="Web-{A5642A41-32EC-CBEB-D7E6-1111FE284797}"/>
    <pc:docChg chg="addSld delSld modSld sldOrd">
      <pc:chgData name="Carly Pettiona" userId="S::carly.pettiona@healingfoundation.org.au::8cfcf547-e567-4a67-ae5f-7d6e6196302b" providerId="AD" clId="Web-{A5642A41-32EC-CBEB-D7E6-1111FE284797}" dt="2023-09-13T23:07:02.709" v="268"/>
      <pc:docMkLst>
        <pc:docMk/>
      </pc:docMkLst>
      <pc:sldChg chg="modSp">
        <pc:chgData name="Carly Pettiona" userId="S::carly.pettiona@healingfoundation.org.au::8cfcf547-e567-4a67-ae5f-7d6e6196302b" providerId="AD" clId="Web-{A5642A41-32EC-CBEB-D7E6-1111FE284797}" dt="2023-09-13T22:47:55.208" v="30" actId="20577"/>
        <pc:sldMkLst>
          <pc:docMk/>
          <pc:sldMk cId="3474476569" sldId="346"/>
        </pc:sldMkLst>
        <pc:spChg chg="mod">
          <ac:chgData name="Carly Pettiona" userId="S::carly.pettiona@healingfoundation.org.au::8cfcf547-e567-4a67-ae5f-7d6e6196302b" providerId="AD" clId="Web-{A5642A41-32EC-CBEB-D7E6-1111FE284797}" dt="2023-09-13T22:47:55.208" v="30" actId="20577"/>
          <ac:spMkLst>
            <pc:docMk/>
            <pc:sldMk cId="3474476569" sldId="346"/>
            <ac:spMk id="10" creationId="{87270656-72D1-D041-5F62-0105F65DF382}"/>
          </ac:spMkLst>
        </pc:spChg>
      </pc:sldChg>
      <pc:sldChg chg="del ord">
        <pc:chgData name="Carly Pettiona" userId="S::carly.pettiona@healingfoundation.org.au::8cfcf547-e567-4a67-ae5f-7d6e6196302b" providerId="AD" clId="Web-{A5642A41-32EC-CBEB-D7E6-1111FE284797}" dt="2023-09-13T22:49:32.836" v="46"/>
        <pc:sldMkLst>
          <pc:docMk/>
          <pc:sldMk cId="4090891799" sldId="355"/>
        </pc:sldMkLst>
      </pc:sldChg>
      <pc:sldChg chg="modSp">
        <pc:chgData name="Carly Pettiona" userId="S::carly.pettiona@healingfoundation.org.au::8cfcf547-e567-4a67-ae5f-7d6e6196302b" providerId="AD" clId="Web-{A5642A41-32EC-CBEB-D7E6-1111FE284797}" dt="2023-09-13T23:00:19.088" v="159" actId="20577"/>
        <pc:sldMkLst>
          <pc:docMk/>
          <pc:sldMk cId="1008212083" sldId="392"/>
        </pc:sldMkLst>
        <pc:spChg chg="mod">
          <ac:chgData name="Carly Pettiona" userId="S::carly.pettiona@healingfoundation.org.au::8cfcf547-e567-4a67-ae5f-7d6e6196302b" providerId="AD" clId="Web-{A5642A41-32EC-CBEB-D7E6-1111FE284797}" dt="2023-09-13T23:00:19.088" v="159" actId="20577"/>
          <ac:spMkLst>
            <pc:docMk/>
            <pc:sldMk cId="1008212083" sldId="392"/>
            <ac:spMk id="5" creationId="{1D0DFB20-AC56-A70F-BE57-312821FE351B}"/>
          </ac:spMkLst>
        </pc:spChg>
      </pc:sldChg>
      <pc:sldChg chg="del ord">
        <pc:chgData name="Carly Pettiona" userId="S::carly.pettiona@healingfoundation.org.au::8cfcf547-e567-4a67-ae5f-7d6e6196302b" providerId="AD" clId="Web-{A5642A41-32EC-CBEB-D7E6-1111FE284797}" dt="2023-09-13T22:50:23.947" v="63"/>
        <pc:sldMkLst>
          <pc:docMk/>
          <pc:sldMk cId="2340121306" sldId="426"/>
        </pc:sldMkLst>
      </pc:sldChg>
      <pc:sldChg chg="addSp delSp modSp modNotes">
        <pc:chgData name="Carly Pettiona" userId="S::carly.pettiona@healingfoundation.org.au::8cfcf547-e567-4a67-ae5f-7d6e6196302b" providerId="AD" clId="Web-{A5642A41-32EC-CBEB-D7E6-1111FE284797}" dt="2023-09-13T23:05:46.207" v="245"/>
        <pc:sldMkLst>
          <pc:docMk/>
          <pc:sldMk cId="1434699194" sldId="452"/>
        </pc:sldMkLst>
        <pc:spChg chg="mod">
          <ac:chgData name="Carly Pettiona" userId="S::carly.pettiona@healingfoundation.org.au::8cfcf547-e567-4a67-ae5f-7d6e6196302b" providerId="AD" clId="Web-{A5642A41-32EC-CBEB-D7E6-1111FE284797}" dt="2023-09-13T23:05:22.300" v="242" actId="20577"/>
          <ac:spMkLst>
            <pc:docMk/>
            <pc:sldMk cId="1434699194" sldId="452"/>
            <ac:spMk id="5" creationId="{1D0DFB20-AC56-A70F-BE57-312821FE351B}"/>
          </ac:spMkLst>
        </pc:spChg>
        <pc:picChg chg="mod">
          <ac:chgData name="Carly Pettiona" userId="S::carly.pettiona@healingfoundation.org.au::8cfcf547-e567-4a67-ae5f-7d6e6196302b" providerId="AD" clId="Web-{A5642A41-32EC-CBEB-D7E6-1111FE284797}" dt="2023-09-13T23:04:56.205" v="232" actId="1076"/>
          <ac:picMkLst>
            <pc:docMk/>
            <pc:sldMk cId="1434699194" sldId="452"/>
            <ac:picMk id="2" creationId="{9D693171-04D7-B477-0DB5-0C87AEFA7670}"/>
          </ac:picMkLst>
        </pc:picChg>
        <pc:picChg chg="del">
          <ac:chgData name="Carly Pettiona" userId="S::carly.pettiona@healingfoundation.org.au::8cfcf547-e567-4a67-ae5f-7d6e6196302b" providerId="AD" clId="Web-{A5642A41-32EC-CBEB-D7E6-1111FE284797}" dt="2023-09-13T23:04:24.704" v="222"/>
          <ac:picMkLst>
            <pc:docMk/>
            <pc:sldMk cId="1434699194" sldId="452"/>
            <ac:picMk id="3" creationId="{4A41CDE1-0126-62A0-9CCE-1BB9704BF1F4}"/>
          </ac:picMkLst>
        </pc:picChg>
        <pc:picChg chg="add mod ord">
          <ac:chgData name="Carly Pettiona" userId="S::carly.pettiona@healingfoundation.org.au::8cfcf547-e567-4a67-ae5f-7d6e6196302b" providerId="AD" clId="Web-{A5642A41-32EC-CBEB-D7E6-1111FE284797}" dt="2023-09-13T23:04:52.205" v="231"/>
          <ac:picMkLst>
            <pc:docMk/>
            <pc:sldMk cId="1434699194" sldId="452"/>
            <ac:picMk id="4" creationId="{3A3775FF-E485-9DD9-9F38-027F0B7D9E2E}"/>
          </ac:picMkLst>
        </pc:picChg>
      </pc:sldChg>
      <pc:sldChg chg="addSp delSp modSp">
        <pc:chgData name="Carly Pettiona" userId="S::carly.pettiona@healingfoundation.org.au::8cfcf547-e567-4a67-ae5f-7d6e6196302b" providerId="AD" clId="Web-{A5642A41-32EC-CBEB-D7E6-1111FE284797}" dt="2023-09-13T22:56:21.800" v="111" actId="14100"/>
        <pc:sldMkLst>
          <pc:docMk/>
          <pc:sldMk cId="4100747964" sldId="461"/>
        </pc:sldMkLst>
        <pc:spChg chg="mod">
          <ac:chgData name="Carly Pettiona" userId="S::carly.pettiona@healingfoundation.org.au::8cfcf547-e567-4a67-ae5f-7d6e6196302b" providerId="AD" clId="Web-{A5642A41-32EC-CBEB-D7E6-1111FE284797}" dt="2023-09-13T22:56:21.800" v="111" actId="14100"/>
          <ac:spMkLst>
            <pc:docMk/>
            <pc:sldMk cId="4100747964" sldId="461"/>
            <ac:spMk id="9" creationId="{EF39603B-2B7E-5E7C-032B-7B7BB0525A71}"/>
          </ac:spMkLst>
        </pc:spChg>
        <pc:picChg chg="del">
          <ac:chgData name="Carly Pettiona" userId="S::carly.pettiona@healingfoundation.org.au::8cfcf547-e567-4a67-ae5f-7d6e6196302b" providerId="AD" clId="Web-{A5642A41-32EC-CBEB-D7E6-1111FE284797}" dt="2023-09-13T22:55:56.550" v="104"/>
          <ac:picMkLst>
            <pc:docMk/>
            <pc:sldMk cId="4100747964" sldId="461"/>
            <ac:picMk id="2" creationId="{6A0E8F4E-BF24-F61F-1D64-309242B76F4D}"/>
          </ac:picMkLst>
        </pc:picChg>
        <pc:picChg chg="add mod">
          <ac:chgData name="Carly Pettiona" userId="S::carly.pettiona@healingfoundation.org.au::8cfcf547-e567-4a67-ae5f-7d6e6196302b" providerId="AD" clId="Web-{A5642A41-32EC-CBEB-D7E6-1111FE284797}" dt="2023-09-13T22:56:05.222" v="107" actId="14100"/>
          <ac:picMkLst>
            <pc:docMk/>
            <pc:sldMk cId="4100747964" sldId="461"/>
            <ac:picMk id="4" creationId="{EF2BBC1C-6CC2-6633-A02B-8FB9EA6A2E04}"/>
          </ac:picMkLst>
        </pc:picChg>
      </pc:sldChg>
      <pc:sldChg chg="modSp modNotes">
        <pc:chgData name="Carly Pettiona" userId="S::carly.pettiona@healingfoundation.org.au::8cfcf547-e567-4a67-ae5f-7d6e6196302b" providerId="AD" clId="Web-{A5642A41-32EC-CBEB-D7E6-1111FE284797}" dt="2023-09-13T23:01:49.091" v="181"/>
        <pc:sldMkLst>
          <pc:docMk/>
          <pc:sldMk cId="127561016" sldId="476"/>
        </pc:sldMkLst>
        <pc:spChg chg="mod">
          <ac:chgData name="Carly Pettiona" userId="S::carly.pettiona@healingfoundation.org.au::8cfcf547-e567-4a67-ae5f-7d6e6196302b" providerId="AD" clId="Web-{A5642A41-32EC-CBEB-D7E6-1111FE284797}" dt="2023-09-13T23:01:42.106" v="180" actId="20577"/>
          <ac:spMkLst>
            <pc:docMk/>
            <pc:sldMk cId="127561016" sldId="476"/>
            <ac:spMk id="5" creationId="{2A9F4131-AEF8-F413-82F2-2F1D9CCE76E0}"/>
          </ac:spMkLst>
        </pc:spChg>
      </pc:sldChg>
      <pc:sldChg chg="del">
        <pc:chgData name="Carly Pettiona" userId="S::carly.pettiona@healingfoundation.org.au::8cfcf547-e567-4a67-ae5f-7d6e6196302b" providerId="AD" clId="Web-{A5642A41-32EC-CBEB-D7E6-1111FE284797}" dt="2023-09-13T22:56:30.660" v="123"/>
        <pc:sldMkLst>
          <pc:docMk/>
          <pc:sldMk cId="620975044" sldId="530"/>
        </pc:sldMkLst>
      </pc:sldChg>
      <pc:sldChg chg="del">
        <pc:chgData name="Carly Pettiona" userId="S::carly.pettiona@healingfoundation.org.au::8cfcf547-e567-4a67-ae5f-7d6e6196302b" providerId="AD" clId="Web-{A5642A41-32EC-CBEB-D7E6-1111FE284797}" dt="2023-09-13T22:56:30.660" v="122"/>
        <pc:sldMkLst>
          <pc:docMk/>
          <pc:sldMk cId="132244711" sldId="531"/>
        </pc:sldMkLst>
      </pc:sldChg>
      <pc:sldChg chg="del">
        <pc:chgData name="Carly Pettiona" userId="S::carly.pettiona@healingfoundation.org.au::8cfcf547-e567-4a67-ae5f-7d6e6196302b" providerId="AD" clId="Web-{A5642A41-32EC-CBEB-D7E6-1111FE284797}" dt="2023-09-13T22:56:30.644" v="121"/>
        <pc:sldMkLst>
          <pc:docMk/>
          <pc:sldMk cId="678718933" sldId="532"/>
        </pc:sldMkLst>
      </pc:sldChg>
      <pc:sldChg chg="del">
        <pc:chgData name="Carly Pettiona" userId="S::carly.pettiona@healingfoundation.org.au::8cfcf547-e567-4a67-ae5f-7d6e6196302b" providerId="AD" clId="Web-{A5642A41-32EC-CBEB-D7E6-1111FE284797}" dt="2023-09-13T22:56:30.644" v="120"/>
        <pc:sldMkLst>
          <pc:docMk/>
          <pc:sldMk cId="985926864" sldId="533"/>
        </pc:sldMkLst>
      </pc:sldChg>
      <pc:sldChg chg="del">
        <pc:chgData name="Carly Pettiona" userId="S::carly.pettiona@healingfoundation.org.au::8cfcf547-e567-4a67-ae5f-7d6e6196302b" providerId="AD" clId="Web-{A5642A41-32EC-CBEB-D7E6-1111FE284797}" dt="2023-09-13T22:56:30.644" v="119"/>
        <pc:sldMkLst>
          <pc:docMk/>
          <pc:sldMk cId="529838108" sldId="534"/>
        </pc:sldMkLst>
      </pc:sldChg>
      <pc:sldChg chg="del">
        <pc:chgData name="Carly Pettiona" userId="S::carly.pettiona@healingfoundation.org.au::8cfcf547-e567-4a67-ae5f-7d6e6196302b" providerId="AD" clId="Web-{A5642A41-32EC-CBEB-D7E6-1111FE284797}" dt="2023-09-13T22:56:30.644" v="118"/>
        <pc:sldMkLst>
          <pc:docMk/>
          <pc:sldMk cId="3102823199" sldId="535"/>
        </pc:sldMkLst>
      </pc:sldChg>
      <pc:sldChg chg="del">
        <pc:chgData name="Carly Pettiona" userId="S::carly.pettiona@healingfoundation.org.au::8cfcf547-e567-4a67-ae5f-7d6e6196302b" providerId="AD" clId="Web-{A5642A41-32EC-CBEB-D7E6-1111FE284797}" dt="2023-09-13T22:56:30.644" v="117"/>
        <pc:sldMkLst>
          <pc:docMk/>
          <pc:sldMk cId="75470755" sldId="536"/>
        </pc:sldMkLst>
      </pc:sldChg>
      <pc:sldChg chg="del">
        <pc:chgData name="Carly Pettiona" userId="S::carly.pettiona@healingfoundation.org.au::8cfcf547-e567-4a67-ae5f-7d6e6196302b" providerId="AD" clId="Web-{A5642A41-32EC-CBEB-D7E6-1111FE284797}" dt="2023-09-13T22:56:30.644" v="116"/>
        <pc:sldMkLst>
          <pc:docMk/>
          <pc:sldMk cId="2217051532" sldId="537"/>
        </pc:sldMkLst>
      </pc:sldChg>
      <pc:sldChg chg="del">
        <pc:chgData name="Carly Pettiona" userId="S::carly.pettiona@healingfoundation.org.au::8cfcf547-e567-4a67-ae5f-7d6e6196302b" providerId="AD" clId="Web-{A5642A41-32EC-CBEB-D7E6-1111FE284797}" dt="2023-09-13T22:56:30.644" v="115"/>
        <pc:sldMkLst>
          <pc:docMk/>
          <pc:sldMk cId="3045352717" sldId="538"/>
        </pc:sldMkLst>
      </pc:sldChg>
      <pc:sldChg chg="del">
        <pc:chgData name="Carly Pettiona" userId="S::carly.pettiona@healingfoundation.org.au::8cfcf547-e567-4a67-ae5f-7d6e6196302b" providerId="AD" clId="Web-{A5642A41-32EC-CBEB-D7E6-1111FE284797}" dt="2023-09-13T22:56:30.644" v="114"/>
        <pc:sldMkLst>
          <pc:docMk/>
          <pc:sldMk cId="2104669485" sldId="539"/>
        </pc:sldMkLst>
      </pc:sldChg>
      <pc:sldChg chg="del">
        <pc:chgData name="Carly Pettiona" userId="S::carly.pettiona@healingfoundation.org.au::8cfcf547-e567-4a67-ae5f-7d6e6196302b" providerId="AD" clId="Web-{A5642A41-32EC-CBEB-D7E6-1111FE284797}" dt="2023-09-13T22:56:30.629" v="113"/>
        <pc:sldMkLst>
          <pc:docMk/>
          <pc:sldMk cId="1594631115" sldId="540"/>
        </pc:sldMkLst>
      </pc:sldChg>
      <pc:sldChg chg="del">
        <pc:chgData name="Carly Pettiona" userId="S::carly.pettiona@healingfoundation.org.au::8cfcf547-e567-4a67-ae5f-7d6e6196302b" providerId="AD" clId="Web-{A5642A41-32EC-CBEB-D7E6-1111FE284797}" dt="2023-09-13T22:56:30.629" v="112"/>
        <pc:sldMkLst>
          <pc:docMk/>
          <pc:sldMk cId="3020428487" sldId="541"/>
        </pc:sldMkLst>
      </pc:sldChg>
      <pc:sldChg chg="del">
        <pc:chgData name="Carly Pettiona" userId="S::carly.pettiona@healingfoundation.org.au::8cfcf547-e567-4a67-ae5f-7d6e6196302b" providerId="AD" clId="Web-{A5642A41-32EC-CBEB-D7E6-1111FE284797}" dt="2023-09-13T23:00:24.541" v="166"/>
        <pc:sldMkLst>
          <pc:docMk/>
          <pc:sldMk cId="1106472696" sldId="542"/>
        </pc:sldMkLst>
      </pc:sldChg>
      <pc:sldChg chg="del">
        <pc:chgData name="Carly Pettiona" userId="S::carly.pettiona@healingfoundation.org.au::8cfcf547-e567-4a67-ae5f-7d6e6196302b" providerId="AD" clId="Web-{A5642A41-32EC-CBEB-D7E6-1111FE284797}" dt="2023-09-13T23:00:24.541" v="165"/>
        <pc:sldMkLst>
          <pc:docMk/>
          <pc:sldMk cId="4205409981" sldId="543"/>
        </pc:sldMkLst>
      </pc:sldChg>
      <pc:sldChg chg="del">
        <pc:chgData name="Carly Pettiona" userId="S::carly.pettiona@healingfoundation.org.au::8cfcf547-e567-4a67-ae5f-7d6e6196302b" providerId="AD" clId="Web-{A5642A41-32EC-CBEB-D7E6-1111FE284797}" dt="2023-09-13T23:00:24.541" v="164"/>
        <pc:sldMkLst>
          <pc:docMk/>
          <pc:sldMk cId="375859835" sldId="544"/>
        </pc:sldMkLst>
      </pc:sldChg>
      <pc:sldChg chg="del">
        <pc:chgData name="Carly Pettiona" userId="S::carly.pettiona@healingfoundation.org.au::8cfcf547-e567-4a67-ae5f-7d6e6196302b" providerId="AD" clId="Web-{A5642A41-32EC-CBEB-D7E6-1111FE284797}" dt="2023-09-13T23:00:24.541" v="163"/>
        <pc:sldMkLst>
          <pc:docMk/>
          <pc:sldMk cId="4237695336" sldId="545"/>
        </pc:sldMkLst>
      </pc:sldChg>
      <pc:sldChg chg="del">
        <pc:chgData name="Carly Pettiona" userId="S::carly.pettiona@healingfoundation.org.au::8cfcf547-e567-4a67-ae5f-7d6e6196302b" providerId="AD" clId="Web-{A5642A41-32EC-CBEB-D7E6-1111FE284797}" dt="2023-09-13T23:00:24.541" v="162"/>
        <pc:sldMkLst>
          <pc:docMk/>
          <pc:sldMk cId="4127448303" sldId="546"/>
        </pc:sldMkLst>
      </pc:sldChg>
      <pc:sldChg chg="del">
        <pc:chgData name="Carly Pettiona" userId="S::carly.pettiona@healingfoundation.org.au::8cfcf547-e567-4a67-ae5f-7d6e6196302b" providerId="AD" clId="Web-{A5642A41-32EC-CBEB-D7E6-1111FE284797}" dt="2023-09-13T23:00:24.541" v="161"/>
        <pc:sldMkLst>
          <pc:docMk/>
          <pc:sldMk cId="3436856500" sldId="547"/>
        </pc:sldMkLst>
      </pc:sldChg>
      <pc:sldChg chg="del">
        <pc:chgData name="Carly Pettiona" userId="S::carly.pettiona@healingfoundation.org.au::8cfcf547-e567-4a67-ae5f-7d6e6196302b" providerId="AD" clId="Web-{A5642A41-32EC-CBEB-D7E6-1111FE284797}" dt="2023-09-13T23:00:24.541" v="160"/>
        <pc:sldMkLst>
          <pc:docMk/>
          <pc:sldMk cId="2077483104" sldId="548"/>
        </pc:sldMkLst>
      </pc:sldChg>
      <pc:sldChg chg="del">
        <pc:chgData name="Carly Pettiona" userId="S::carly.pettiona@healingfoundation.org.au::8cfcf547-e567-4a67-ae5f-7d6e6196302b" providerId="AD" clId="Web-{A5642A41-32EC-CBEB-D7E6-1111FE284797}" dt="2023-09-13T23:02:06.794" v="191"/>
        <pc:sldMkLst>
          <pc:docMk/>
          <pc:sldMk cId="2215692221" sldId="549"/>
        </pc:sldMkLst>
      </pc:sldChg>
      <pc:sldChg chg="del">
        <pc:chgData name="Carly Pettiona" userId="S::carly.pettiona@healingfoundation.org.au::8cfcf547-e567-4a67-ae5f-7d6e6196302b" providerId="AD" clId="Web-{A5642A41-32EC-CBEB-D7E6-1111FE284797}" dt="2023-09-13T23:02:06.794" v="190"/>
        <pc:sldMkLst>
          <pc:docMk/>
          <pc:sldMk cId="3641637220" sldId="550"/>
        </pc:sldMkLst>
      </pc:sldChg>
      <pc:sldChg chg="del">
        <pc:chgData name="Carly Pettiona" userId="S::carly.pettiona@healingfoundation.org.au::8cfcf547-e567-4a67-ae5f-7d6e6196302b" providerId="AD" clId="Web-{A5642A41-32EC-CBEB-D7E6-1111FE284797}" dt="2023-09-13T23:02:06.794" v="189"/>
        <pc:sldMkLst>
          <pc:docMk/>
          <pc:sldMk cId="809157220" sldId="551"/>
        </pc:sldMkLst>
      </pc:sldChg>
      <pc:sldChg chg="del">
        <pc:chgData name="Carly Pettiona" userId="S::carly.pettiona@healingfoundation.org.au::8cfcf547-e567-4a67-ae5f-7d6e6196302b" providerId="AD" clId="Web-{A5642A41-32EC-CBEB-D7E6-1111FE284797}" dt="2023-09-13T23:02:06.794" v="187"/>
        <pc:sldMkLst>
          <pc:docMk/>
          <pc:sldMk cId="1740644129" sldId="552"/>
        </pc:sldMkLst>
      </pc:sldChg>
      <pc:sldChg chg="del">
        <pc:chgData name="Carly Pettiona" userId="S::carly.pettiona@healingfoundation.org.au::8cfcf547-e567-4a67-ae5f-7d6e6196302b" providerId="AD" clId="Web-{A5642A41-32EC-CBEB-D7E6-1111FE284797}" dt="2023-09-13T23:02:06.794" v="188"/>
        <pc:sldMkLst>
          <pc:docMk/>
          <pc:sldMk cId="3035074734" sldId="553"/>
        </pc:sldMkLst>
      </pc:sldChg>
      <pc:sldChg chg="del">
        <pc:chgData name="Carly Pettiona" userId="S::carly.pettiona@healingfoundation.org.au::8cfcf547-e567-4a67-ae5f-7d6e6196302b" providerId="AD" clId="Web-{A5642A41-32EC-CBEB-D7E6-1111FE284797}" dt="2023-09-13T23:02:06.794" v="186"/>
        <pc:sldMkLst>
          <pc:docMk/>
          <pc:sldMk cId="2778382885" sldId="554"/>
        </pc:sldMkLst>
      </pc:sldChg>
      <pc:sldChg chg="del">
        <pc:chgData name="Carly Pettiona" userId="S::carly.pettiona@healingfoundation.org.au::8cfcf547-e567-4a67-ae5f-7d6e6196302b" providerId="AD" clId="Web-{A5642A41-32EC-CBEB-D7E6-1111FE284797}" dt="2023-09-13T23:05:57.488" v="252"/>
        <pc:sldMkLst>
          <pc:docMk/>
          <pc:sldMk cId="1171372230" sldId="555"/>
        </pc:sldMkLst>
      </pc:sldChg>
      <pc:sldChg chg="del">
        <pc:chgData name="Carly Pettiona" userId="S::carly.pettiona@healingfoundation.org.au::8cfcf547-e567-4a67-ae5f-7d6e6196302b" providerId="AD" clId="Web-{A5642A41-32EC-CBEB-D7E6-1111FE284797}" dt="2023-09-13T23:05:57.488" v="251"/>
        <pc:sldMkLst>
          <pc:docMk/>
          <pc:sldMk cId="2491485135" sldId="556"/>
        </pc:sldMkLst>
      </pc:sldChg>
      <pc:sldChg chg="del">
        <pc:chgData name="Carly Pettiona" userId="S::carly.pettiona@healingfoundation.org.au::8cfcf547-e567-4a67-ae5f-7d6e6196302b" providerId="AD" clId="Web-{A5642A41-32EC-CBEB-D7E6-1111FE284797}" dt="2023-09-13T23:05:57.488" v="250"/>
        <pc:sldMkLst>
          <pc:docMk/>
          <pc:sldMk cId="3072659343" sldId="557"/>
        </pc:sldMkLst>
      </pc:sldChg>
      <pc:sldChg chg="del">
        <pc:chgData name="Carly Pettiona" userId="S::carly.pettiona@healingfoundation.org.au::8cfcf547-e567-4a67-ae5f-7d6e6196302b" providerId="AD" clId="Web-{A5642A41-32EC-CBEB-D7E6-1111FE284797}" dt="2023-09-13T23:05:57.488" v="249"/>
        <pc:sldMkLst>
          <pc:docMk/>
          <pc:sldMk cId="253525740" sldId="558"/>
        </pc:sldMkLst>
      </pc:sldChg>
      <pc:sldChg chg="del">
        <pc:chgData name="Carly Pettiona" userId="S::carly.pettiona@healingfoundation.org.au::8cfcf547-e567-4a67-ae5f-7d6e6196302b" providerId="AD" clId="Web-{A5642A41-32EC-CBEB-D7E6-1111FE284797}" dt="2023-09-13T23:05:57.488" v="248"/>
        <pc:sldMkLst>
          <pc:docMk/>
          <pc:sldMk cId="703560948" sldId="559"/>
        </pc:sldMkLst>
      </pc:sldChg>
      <pc:sldChg chg="del">
        <pc:chgData name="Carly Pettiona" userId="S::carly.pettiona@healingfoundation.org.au::8cfcf547-e567-4a67-ae5f-7d6e6196302b" providerId="AD" clId="Web-{A5642A41-32EC-CBEB-D7E6-1111FE284797}" dt="2023-09-13T23:05:57.472" v="247"/>
        <pc:sldMkLst>
          <pc:docMk/>
          <pc:sldMk cId="2759079487" sldId="560"/>
        </pc:sldMkLst>
      </pc:sldChg>
      <pc:sldChg chg="del">
        <pc:chgData name="Carly Pettiona" userId="S::carly.pettiona@healingfoundation.org.au::8cfcf547-e567-4a67-ae5f-7d6e6196302b" providerId="AD" clId="Web-{A5642A41-32EC-CBEB-D7E6-1111FE284797}" dt="2023-09-13T23:05:57.472" v="246"/>
        <pc:sldMkLst>
          <pc:docMk/>
          <pc:sldMk cId="2585980516" sldId="561"/>
        </pc:sldMkLst>
      </pc:sldChg>
      <pc:sldChg chg="addSp delSp add replId delAnim modNotes">
        <pc:chgData name="Carly Pettiona" userId="S::carly.pettiona@healingfoundation.org.au::8cfcf547-e567-4a67-ae5f-7d6e6196302b" providerId="AD" clId="Web-{A5642A41-32EC-CBEB-D7E6-1111FE284797}" dt="2023-09-13T22:49:28.836" v="45"/>
        <pc:sldMkLst>
          <pc:docMk/>
          <pc:sldMk cId="498819067" sldId="562"/>
        </pc:sldMkLst>
        <pc:spChg chg="del">
          <ac:chgData name="Carly Pettiona" userId="S::carly.pettiona@healingfoundation.org.au::8cfcf547-e567-4a67-ae5f-7d6e6196302b" providerId="AD" clId="Web-{A5642A41-32EC-CBEB-D7E6-1111FE284797}" dt="2023-09-13T22:49:09.054" v="39"/>
          <ac:spMkLst>
            <pc:docMk/>
            <pc:sldMk cId="498819067" sldId="562"/>
            <ac:spMk id="3" creationId="{1FD31FAC-9FDB-442D-A6C8-2E25DE3C5B2E}"/>
          </ac:spMkLst>
        </pc:spChg>
        <pc:spChg chg="add">
          <ac:chgData name="Carly Pettiona" userId="S::carly.pettiona@healingfoundation.org.au::8cfcf547-e567-4a67-ae5f-7d6e6196302b" providerId="AD" clId="Web-{A5642A41-32EC-CBEB-D7E6-1111FE284797}" dt="2023-09-13T22:49:20.258" v="42"/>
          <ac:spMkLst>
            <pc:docMk/>
            <pc:sldMk cId="498819067" sldId="562"/>
            <ac:spMk id="4" creationId="{6ABE838F-4AF0-1870-0CB7-30EFB5C03E78}"/>
          </ac:spMkLst>
        </pc:spChg>
        <pc:spChg chg="del">
          <ac:chgData name="Carly Pettiona" userId="S::carly.pettiona@healingfoundation.org.au::8cfcf547-e567-4a67-ae5f-7d6e6196302b" providerId="AD" clId="Web-{A5642A41-32EC-CBEB-D7E6-1111FE284797}" dt="2023-09-13T22:49:09.054" v="38"/>
          <ac:spMkLst>
            <pc:docMk/>
            <pc:sldMk cId="498819067" sldId="562"/>
            <ac:spMk id="5" creationId="{8259B5B9-A31D-5616-2A70-41D938E02EBC}"/>
          </ac:spMkLst>
        </pc:spChg>
      </pc:sldChg>
      <pc:sldChg chg="new del">
        <pc:chgData name="Carly Pettiona" userId="S::carly.pettiona@healingfoundation.org.au::8cfcf547-e567-4a67-ae5f-7d6e6196302b" providerId="AD" clId="Web-{A5642A41-32EC-CBEB-D7E6-1111FE284797}" dt="2023-09-13T22:48:47.991" v="35"/>
        <pc:sldMkLst>
          <pc:docMk/>
          <pc:sldMk cId="526433350" sldId="562"/>
        </pc:sldMkLst>
      </pc:sldChg>
      <pc:sldChg chg="addSp delSp add replId delAnim modNotes">
        <pc:chgData name="Carly Pettiona" userId="S::carly.pettiona@healingfoundation.org.au::8cfcf547-e567-4a67-ae5f-7d6e6196302b" providerId="AD" clId="Web-{A5642A41-32EC-CBEB-D7E6-1111FE284797}" dt="2023-09-13T22:50:20.869" v="62"/>
        <pc:sldMkLst>
          <pc:docMk/>
          <pc:sldMk cId="3697092112" sldId="563"/>
        </pc:sldMkLst>
        <pc:spChg chg="del">
          <ac:chgData name="Carly Pettiona" userId="S::carly.pettiona@healingfoundation.org.au::8cfcf547-e567-4a67-ae5f-7d6e6196302b" providerId="AD" clId="Web-{A5642A41-32EC-CBEB-D7E6-1111FE284797}" dt="2023-09-13T22:49:12.070" v="41"/>
          <ac:spMkLst>
            <pc:docMk/>
            <pc:sldMk cId="3697092112" sldId="563"/>
            <ac:spMk id="3" creationId="{1FD31FAC-9FDB-442D-A6C8-2E25DE3C5B2E}"/>
          </ac:spMkLst>
        </pc:spChg>
        <pc:spChg chg="add">
          <ac:chgData name="Carly Pettiona" userId="S::carly.pettiona@healingfoundation.org.au::8cfcf547-e567-4a67-ae5f-7d6e6196302b" providerId="AD" clId="Web-{A5642A41-32EC-CBEB-D7E6-1111FE284797}" dt="2023-09-13T22:49:44.915" v="49"/>
          <ac:spMkLst>
            <pc:docMk/>
            <pc:sldMk cId="3697092112" sldId="563"/>
            <ac:spMk id="4" creationId="{93E1DF17-40A1-C6F2-99D7-D2E63CAE9E5E}"/>
          </ac:spMkLst>
        </pc:spChg>
        <pc:spChg chg="del">
          <ac:chgData name="Carly Pettiona" userId="S::carly.pettiona@healingfoundation.org.au::8cfcf547-e567-4a67-ae5f-7d6e6196302b" providerId="AD" clId="Web-{A5642A41-32EC-CBEB-D7E6-1111FE284797}" dt="2023-09-13T22:49:12.070" v="40"/>
          <ac:spMkLst>
            <pc:docMk/>
            <pc:sldMk cId="3697092112" sldId="563"/>
            <ac:spMk id="5" creationId="{8259B5B9-A31D-5616-2A70-41D938E02EBC}"/>
          </ac:spMkLst>
        </pc:spChg>
        <pc:spChg chg="add">
          <ac:chgData name="Carly Pettiona" userId="S::carly.pettiona@healingfoundation.org.au::8cfcf547-e567-4a67-ae5f-7d6e6196302b" providerId="AD" clId="Web-{A5642A41-32EC-CBEB-D7E6-1111FE284797}" dt="2023-09-13T22:49:44.930" v="50"/>
          <ac:spMkLst>
            <pc:docMk/>
            <pc:sldMk cId="3697092112" sldId="563"/>
            <ac:spMk id="7" creationId="{C5152C68-A764-4270-63BA-BF821C20FF22}"/>
          </ac:spMkLst>
        </pc:spChg>
      </pc:sldChg>
      <pc:sldChg chg="addSp delSp add replId modNotes">
        <pc:chgData name="Carly Pettiona" userId="S::carly.pettiona@healingfoundation.org.au::8cfcf547-e567-4a67-ae5f-7d6e6196302b" providerId="AD" clId="Web-{A5642A41-32EC-CBEB-D7E6-1111FE284797}" dt="2023-09-13T22:52:59.373" v="71"/>
        <pc:sldMkLst>
          <pc:docMk/>
          <pc:sldMk cId="3986602978" sldId="564"/>
        </pc:sldMkLst>
        <pc:spChg chg="add">
          <ac:chgData name="Carly Pettiona" userId="S::carly.pettiona@healingfoundation.org.au::8cfcf547-e567-4a67-ae5f-7d6e6196302b" providerId="AD" clId="Web-{A5642A41-32EC-CBEB-D7E6-1111FE284797}" dt="2023-09-13T22:52:38.997" v="68"/>
          <ac:spMkLst>
            <pc:docMk/>
            <pc:sldMk cId="3986602978" sldId="564"/>
            <ac:spMk id="2" creationId="{8793BABD-6213-FD3A-33F3-FBF525984A5A}"/>
          </ac:spMkLst>
        </pc:spChg>
        <pc:spChg chg="add">
          <ac:chgData name="Carly Pettiona" userId="S::carly.pettiona@healingfoundation.org.au::8cfcf547-e567-4a67-ae5f-7d6e6196302b" providerId="AD" clId="Web-{A5642A41-32EC-CBEB-D7E6-1111FE284797}" dt="2023-09-13T22:52:38.997" v="68"/>
          <ac:spMkLst>
            <pc:docMk/>
            <pc:sldMk cId="3986602978" sldId="564"/>
            <ac:spMk id="3" creationId="{DCE2F0ED-5759-CAAE-8B47-C526827F2156}"/>
          </ac:spMkLst>
        </pc:spChg>
        <pc:spChg chg="del">
          <ac:chgData name="Carly Pettiona" userId="S::carly.pettiona@healingfoundation.org.au::8cfcf547-e567-4a67-ae5f-7d6e6196302b" providerId="AD" clId="Web-{A5642A41-32EC-CBEB-D7E6-1111FE284797}" dt="2023-09-13T22:52:37.607" v="67"/>
          <ac:spMkLst>
            <pc:docMk/>
            <pc:sldMk cId="3986602978" sldId="564"/>
            <ac:spMk id="4" creationId="{93E1DF17-40A1-C6F2-99D7-D2E63CAE9E5E}"/>
          </ac:spMkLst>
        </pc:spChg>
        <pc:spChg chg="del">
          <ac:chgData name="Carly Pettiona" userId="S::carly.pettiona@healingfoundation.org.au::8cfcf547-e567-4a67-ae5f-7d6e6196302b" providerId="AD" clId="Web-{A5642A41-32EC-CBEB-D7E6-1111FE284797}" dt="2023-09-13T22:52:37.607" v="66"/>
          <ac:spMkLst>
            <pc:docMk/>
            <pc:sldMk cId="3986602978" sldId="564"/>
            <ac:spMk id="7" creationId="{C5152C68-A764-4270-63BA-BF821C20FF22}"/>
          </ac:spMkLst>
        </pc:spChg>
        <pc:picChg chg="add">
          <ac:chgData name="Carly Pettiona" userId="S::carly.pettiona@healingfoundation.org.au::8cfcf547-e567-4a67-ae5f-7d6e6196302b" providerId="AD" clId="Web-{A5642A41-32EC-CBEB-D7E6-1111FE284797}" dt="2023-09-13T22:52:38.997" v="68"/>
          <ac:picMkLst>
            <pc:docMk/>
            <pc:sldMk cId="3986602978" sldId="564"/>
            <ac:picMk id="5" creationId="{549EF862-88CE-747A-165C-EDFEFA2557D5}"/>
          </ac:picMkLst>
        </pc:picChg>
      </pc:sldChg>
      <pc:sldChg chg="addSp delSp modSp add replId modNotes">
        <pc:chgData name="Carly Pettiona" userId="S::carly.pettiona@healingfoundation.org.au::8cfcf547-e567-4a67-ae5f-7d6e6196302b" providerId="AD" clId="Web-{A5642A41-32EC-CBEB-D7E6-1111FE284797}" dt="2023-09-13T22:54:19.078" v="86" actId="1076"/>
        <pc:sldMkLst>
          <pc:docMk/>
          <pc:sldMk cId="3675241700" sldId="565"/>
        </pc:sldMkLst>
        <pc:spChg chg="add">
          <ac:chgData name="Carly Pettiona" userId="S::carly.pettiona@healingfoundation.org.au::8cfcf547-e567-4a67-ae5f-7d6e6196302b" providerId="AD" clId="Web-{A5642A41-32EC-CBEB-D7E6-1111FE284797}" dt="2023-09-13T22:53:20.920" v="76"/>
          <ac:spMkLst>
            <pc:docMk/>
            <pc:sldMk cId="3675241700" sldId="565"/>
            <ac:spMk id="2" creationId="{1F8C75DF-84D2-2171-4126-C95A40C0B909}"/>
          </ac:spMkLst>
        </pc:spChg>
        <pc:spChg chg="del">
          <ac:chgData name="Carly Pettiona" userId="S::carly.pettiona@healingfoundation.org.au::8cfcf547-e567-4a67-ae5f-7d6e6196302b" providerId="AD" clId="Web-{A5642A41-32EC-CBEB-D7E6-1111FE284797}" dt="2023-09-13T22:53:01.920" v="73"/>
          <ac:spMkLst>
            <pc:docMk/>
            <pc:sldMk cId="3675241700" sldId="565"/>
            <ac:spMk id="4" creationId="{93E1DF17-40A1-C6F2-99D7-D2E63CAE9E5E}"/>
          </ac:spMkLst>
        </pc:spChg>
        <pc:spChg chg="del">
          <ac:chgData name="Carly Pettiona" userId="S::carly.pettiona@healingfoundation.org.au::8cfcf547-e567-4a67-ae5f-7d6e6196302b" providerId="AD" clId="Web-{A5642A41-32EC-CBEB-D7E6-1111FE284797}" dt="2023-09-13T22:53:01.920" v="72"/>
          <ac:spMkLst>
            <pc:docMk/>
            <pc:sldMk cId="3675241700" sldId="565"/>
            <ac:spMk id="7" creationId="{C5152C68-A764-4270-63BA-BF821C20FF22}"/>
          </ac:spMkLst>
        </pc:spChg>
        <pc:picChg chg="add mod">
          <ac:chgData name="Carly Pettiona" userId="S::carly.pettiona@healingfoundation.org.au::8cfcf547-e567-4a67-ae5f-7d6e6196302b" providerId="AD" clId="Web-{A5642A41-32EC-CBEB-D7E6-1111FE284797}" dt="2023-09-13T22:54:19.078" v="86" actId="1076"/>
          <ac:picMkLst>
            <pc:docMk/>
            <pc:sldMk cId="3675241700" sldId="565"/>
            <ac:picMk id="3" creationId="{E1E390A3-87E0-CDD1-38B5-ECC7CDCC98DB}"/>
          </ac:picMkLst>
        </pc:picChg>
      </pc:sldChg>
      <pc:sldChg chg="addSp delSp modSp add replId modNotes">
        <pc:chgData name="Carly Pettiona" userId="S::carly.pettiona@healingfoundation.org.au::8cfcf547-e567-4a67-ae5f-7d6e6196302b" providerId="AD" clId="Web-{A5642A41-32EC-CBEB-D7E6-1111FE284797}" dt="2023-09-13T22:55:33.158" v="101" actId="20577"/>
        <pc:sldMkLst>
          <pc:docMk/>
          <pc:sldMk cId="3885471153" sldId="566"/>
        </pc:sldMkLst>
        <pc:spChg chg="del">
          <ac:chgData name="Carly Pettiona" userId="S::carly.pettiona@healingfoundation.org.au::8cfcf547-e567-4a67-ae5f-7d6e6196302b" providerId="AD" clId="Web-{A5642A41-32EC-CBEB-D7E6-1111FE284797}" dt="2023-09-13T22:54:40.845" v="89"/>
          <ac:spMkLst>
            <pc:docMk/>
            <pc:sldMk cId="3885471153" sldId="566"/>
            <ac:spMk id="2" creationId="{1F8C75DF-84D2-2171-4126-C95A40C0B909}"/>
          </ac:spMkLst>
        </pc:spChg>
        <pc:spChg chg="add">
          <ac:chgData name="Carly Pettiona" userId="S::carly.pettiona@healingfoundation.org.au::8cfcf547-e567-4a67-ae5f-7d6e6196302b" providerId="AD" clId="Web-{A5642A41-32EC-CBEB-D7E6-1111FE284797}" dt="2023-09-13T22:54:41.376" v="90"/>
          <ac:spMkLst>
            <pc:docMk/>
            <pc:sldMk cId="3885471153" sldId="566"/>
            <ac:spMk id="4" creationId="{8390CD55-A1A5-A89B-8949-4A2C2CD57C3C}"/>
          </ac:spMkLst>
        </pc:spChg>
        <pc:spChg chg="add mod">
          <ac:chgData name="Carly Pettiona" userId="S::carly.pettiona@healingfoundation.org.au::8cfcf547-e567-4a67-ae5f-7d6e6196302b" providerId="AD" clId="Web-{A5642A41-32EC-CBEB-D7E6-1111FE284797}" dt="2023-09-13T22:55:33.158" v="101" actId="20577"/>
          <ac:spMkLst>
            <pc:docMk/>
            <pc:sldMk cId="3885471153" sldId="566"/>
            <ac:spMk id="5" creationId="{C0F50770-3A48-E6E9-013C-3C73BEB9A33B}"/>
          </ac:spMkLst>
        </pc:spChg>
        <pc:picChg chg="del">
          <ac:chgData name="Carly Pettiona" userId="S::carly.pettiona@healingfoundation.org.au::8cfcf547-e567-4a67-ae5f-7d6e6196302b" providerId="AD" clId="Web-{A5642A41-32EC-CBEB-D7E6-1111FE284797}" dt="2023-09-13T22:54:40.845" v="88"/>
          <ac:picMkLst>
            <pc:docMk/>
            <pc:sldMk cId="3885471153" sldId="566"/>
            <ac:picMk id="3" creationId="{E1E390A3-87E0-CDD1-38B5-ECC7CDCC98DB}"/>
          </ac:picMkLst>
        </pc:picChg>
        <pc:picChg chg="add">
          <ac:chgData name="Carly Pettiona" userId="S::carly.pettiona@healingfoundation.org.au::8cfcf547-e567-4a67-ae5f-7d6e6196302b" providerId="AD" clId="Web-{A5642A41-32EC-CBEB-D7E6-1111FE284797}" dt="2023-09-13T22:54:41.376" v="90"/>
          <ac:picMkLst>
            <pc:docMk/>
            <pc:sldMk cId="3885471153" sldId="566"/>
            <ac:picMk id="6" creationId="{9E7A85F1-39F6-74C0-F6E5-2FA1FFC2186D}"/>
          </ac:picMkLst>
        </pc:picChg>
      </pc:sldChg>
      <pc:sldChg chg="addSp modSp new">
        <pc:chgData name="Carly Pettiona" userId="S::carly.pettiona@healingfoundation.org.au::8cfcf547-e567-4a67-ae5f-7d6e6196302b" providerId="AD" clId="Web-{A5642A41-32EC-CBEB-D7E6-1111FE284797}" dt="2023-09-13T22:57:02.239" v="128" actId="20577"/>
        <pc:sldMkLst>
          <pc:docMk/>
          <pc:sldMk cId="1793780058" sldId="567"/>
        </pc:sldMkLst>
        <pc:spChg chg="add">
          <ac:chgData name="Carly Pettiona" userId="S::carly.pettiona@healingfoundation.org.au::8cfcf547-e567-4a67-ae5f-7d6e6196302b" providerId="AD" clId="Web-{A5642A41-32EC-CBEB-D7E6-1111FE284797}" dt="2023-09-13T22:56:55.426" v="127"/>
          <ac:spMkLst>
            <pc:docMk/>
            <pc:sldMk cId="1793780058" sldId="567"/>
            <ac:spMk id="2" creationId="{C322C8D7-4736-0619-D0F5-B1FFE34F4549}"/>
          </ac:spMkLst>
        </pc:spChg>
        <pc:spChg chg="add mod">
          <ac:chgData name="Carly Pettiona" userId="S::carly.pettiona@healingfoundation.org.au::8cfcf547-e567-4a67-ae5f-7d6e6196302b" providerId="AD" clId="Web-{A5642A41-32EC-CBEB-D7E6-1111FE284797}" dt="2023-09-13T22:57:02.239" v="128" actId="20577"/>
          <ac:spMkLst>
            <pc:docMk/>
            <pc:sldMk cId="1793780058" sldId="567"/>
            <ac:spMk id="3" creationId="{D8D735D9-E859-51B5-BF6C-D12BF8CC5B24}"/>
          </ac:spMkLst>
        </pc:spChg>
      </pc:sldChg>
      <pc:sldChg chg="add del replId">
        <pc:chgData name="Carly Pettiona" userId="S::carly.pettiona@healingfoundation.org.au::8cfcf547-e567-4a67-ae5f-7d6e6196302b" providerId="AD" clId="Web-{A5642A41-32EC-CBEB-D7E6-1111FE284797}" dt="2023-09-13T22:55:48.050" v="103"/>
        <pc:sldMkLst>
          <pc:docMk/>
          <pc:sldMk cId="3385006982" sldId="567"/>
        </pc:sldMkLst>
      </pc:sldChg>
      <pc:sldChg chg="addSp new ord">
        <pc:chgData name="Carly Pettiona" userId="S::carly.pettiona@healingfoundation.org.au::8cfcf547-e567-4a67-ae5f-7d6e6196302b" providerId="AD" clId="Web-{A5642A41-32EC-CBEB-D7E6-1111FE284797}" dt="2023-09-13T22:57:43.209" v="133"/>
        <pc:sldMkLst>
          <pc:docMk/>
          <pc:sldMk cId="55427260" sldId="568"/>
        </pc:sldMkLst>
        <pc:spChg chg="add">
          <ac:chgData name="Carly Pettiona" userId="S::carly.pettiona@healingfoundation.org.au::8cfcf547-e567-4a67-ae5f-7d6e6196302b" providerId="AD" clId="Web-{A5642A41-32EC-CBEB-D7E6-1111FE284797}" dt="2023-09-13T22:57:43.209" v="133"/>
          <ac:spMkLst>
            <pc:docMk/>
            <pc:sldMk cId="55427260" sldId="568"/>
            <ac:spMk id="2" creationId="{8F7C3EE4-1A3E-1B8B-FA9E-DFA2C7B9AF1B}"/>
          </ac:spMkLst>
        </pc:spChg>
        <pc:spChg chg="add">
          <ac:chgData name="Carly Pettiona" userId="S::carly.pettiona@healingfoundation.org.au::8cfcf547-e567-4a67-ae5f-7d6e6196302b" providerId="AD" clId="Web-{A5642A41-32EC-CBEB-D7E6-1111FE284797}" dt="2023-09-13T22:57:43.209" v="133"/>
          <ac:spMkLst>
            <pc:docMk/>
            <pc:sldMk cId="55427260" sldId="568"/>
            <ac:spMk id="3" creationId="{7B9711AB-6E64-56D7-5DAE-A588F671A7AF}"/>
          </ac:spMkLst>
        </pc:spChg>
        <pc:picChg chg="add">
          <ac:chgData name="Carly Pettiona" userId="S::carly.pettiona@healingfoundation.org.au::8cfcf547-e567-4a67-ae5f-7d6e6196302b" providerId="AD" clId="Web-{A5642A41-32EC-CBEB-D7E6-1111FE284797}" dt="2023-09-13T22:57:43.209" v="133"/>
          <ac:picMkLst>
            <pc:docMk/>
            <pc:sldMk cId="55427260" sldId="568"/>
            <ac:picMk id="4" creationId="{2B98E53C-6564-ADB1-294E-E860286B3B3B}"/>
          </ac:picMkLst>
        </pc:picChg>
      </pc:sldChg>
      <pc:sldChg chg="add del replId">
        <pc:chgData name="Carly Pettiona" userId="S::carly.pettiona@healingfoundation.org.au::8cfcf547-e567-4a67-ae5f-7d6e6196302b" providerId="AD" clId="Web-{A5642A41-32EC-CBEB-D7E6-1111FE284797}" dt="2023-09-13T22:55:48.050" v="102"/>
        <pc:sldMkLst>
          <pc:docMk/>
          <pc:sldMk cId="1781503900" sldId="568"/>
        </pc:sldMkLst>
      </pc:sldChg>
      <pc:sldChg chg="addSp new modNotes">
        <pc:chgData name="Carly Pettiona" userId="S::carly.pettiona@healingfoundation.org.au::8cfcf547-e567-4a67-ae5f-7d6e6196302b" providerId="AD" clId="Web-{A5642A41-32EC-CBEB-D7E6-1111FE284797}" dt="2023-09-13T22:57:25.662" v="132"/>
        <pc:sldMkLst>
          <pc:docMk/>
          <pc:sldMk cId="2507139453" sldId="569"/>
        </pc:sldMkLst>
        <pc:spChg chg="add">
          <ac:chgData name="Carly Pettiona" userId="S::carly.pettiona@healingfoundation.org.au::8cfcf547-e567-4a67-ae5f-7d6e6196302b" providerId="AD" clId="Web-{A5642A41-32EC-CBEB-D7E6-1111FE284797}" dt="2023-09-13T22:57:15.239" v="130"/>
          <ac:spMkLst>
            <pc:docMk/>
            <pc:sldMk cId="2507139453" sldId="569"/>
            <ac:spMk id="2" creationId="{82CDBB3B-D083-2007-CF61-FE7908C42886}"/>
          </ac:spMkLst>
        </pc:spChg>
        <pc:spChg chg="add">
          <ac:chgData name="Carly Pettiona" userId="S::carly.pettiona@healingfoundation.org.au::8cfcf547-e567-4a67-ae5f-7d6e6196302b" providerId="AD" clId="Web-{A5642A41-32EC-CBEB-D7E6-1111FE284797}" dt="2023-09-13T22:57:15.239" v="130"/>
          <ac:spMkLst>
            <pc:docMk/>
            <pc:sldMk cId="2507139453" sldId="569"/>
            <ac:spMk id="3" creationId="{A2190121-2359-34B0-D14A-F1753DDB4914}"/>
          </ac:spMkLst>
        </pc:spChg>
        <pc:picChg chg="add">
          <ac:chgData name="Carly Pettiona" userId="S::carly.pettiona@healingfoundation.org.au::8cfcf547-e567-4a67-ae5f-7d6e6196302b" providerId="AD" clId="Web-{A5642A41-32EC-CBEB-D7E6-1111FE284797}" dt="2023-09-13T22:57:15.239" v="130"/>
          <ac:picMkLst>
            <pc:docMk/>
            <pc:sldMk cId="2507139453" sldId="569"/>
            <ac:picMk id="4" creationId="{13E5A0F8-207F-ADB2-5A51-2D06266FAD1F}"/>
          </ac:picMkLst>
        </pc:picChg>
      </pc:sldChg>
      <pc:sldChg chg="addSp new">
        <pc:chgData name="Carly Pettiona" userId="S::carly.pettiona@healingfoundation.org.au::8cfcf547-e567-4a67-ae5f-7d6e6196302b" providerId="AD" clId="Web-{A5642A41-32EC-CBEB-D7E6-1111FE284797}" dt="2023-09-13T22:57:59.522" v="138"/>
        <pc:sldMkLst>
          <pc:docMk/>
          <pc:sldMk cId="3731062697" sldId="570"/>
        </pc:sldMkLst>
        <pc:spChg chg="add">
          <ac:chgData name="Carly Pettiona" userId="S::carly.pettiona@healingfoundation.org.au::8cfcf547-e567-4a67-ae5f-7d6e6196302b" providerId="AD" clId="Web-{A5642A41-32EC-CBEB-D7E6-1111FE284797}" dt="2023-09-13T22:57:59.522" v="138"/>
          <ac:spMkLst>
            <pc:docMk/>
            <pc:sldMk cId="3731062697" sldId="570"/>
            <ac:spMk id="2" creationId="{553A26CC-ED59-9F82-5F55-E1E87C76AC17}"/>
          </ac:spMkLst>
        </pc:spChg>
        <pc:spChg chg="add">
          <ac:chgData name="Carly Pettiona" userId="S::carly.pettiona@healingfoundation.org.au::8cfcf547-e567-4a67-ae5f-7d6e6196302b" providerId="AD" clId="Web-{A5642A41-32EC-CBEB-D7E6-1111FE284797}" dt="2023-09-13T22:57:59.522" v="138"/>
          <ac:spMkLst>
            <pc:docMk/>
            <pc:sldMk cId="3731062697" sldId="570"/>
            <ac:spMk id="3" creationId="{AF45DD57-7FC5-5B2B-E645-96BFF3924926}"/>
          </ac:spMkLst>
        </pc:spChg>
      </pc:sldChg>
      <pc:sldChg chg="addSp new">
        <pc:chgData name="Carly Pettiona" userId="S::carly.pettiona@healingfoundation.org.au::8cfcf547-e567-4a67-ae5f-7d6e6196302b" providerId="AD" clId="Web-{A5642A41-32EC-CBEB-D7E6-1111FE284797}" dt="2023-09-13T22:58:10.772" v="139"/>
        <pc:sldMkLst>
          <pc:docMk/>
          <pc:sldMk cId="3994578550" sldId="571"/>
        </pc:sldMkLst>
        <pc:spChg chg="add">
          <ac:chgData name="Carly Pettiona" userId="S::carly.pettiona@healingfoundation.org.au::8cfcf547-e567-4a67-ae5f-7d6e6196302b" providerId="AD" clId="Web-{A5642A41-32EC-CBEB-D7E6-1111FE284797}" dt="2023-09-13T22:58:10.772" v="139"/>
          <ac:spMkLst>
            <pc:docMk/>
            <pc:sldMk cId="3994578550" sldId="571"/>
            <ac:spMk id="2" creationId="{47D8385A-BD02-6EE6-376E-0AFFE3F1AFEA}"/>
          </ac:spMkLst>
        </pc:spChg>
        <pc:spChg chg="add">
          <ac:chgData name="Carly Pettiona" userId="S::carly.pettiona@healingfoundation.org.au::8cfcf547-e567-4a67-ae5f-7d6e6196302b" providerId="AD" clId="Web-{A5642A41-32EC-CBEB-D7E6-1111FE284797}" dt="2023-09-13T22:58:10.772" v="139"/>
          <ac:spMkLst>
            <pc:docMk/>
            <pc:sldMk cId="3994578550" sldId="571"/>
            <ac:spMk id="3" creationId="{91756F3C-007E-7020-766B-2607B0F50DB0}"/>
          </ac:spMkLst>
        </pc:spChg>
        <pc:picChg chg="add">
          <ac:chgData name="Carly Pettiona" userId="S::carly.pettiona@healingfoundation.org.au::8cfcf547-e567-4a67-ae5f-7d6e6196302b" providerId="AD" clId="Web-{A5642A41-32EC-CBEB-D7E6-1111FE284797}" dt="2023-09-13T22:58:10.772" v="139"/>
          <ac:picMkLst>
            <pc:docMk/>
            <pc:sldMk cId="3994578550" sldId="571"/>
            <ac:picMk id="4" creationId="{C4DB961B-9B0C-0E8C-F66B-F6977CDD0CC9}"/>
          </ac:picMkLst>
        </pc:picChg>
        <pc:picChg chg="add">
          <ac:chgData name="Carly Pettiona" userId="S::carly.pettiona@healingfoundation.org.au::8cfcf547-e567-4a67-ae5f-7d6e6196302b" providerId="AD" clId="Web-{A5642A41-32EC-CBEB-D7E6-1111FE284797}" dt="2023-09-13T22:58:10.772" v="139"/>
          <ac:picMkLst>
            <pc:docMk/>
            <pc:sldMk cId="3994578550" sldId="571"/>
            <ac:picMk id="5" creationId="{41E6D94A-5CDF-06FA-64A2-6E086DDCFA96}"/>
          </ac:picMkLst>
        </pc:picChg>
        <pc:picChg chg="add">
          <ac:chgData name="Carly Pettiona" userId="S::carly.pettiona@healingfoundation.org.au::8cfcf547-e567-4a67-ae5f-7d6e6196302b" providerId="AD" clId="Web-{A5642A41-32EC-CBEB-D7E6-1111FE284797}" dt="2023-09-13T22:58:10.772" v="139"/>
          <ac:picMkLst>
            <pc:docMk/>
            <pc:sldMk cId="3994578550" sldId="571"/>
            <ac:picMk id="6" creationId="{150E082B-9450-1C20-9880-14096C95FF1E}"/>
          </ac:picMkLst>
        </pc:picChg>
        <pc:picChg chg="add">
          <ac:chgData name="Carly Pettiona" userId="S::carly.pettiona@healingfoundation.org.au::8cfcf547-e567-4a67-ae5f-7d6e6196302b" providerId="AD" clId="Web-{A5642A41-32EC-CBEB-D7E6-1111FE284797}" dt="2023-09-13T22:58:10.772" v="139"/>
          <ac:picMkLst>
            <pc:docMk/>
            <pc:sldMk cId="3994578550" sldId="571"/>
            <ac:picMk id="7" creationId="{D9C5E9E2-C15B-8033-DC8F-84600A8EEE0E}"/>
          </ac:picMkLst>
        </pc:picChg>
        <pc:picChg chg="add">
          <ac:chgData name="Carly Pettiona" userId="S::carly.pettiona@healingfoundation.org.au::8cfcf547-e567-4a67-ae5f-7d6e6196302b" providerId="AD" clId="Web-{A5642A41-32EC-CBEB-D7E6-1111FE284797}" dt="2023-09-13T22:58:10.772" v="139"/>
          <ac:picMkLst>
            <pc:docMk/>
            <pc:sldMk cId="3994578550" sldId="571"/>
            <ac:picMk id="8" creationId="{E5853D76-F632-ECD3-62CD-C1AB5D6038DB}"/>
          </ac:picMkLst>
        </pc:picChg>
      </pc:sldChg>
      <pc:sldChg chg="addSp new">
        <pc:chgData name="Carly Pettiona" userId="S::carly.pettiona@healingfoundation.org.au::8cfcf547-e567-4a67-ae5f-7d6e6196302b" providerId="AD" clId="Web-{A5642A41-32EC-CBEB-D7E6-1111FE284797}" dt="2023-09-13T22:58:22.882" v="140"/>
        <pc:sldMkLst>
          <pc:docMk/>
          <pc:sldMk cId="3195941072" sldId="572"/>
        </pc:sldMkLst>
        <pc:spChg chg="add">
          <ac:chgData name="Carly Pettiona" userId="S::carly.pettiona@healingfoundation.org.au::8cfcf547-e567-4a67-ae5f-7d6e6196302b" providerId="AD" clId="Web-{A5642A41-32EC-CBEB-D7E6-1111FE284797}" dt="2023-09-13T22:58:22.882" v="140"/>
          <ac:spMkLst>
            <pc:docMk/>
            <pc:sldMk cId="3195941072" sldId="572"/>
            <ac:spMk id="2" creationId="{E1919858-ED92-BD6B-E6E3-92B63A847684}"/>
          </ac:spMkLst>
        </pc:spChg>
        <pc:spChg chg="add">
          <ac:chgData name="Carly Pettiona" userId="S::carly.pettiona@healingfoundation.org.au::8cfcf547-e567-4a67-ae5f-7d6e6196302b" providerId="AD" clId="Web-{A5642A41-32EC-CBEB-D7E6-1111FE284797}" dt="2023-09-13T22:58:22.882" v="140"/>
          <ac:spMkLst>
            <pc:docMk/>
            <pc:sldMk cId="3195941072" sldId="572"/>
            <ac:spMk id="3" creationId="{8F3A1C14-859E-44BB-F199-D71C0C15D613}"/>
          </ac:spMkLst>
        </pc:spChg>
        <pc:picChg chg="add">
          <ac:chgData name="Carly Pettiona" userId="S::carly.pettiona@healingfoundation.org.au::8cfcf547-e567-4a67-ae5f-7d6e6196302b" providerId="AD" clId="Web-{A5642A41-32EC-CBEB-D7E6-1111FE284797}" dt="2023-09-13T22:58:22.882" v="140"/>
          <ac:picMkLst>
            <pc:docMk/>
            <pc:sldMk cId="3195941072" sldId="572"/>
            <ac:picMk id="4" creationId="{052856F6-C661-A646-C131-70C1784069EA}"/>
          </ac:picMkLst>
        </pc:picChg>
      </pc:sldChg>
      <pc:sldChg chg="addSp new modNotes">
        <pc:chgData name="Carly Pettiona" userId="S::carly.pettiona@healingfoundation.org.au::8cfcf547-e567-4a67-ae5f-7d6e6196302b" providerId="AD" clId="Web-{A5642A41-32EC-CBEB-D7E6-1111FE284797}" dt="2023-09-13T22:58:45.976" v="145"/>
        <pc:sldMkLst>
          <pc:docMk/>
          <pc:sldMk cId="955426873" sldId="573"/>
        </pc:sldMkLst>
        <pc:spChg chg="add">
          <ac:chgData name="Carly Pettiona" userId="S::carly.pettiona@healingfoundation.org.au::8cfcf547-e567-4a67-ae5f-7d6e6196302b" providerId="AD" clId="Web-{A5642A41-32EC-CBEB-D7E6-1111FE284797}" dt="2023-09-13T22:58:36.960" v="141"/>
          <ac:spMkLst>
            <pc:docMk/>
            <pc:sldMk cId="955426873" sldId="573"/>
            <ac:spMk id="2" creationId="{79415B05-EBCD-5578-8C25-F24B5A89465F}"/>
          </ac:spMkLst>
        </pc:spChg>
        <pc:spChg chg="add">
          <ac:chgData name="Carly Pettiona" userId="S::carly.pettiona@healingfoundation.org.au::8cfcf547-e567-4a67-ae5f-7d6e6196302b" providerId="AD" clId="Web-{A5642A41-32EC-CBEB-D7E6-1111FE284797}" dt="2023-09-13T22:58:36.960" v="141"/>
          <ac:spMkLst>
            <pc:docMk/>
            <pc:sldMk cId="955426873" sldId="573"/>
            <ac:spMk id="3" creationId="{A6897153-B62A-CD85-7455-BB7A928DAF8F}"/>
          </ac:spMkLst>
        </pc:spChg>
      </pc:sldChg>
      <pc:sldChg chg="addSp modSp new">
        <pc:chgData name="Carly Pettiona" userId="S::carly.pettiona@healingfoundation.org.au::8cfcf547-e567-4a67-ae5f-7d6e6196302b" providerId="AD" clId="Web-{A5642A41-32EC-CBEB-D7E6-1111FE284797}" dt="2023-09-13T22:59:32.978" v="151" actId="20577"/>
        <pc:sldMkLst>
          <pc:docMk/>
          <pc:sldMk cId="3097819157" sldId="574"/>
        </pc:sldMkLst>
        <pc:spChg chg="add">
          <ac:chgData name="Carly Pettiona" userId="S::carly.pettiona@healingfoundation.org.au::8cfcf547-e567-4a67-ae5f-7d6e6196302b" providerId="AD" clId="Web-{A5642A41-32EC-CBEB-D7E6-1111FE284797}" dt="2023-09-13T22:59:01.133" v="149"/>
          <ac:spMkLst>
            <pc:docMk/>
            <pc:sldMk cId="3097819157" sldId="574"/>
            <ac:spMk id="2" creationId="{28E671E3-866B-E5D8-A18D-271BD020AFCB}"/>
          </ac:spMkLst>
        </pc:spChg>
        <pc:spChg chg="add mod">
          <ac:chgData name="Carly Pettiona" userId="S::carly.pettiona@healingfoundation.org.au::8cfcf547-e567-4a67-ae5f-7d6e6196302b" providerId="AD" clId="Web-{A5642A41-32EC-CBEB-D7E6-1111FE284797}" dt="2023-09-13T22:59:32.978" v="151" actId="20577"/>
          <ac:spMkLst>
            <pc:docMk/>
            <pc:sldMk cId="3097819157" sldId="574"/>
            <ac:spMk id="3" creationId="{EBB7D470-03B1-6D4F-F1D9-2130578F69FC}"/>
          </ac:spMkLst>
        </pc:spChg>
      </pc:sldChg>
      <pc:sldChg chg="addSp new">
        <pc:chgData name="Carly Pettiona" userId="S::carly.pettiona@healingfoundation.org.au::8cfcf547-e567-4a67-ae5f-7d6e6196302b" providerId="AD" clId="Web-{A5642A41-32EC-CBEB-D7E6-1111FE284797}" dt="2023-09-13T22:59:33.556" v="152"/>
        <pc:sldMkLst>
          <pc:docMk/>
          <pc:sldMk cId="2348799892" sldId="575"/>
        </pc:sldMkLst>
        <pc:spChg chg="add">
          <ac:chgData name="Carly Pettiona" userId="S::carly.pettiona@healingfoundation.org.au::8cfcf547-e567-4a67-ae5f-7d6e6196302b" providerId="AD" clId="Web-{A5642A41-32EC-CBEB-D7E6-1111FE284797}" dt="2023-09-13T22:59:33.556" v="152"/>
          <ac:spMkLst>
            <pc:docMk/>
            <pc:sldMk cId="2348799892" sldId="575"/>
            <ac:spMk id="2" creationId="{746C9EFF-31F7-AC9E-5FE0-E9A190201C74}"/>
          </ac:spMkLst>
        </pc:spChg>
        <pc:spChg chg="add">
          <ac:chgData name="Carly Pettiona" userId="S::carly.pettiona@healingfoundation.org.au::8cfcf547-e567-4a67-ae5f-7d6e6196302b" providerId="AD" clId="Web-{A5642A41-32EC-CBEB-D7E6-1111FE284797}" dt="2023-09-13T22:59:33.556" v="152"/>
          <ac:spMkLst>
            <pc:docMk/>
            <pc:sldMk cId="2348799892" sldId="575"/>
            <ac:spMk id="3" creationId="{A5FFCBDD-CC37-CA69-F822-03AFCE597FAB}"/>
          </ac:spMkLst>
        </pc:spChg>
      </pc:sldChg>
      <pc:sldChg chg="addSp new">
        <pc:chgData name="Carly Pettiona" userId="S::carly.pettiona@healingfoundation.org.au::8cfcf547-e567-4a67-ae5f-7d6e6196302b" providerId="AD" clId="Web-{A5642A41-32EC-CBEB-D7E6-1111FE284797}" dt="2023-09-13T23:00:40.620" v="172"/>
        <pc:sldMkLst>
          <pc:docMk/>
          <pc:sldMk cId="2565890296" sldId="576"/>
        </pc:sldMkLst>
        <pc:spChg chg="add">
          <ac:chgData name="Carly Pettiona" userId="S::carly.pettiona@healingfoundation.org.au::8cfcf547-e567-4a67-ae5f-7d6e6196302b" providerId="AD" clId="Web-{A5642A41-32EC-CBEB-D7E6-1111FE284797}" dt="2023-09-13T23:00:40.620" v="172"/>
          <ac:spMkLst>
            <pc:docMk/>
            <pc:sldMk cId="2565890296" sldId="576"/>
            <ac:spMk id="2" creationId="{2979001F-2A43-06FC-63C2-AE7223C40875}"/>
          </ac:spMkLst>
        </pc:spChg>
        <pc:spChg chg="add">
          <ac:chgData name="Carly Pettiona" userId="S::carly.pettiona@healingfoundation.org.au::8cfcf547-e567-4a67-ae5f-7d6e6196302b" providerId="AD" clId="Web-{A5642A41-32EC-CBEB-D7E6-1111FE284797}" dt="2023-09-13T23:00:40.620" v="172"/>
          <ac:spMkLst>
            <pc:docMk/>
            <pc:sldMk cId="2565890296" sldId="576"/>
            <ac:spMk id="3" creationId="{45D8E29D-0942-7D23-A89D-BF15C65C8134}"/>
          </ac:spMkLst>
        </pc:spChg>
        <pc:picChg chg="add">
          <ac:chgData name="Carly Pettiona" userId="S::carly.pettiona@healingfoundation.org.au::8cfcf547-e567-4a67-ae5f-7d6e6196302b" providerId="AD" clId="Web-{A5642A41-32EC-CBEB-D7E6-1111FE284797}" dt="2023-09-13T23:00:40.620" v="172"/>
          <ac:picMkLst>
            <pc:docMk/>
            <pc:sldMk cId="2565890296" sldId="576"/>
            <ac:picMk id="4" creationId="{A179C325-9F02-792F-1B63-642695900FB6}"/>
          </ac:picMkLst>
        </pc:picChg>
      </pc:sldChg>
      <pc:sldChg chg="new del">
        <pc:chgData name="Carly Pettiona" userId="S::carly.pettiona@healingfoundation.org.au::8cfcf547-e567-4a67-ae5f-7d6e6196302b" providerId="AD" clId="Web-{A5642A41-32EC-CBEB-D7E6-1111FE284797}" dt="2023-09-13T22:59:49.165" v="153"/>
        <pc:sldMkLst>
          <pc:docMk/>
          <pc:sldMk cId="3407587626" sldId="576"/>
        </pc:sldMkLst>
      </pc:sldChg>
      <pc:sldChg chg="addSp new">
        <pc:chgData name="Carly Pettiona" userId="S::carly.pettiona@healingfoundation.org.au::8cfcf547-e567-4a67-ae5f-7d6e6196302b" providerId="AD" clId="Web-{A5642A41-32EC-CBEB-D7E6-1111FE284797}" dt="2023-09-13T23:00:48.542" v="173"/>
        <pc:sldMkLst>
          <pc:docMk/>
          <pc:sldMk cId="3514738682" sldId="577"/>
        </pc:sldMkLst>
        <pc:spChg chg="add">
          <ac:chgData name="Carly Pettiona" userId="S::carly.pettiona@healingfoundation.org.au::8cfcf547-e567-4a67-ae5f-7d6e6196302b" providerId="AD" clId="Web-{A5642A41-32EC-CBEB-D7E6-1111FE284797}" dt="2023-09-13T23:00:48.542" v="173"/>
          <ac:spMkLst>
            <pc:docMk/>
            <pc:sldMk cId="3514738682" sldId="577"/>
            <ac:spMk id="2" creationId="{31BD0D74-F34D-9BA4-B934-AB7DCA32F7D6}"/>
          </ac:spMkLst>
        </pc:spChg>
        <pc:spChg chg="add">
          <ac:chgData name="Carly Pettiona" userId="S::carly.pettiona@healingfoundation.org.au::8cfcf547-e567-4a67-ae5f-7d6e6196302b" providerId="AD" clId="Web-{A5642A41-32EC-CBEB-D7E6-1111FE284797}" dt="2023-09-13T23:00:48.542" v="173"/>
          <ac:spMkLst>
            <pc:docMk/>
            <pc:sldMk cId="3514738682" sldId="577"/>
            <ac:spMk id="3" creationId="{AAAF0F7A-BF9C-5DB4-0EF3-7EE6EE451B63}"/>
          </ac:spMkLst>
        </pc:spChg>
      </pc:sldChg>
      <pc:sldChg chg="addSp new modNotes">
        <pc:chgData name="Carly Pettiona" userId="S::carly.pettiona@healingfoundation.org.au::8cfcf547-e567-4a67-ae5f-7d6e6196302b" providerId="AD" clId="Web-{A5642A41-32EC-CBEB-D7E6-1111FE284797}" dt="2023-09-13T23:01:09.543" v="176"/>
        <pc:sldMkLst>
          <pc:docMk/>
          <pc:sldMk cId="2030597036" sldId="578"/>
        </pc:sldMkLst>
        <pc:spChg chg="add">
          <ac:chgData name="Carly Pettiona" userId="S::carly.pettiona@healingfoundation.org.au::8cfcf547-e567-4a67-ae5f-7d6e6196302b" providerId="AD" clId="Web-{A5642A41-32EC-CBEB-D7E6-1111FE284797}" dt="2023-09-13T23:00:58.433" v="174"/>
          <ac:spMkLst>
            <pc:docMk/>
            <pc:sldMk cId="2030597036" sldId="578"/>
            <ac:spMk id="2" creationId="{BCC0D797-FD9C-A704-60CE-D060272F3655}"/>
          </ac:spMkLst>
        </pc:spChg>
        <pc:spChg chg="add">
          <ac:chgData name="Carly Pettiona" userId="S::carly.pettiona@healingfoundation.org.au::8cfcf547-e567-4a67-ae5f-7d6e6196302b" providerId="AD" clId="Web-{A5642A41-32EC-CBEB-D7E6-1111FE284797}" dt="2023-09-13T23:00:58.433" v="174"/>
          <ac:spMkLst>
            <pc:docMk/>
            <pc:sldMk cId="2030597036" sldId="578"/>
            <ac:spMk id="3" creationId="{F8D55FCD-CE87-EDA4-DF8C-3324C0C3C88A}"/>
          </ac:spMkLst>
        </pc:spChg>
      </pc:sldChg>
      <pc:sldChg chg="addSp new">
        <pc:chgData name="Carly Pettiona" userId="S::carly.pettiona@healingfoundation.org.au::8cfcf547-e567-4a67-ae5f-7d6e6196302b" providerId="AD" clId="Web-{A5642A41-32EC-CBEB-D7E6-1111FE284797}" dt="2023-09-13T23:01:25.418" v="177"/>
        <pc:sldMkLst>
          <pc:docMk/>
          <pc:sldMk cId="953441297" sldId="579"/>
        </pc:sldMkLst>
        <pc:spChg chg="add">
          <ac:chgData name="Carly Pettiona" userId="S::carly.pettiona@healingfoundation.org.au::8cfcf547-e567-4a67-ae5f-7d6e6196302b" providerId="AD" clId="Web-{A5642A41-32EC-CBEB-D7E6-1111FE284797}" dt="2023-09-13T23:01:25.418" v="177"/>
          <ac:spMkLst>
            <pc:docMk/>
            <pc:sldMk cId="953441297" sldId="579"/>
            <ac:spMk id="2" creationId="{2FFFA3EA-10A3-52E5-A620-40D7D928C4A0}"/>
          </ac:spMkLst>
        </pc:spChg>
        <pc:spChg chg="add">
          <ac:chgData name="Carly Pettiona" userId="S::carly.pettiona@healingfoundation.org.au::8cfcf547-e567-4a67-ae5f-7d6e6196302b" providerId="AD" clId="Web-{A5642A41-32EC-CBEB-D7E6-1111FE284797}" dt="2023-09-13T23:01:25.418" v="177"/>
          <ac:spMkLst>
            <pc:docMk/>
            <pc:sldMk cId="953441297" sldId="579"/>
            <ac:spMk id="3" creationId="{C815B8F9-6618-5E80-638B-E193E367CCF5}"/>
          </ac:spMkLst>
        </pc:spChg>
      </pc:sldChg>
      <pc:sldChg chg="addSp new modNotes">
        <pc:chgData name="Carly Pettiona" userId="S::carly.pettiona@healingfoundation.org.au::8cfcf547-e567-4a67-ae5f-7d6e6196302b" providerId="AD" clId="Web-{A5642A41-32EC-CBEB-D7E6-1111FE284797}" dt="2023-09-13T23:02:32.545" v="195"/>
        <pc:sldMkLst>
          <pc:docMk/>
          <pc:sldMk cId="116175741" sldId="580"/>
        </pc:sldMkLst>
        <pc:spChg chg="add">
          <ac:chgData name="Carly Pettiona" userId="S::carly.pettiona@healingfoundation.org.au::8cfcf547-e567-4a67-ae5f-7d6e6196302b" providerId="AD" clId="Web-{A5642A41-32EC-CBEB-D7E6-1111FE284797}" dt="2023-09-13T23:01:58.982" v="185"/>
          <ac:spMkLst>
            <pc:docMk/>
            <pc:sldMk cId="116175741" sldId="580"/>
            <ac:spMk id="2" creationId="{F4B4DB98-79F9-1283-AB58-AFD8CD5C1237}"/>
          </ac:spMkLst>
        </pc:spChg>
        <pc:spChg chg="add">
          <ac:chgData name="Carly Pettiona" userId="S::carly.pettiona@healingfoundation.org.au::8cfcf547-e567-4a67-ae5f-7d6e6196302b" providerId="AD" clId="Web-{A5642A41-32EC-CBEB-D7E6-1111FE284797}" dt="2023-09-13T23:01:58.982" v="185"/>
          <ac:spMkLst>
            <pc:docMk/>
            <pc:sldMk cId="116175741" sldId="580"/>
            <ac:spMk id="3" creationId="{A4C1C7F1-364C-B91F-1B8E-AB541C4650E7}"/>
          </ac:spMkLst>
        </pc:spChg>
        <pc:picChg chg="add">
          <ac:chgData name="Carly Pettiona" userId="S::carly.pettiona@healingfoundation.org.au::8cfcf547-e567-4a67-ae5f-7d6e6196302b" providerId="AD" clId="Web-{A5642A41-32EC-CBEB-D7E6-1111FE284797}" dt="2023-09-13T23:01:58.982" v="185"/>
          <ac:picMkLst>
            <pc:docMk/>
            <pc:sldMk cId="116175741" sldId="580"/>
            <ac:picMk id="4" creationId="{B184BD1F-ED32-E6CA-3806-A72F106A1AAB}"/>
          </ac:picMkLst>
        </pc:picChg>
      </pc:sldChg>
      <pc:sldChg chg="new del">
        <pc:chgData name="Carly Pettiona" userId="S::carly.pettiona@healingfoundation.org.au::8cfcf547-e567-4a67-ae5f-7d6e6196302b" providerId="AD" clId="Web-{A5642A41-32EC-CBEB-D7E6-1111FE284797}" dt="2023-09-13T23:01:33.621" v="178"/>
        <pc:sldMkLst>
          <pc:docMk/>
          <pc:sldMk cId="3690645085" sldId="580"/>
        </pc:sldMkLst>
      </pc:sldChg>
      <pc:sldChg chg="addSp modSp new modNotes">
        <pc:chgData name="Carly Pettiona" userId="S::carly.pettiona@healingfoundation.org.au::8cfcf547-e567-4a67-ae5f-7d6e6196302b" providerId="AD" clId="Web-{A5642A41-32EC-CBEB-D7E6-1111FE284797}" dt="2023-09-13T23:03:14.343" v="208" actId="1076"/>
        <pc:sldMkLst>
          <pc:docMk/>
          <pc:sldMk cId="4203458633" sldId="581"/>
        </pc:sldMkLst>
        <pc:spChg chg="add mod">
          <ac:chgData name="Carly Pettiona" userId="S::carly.pettiona@healingfoundation.org.au::8cfcf547-e567-4a67-ae5f-7d6e6196302b" providerId="AD" clId="Web-{A5642A41-32EC-CBEB-D7E6-1111FE284797}" dt="2023-09-13T23:02:37.904" v="197" actId="1076"/>
          <ac:spMkLst>
            <pc:docMk/>
            <pc:sldMk cId="4203458633" sldId="581"/>
            <ac:spMk id="2" creationId="{6A4DC8CB-EBFC-0012-97F0-EDDDC1CFAC16}"/>
          </ac:spMkLst>
        </pc:spChg>
        <pc:picChg chg="add mod">
          <ac:chgData name="Carly Pettiona" userId="S::carly.pettiona@healingfoundation.org.au::8cfcf547-e567-4a67-ae5f-7d6e6196302b" providerId="AD" clId="Web-{A5642A41-32EC-CBEB-D7E6-1111FE284797}" dt="2023-09-13T23:03:14.343" v="208" actId="1076"/>
          <ac:picMkLst>
            <pc:docMk/>
            <pc:sldMk cId="4203458633" sldId="581"/>
            <ac:picMk id="3" creationId="{C56CEDFE-ECB8-A0A5-B26B-54108FA2725E}"/>
          </ac:picMkLst>
        </pc:picChg>
      </pc:sldChg>
      <pc:sldChg chg="addSp new modNotes">
        <pc:chgData name="Carly Pettiona" userId="S::carly.pettiona@healingfoundation.org.au::8cfcf547-e567-4a67-ae5f-7d6e6196302b" providerId="AD" clId="Web-{A5642A41-32EC-CBEB-D7E6-1111FE284797}" dt="2023-09-13T23:03:33.437" v="211"/>
        <pc:sldMkLst>
          <pc:docMk/>
          <pc:sldMk cId="3214060890" sldId="582"/>
        </pc:sldMkLst>
        <pc:spChg chg="add">
          <ac:chgData name="Carly Pettiona" userId="S::carly.pettiona@healingfoundation.org.au::8cfcf547-e567-4a67-ae5f-7d6e6196302b" providerId="AD" clId="Web-{A5642A41-32EC-CBEB-D7E6-1111FE284797}" dt="2023-09-13T23:03:26.453" v="209"/>
          <ac:spMkLst>
            <pc:docMk/>
            <pc:sldMk cId="3214060890" sldId="582"/>
            <ac:spMk id="2" creationId="{30A806F1-41DC-0E12-3B2D-31DC0F442C7A}"/>
          </ac:spMkLst>
        </pc:spChg>
        <pc:spChg chg="add">
          <ac:chgData name="Carly Pettiona" userId="S::carly.pettiona@healingfoundation.org.au::8cfcf547-e567-4a67-ae5f-7d6e6196302b" providerId="AD" clId="Web-{A5642A41-32EC-CBEB-D7E6-1111FE284797}" dt="2023-09-13T23:03:26.453" v="209"/>
          <ac:spMkLst>
            <pc:docMk/>
            <pc:sldMk cId="3214060890" sldId="582"/>
            <ac:spMk id="3" creationId="{614600B0-9C25-1FE2-3575-F15C4DE38E14}"/>
          </ac:spMkLst>
        </pc:spChg>
      </pc:sldChg>
      <pc:sldChg chg="addSp new modNotes">
        <pc:chgData name="Carly Pettiona" userId="S::carly.pettiona@healingfoundation.org.au::8cfcf547-e567-4a67-ae5f-7d6e6196302b" providerId="AD" clId="Web-{A5642A41-32EC-CBEB-D7E6-1111FE284797}" dt="2023-09-13T23:03:47.860" v="214"/>
        <pc:sldMkLst>
          <pc:docMk/>
          <pc:sldMk cId="3605166032" sldId="583"/>
        </pc:sldMkLst>
        <pc:spChg chg="add">
          <ac:chgData name="Carly Pettiona" userId="S::carly.pettiona@healingfoundation.org.au::8cfcf547-e567-4a67-ae5f-7d6e6196302b" providerId="AD" clId="Web-{A5642A41-32EC-CBEB-D7E6-1111FE284797}" dt="2023-09-13T23:03:39.875" v="212"/>
          <ac:spMkLst>
            <pc:docMk/>
            <pc:sldMk cId="3605166032" sldId="583"/>
            <ac:spMk id="2" creationId="{C7C7D818-112D-E486-4779-737B42C72A0F}"/>
          </ac:spMkLst>
        </pc:spChg>
        <pc:spChg chg="add">
          <ac:chgData name="Carly Pettiona" userId="S::carly.pettiona@healingfoundation.org.au::8cfcf547-e567-4a67-ae5f-7d6e6196302b" providerId="AD" clId="Web-{A5642A41-32EC-CBEB-D7E6-1111FE284797}" dt="2023-09-13T23:03:39.875" v="212"/>
          <ac:spMkLst>
            <pc:docMk/>
            <pc:sldMk cId="3605166032" sldId="583"/>
            <ac:spMk id="3" creationId="{1F0A65C8-2CD6-B0DE-ED45-AA9990B98331}"/>
          </ac:spMkLst>
        </pc:spChg>
      </pc:sldChg>
      <pc:sldChg chg="addSp new">
        <pc:chgData name="Carly Pettiona" userId="S::carly.pettiona@healingfoundation.org.au::8cfcf547-e567-4a67-ae5f-7d6e6196302b" providerId="AD" clId="Web-{A5642A41-32EC-CBEB-D7E6-1111FE284797}" dt="2023-09-13T23:03:58.969" v="218"/>
        <pc:sldMkLst>
          <pc:docMk/>
          <pc:sldMk cId="4070872744" sldId="584"/>
        </pc:sldMkLst>
        <pc:spChg chg="add">
          <ac:chgData name="Carly Pettiona" userId="S::carly.pettiona@healingfoundation.org.au::8cfcf547-e567-4a67-ae5f-7d6e6196302b" providerId="AD" clId="Web-{A5642A41-32EC-CBEB-D7E6-1111FE284797}" dt="2023-09-13T23:03:58.969" v="218"/>
          <ac:spMkLst>
            <pc:docMk/>
            <pc:sldMk cId="4070872744" sldId="584"/>
            <ac:spMk id="2" creationId="{86F38CFB-7652-0B9F-DC45-630A805975C6}"/>
          </ac:spMkLst>
        </pc:spChg>
        <pc:spChg chg="add">
          <ac:chgData name="Carly Pettiona" userId="S::carly.pettiona@healingfoundation.org.au::8cfcf547-e567-4a67-ae5f-7d6e6196302b" providerId="AD" clId="Web-{A5642A41-32EC-CBEB-D7E6-1111FE284797}" dt="2023-09-13T23:03:58.969" v="218"/>
          <ac:spMkLst>
            <pc:docMk/>
            <pc:sldMk cId="4070872744" sldId="584"/>
            <ac:spMk id="3" creationId="{BE844E09-CC80-4495-93E0-BE400AA5E419}"/>
          </ac:spMkLst>
        </pc:spChg>
      </pc:sldChg>
      <pc:sldChg chg="addSp new">
        <pc:chgData name="Carly Pettiona" userId="S::carly.pettiona@healingfoundation.org.au::8cfcf547-e567-4a67-ae5f-7d6e6196302b" providerId="AD" clId="Web-{A5642A41-32EC-CBEB-D7E6-1111FE284797}" dt="2023-09-13T23:04:09.329" v="219"/>
        <pc:sldMkLst>
          <pc:docMk/>
          <pc:sldMk cId="3537779590" sldId="585"/>
        </pc:sldMkLst>
        <pc:spChg chg="add">
          <ac:chgData name="Carly Pettiona" userId="S::carly.pettiona@healingfoundation.org.au::8cfcf547-e567-4a67-ae5f-7d6e6196302b" providerId="AD" clId="Web-{A5642A41-32EC-CBEB-D7E6-1111FE284797}" dt="2023-09-13T23:04:09.329" v="219"/>
          <ac:spMkLst>
            <pc:docMk/>
            <pc:sldMk cId="3537779590" sldId="585"/>
            <ac:spMk id="2" creationId="{8043A888-F537-442E-ED30-638C3CD997D1}"/>
          </ac:spMkLst>
        </pc:spChg>
        <pc:spChg chg="add">
          <ac:chgData name="Carly Pettiona" userId="S::carly.pettiona@healingfoundation.org.au::8cfcf547-e567-4a67-ae5f-7d6e6196302b" providerId="AD" clId="Web-{A5642A41-32EC-CBEB-D7E6-1111FE284797}" dt="2023-09-13T23:04:09.329" v="219"/>
          <ac:spMkLst>
            <pc:docMk/>
            <pc:sldMk cId="3537779590" sldId="585"/>
            <ac:spMk id="3" creationId="{954F049C-45D7-3251-BF3C-69E8D1505695}"/>
          </ac:spMkLst>
        </pc:spChg>
      </pc:sldChg>
      <pc:sldChg chg="new del">
        <pc:chgData name="Carly Pettiona" userId="S::carly.pettiona@healingfoundation.org.au::8cfcf547-e567-4a67-ae5f-7d6e6196302b" providerId="AD" clId="Web-{A5642A41-32EC-CBEB-D7E6-1111FE284797}" dt="2023-09-13T23:04:21.517" v="221"/>
        <pc:sldMkLst>
          <pc:docMk/>
          <pc:sldMk cId="2280998272" sldId="586"/>
        </pc:sldMkLst>
      </pc:sldChg>
      <pc:sldChg chg="addSp new modNotes">
        <pc:chgData name="Carly Pettiona" userId="S::carly.pettiona@healingfoundation.org.au::8cfcf547-e567-4a67-ae5f-7d6e6196302b" providerId="AD" clId="Web-{A5642A41-32EC-CBEB-D7E6-1111FE284797}" dt="2023-09-13T23:06:18.489" v="260"/>
        <pc:sldMkLst>
          <pc:docMk/>
          <pc:sldMk cId="2997667122" sldId="586"/>
        </pc:sldMkLst>
        <pc:spChg chg="add">
          <ac:chgData name="Carly Pettiona" userId="S::carly.pettiona@healingfoundation.org.au::8cfcf547-e567-4a67-ae5f-7d6e6196302b" providerId="AD" clId="Web-{A5642A41-32EC-CBEB-D7E6-1111FE284797}" dt="2023-09-13T23:06:09.504" v="258"/>
          <ac:spMkLst>
            <pc:docMk/>
            <pc:sldMk cId="2997667122" sldId="586"/>
            <ac:spMk id="2" creationId="{6B3EB029-6FB2-415C-6D8C-CB1D96FD8805}"/>
          </ac:spMkLst>
        </pc:spChg>
        <pc:spChg chg="add">
          <ac:chgData name="Carly Pettiona" userId="S::carly.pettiona@healingfoundation.org.au::8cfcf547-e567-4a67-ae5f-7d6e6196302b" providerId="AD" clId="Web-{A5642A41-32EC-CBEB-D7E6-1111FE284797}" dt="2023-09-13T23:06:09.504" v="258"/>
          <ac:spMkLst>
            <pc:docMk/>
            <pc:sldMk cId="2997667122" sldId="586"/>
            <ac:spMk id="3" creationId="{4B88219E-B260-932F-C9EE-9DCD59F2F8C3}"/>
          </ac:spMkLst>
        </pc:spChg>
      </pc:sldChg>
      <pc:sldChg chg="addSp new modNotes">
        <pc:chgData name="Carly Pettiona" userId="S::carly.pettiona@healingfoundation.org.au::8cfcf547-e567-4a67-ae5f-7d6e6196302b" providerId="AD" clId="Web-{A5642A41-32EC-CBEB-D7E6-1111FE284797}" dt="2023-09-13T23:06:37.536" v="263"/>
        <pc:sldMkLst>
          <pc:docMk/>
          <pc:sldMk cId="238898882" sldId="587"/>
        </pc:sldMkLst>
        <pc:spChg chg="add">
          <ac:chgData name="Carly Pettiona" userId="S::carly.pettiona@healingfoundation.org.au::8cfcf547-e567-4a67-ae5f-7d6e6196302b" providerId="AD" clId="Web-{A5642A41-32EC-CBEB-D7E6-1111FE284797}" dt="2023-09-13T23:06:25.754" v="261"/>
          <ac:spMkLst>
            <pc:docMk/>
            <pc:sldMk cId="238898882" sldId="587"/>
            <ac:spMk id="2" creationId="{257B7533-D4D4-5528-83B3-2870F424F16D}"/>
          </ac:spMkLst>
        </pc:spChg>
        <pc:spChg chg="add">
          <ac:chgData name="Carly Pettiona" userId="S::carly.pettiona@healingfoundation.org.au::8cfcf547-e567-4a67-ae5f-7d6e6196302b" providerId="AD" clId="Web-{A5642A41-32EC-CBEB-D7E6-1111FE284797}" dt="2023-09-13T23:06:25.754" v="261"/>
          <ac:spMkLst>
            <pc:docMk/>
            <pc:sldMk cId="238898882" sldId="587"/>
            <ac:spMk id="3" creationId="{C9469BFF-C778-FA7A-9C67-631C88142110}"/>
          </ac:spMkLst>
        </pc:spChg>
      </pc:sldChg>
      <pc:sldChg chg="new del">
        <pc:chgData name="Carly Pettiona" userId="S::carly.pettiona@healingfoundation.org.au::8cfcf547-e567-4a67-ae5f-7d6e6196302b" providerId="AD" clId="Web-{A5642A41-32EC-CBEB-D7E6-1111FE284797}" dt="2023-09-13T23:04:21.517" v="220"/>
        <pc:sldMkLst>
          <pc:docMk/>
          <pc:sldMk cId="1452964451" sldId="587"/>
        </pc:sldMkLst>
      </pc:sldChg>
      <pc:sldChg chg="addSp new modNotes">
        <pc:chgData name="Carly Pettiona" userId="S::carly.pettiona@healingfoundation.org.au::8cfcf547-e567-4a67-ae5f-7d6e6196302b" providerId="AD" clId="Web-{A5642A41-32EC-CBEB-D7E6-1111FE284797}" dt="2023-09-13T23:06:56.349" v="266"/>
        <pc:sldMkLst>
          <pc:docMk/>
          <pc:sldMk cId="2405500260" sldId="588"/>
        </pc:sldMkLst>
        <pc:spChg chg="add">
          <ac:chgData name="Carly Pettiona" userId="S::carly.pettiona@healingfoundation.org.au::8cfcf547-e567-4a67-ae5f-7d6e6196302b" providerId="AD" clId="Web-{A5642A41-32EC-CBEB-D7E6-1111FE284797}" dt="2023-09-13T23:06:44.567" v="264"/>
          <ac:spMkLst>
            <pc:docMk/>
            <pc:sldMk cId="2405500260" sldId="588"/>
            <ac:spMk id="2" creationId="{CFE04583-044C-7F60-A4A1-FF373D8E1498}"/>
          </ac:spMkLst>
        </pc:spChg>
        <pc:spChg chg="add">
          <ac:chgData name="Carly Pettiona" userId="S::carly.pettiona@healingfoundation.org.au::8cfcf547-e567-4a67-ae5f-7d6e6196302b" providerId="AD" clId="Web-{A5642A41-32EC-CBEB-D7E6-1111FE284797}" dt="2023-09-13T23:06:44.567" v="264"/>
          <ac:spMkLst>
            <pc:docMk/>
            <pc:sldMk cId="2405500260" sldId="588"/>
            <ac:spMk id="3" creationId="{ED0DEA6B-33E8-76FB-EBC2-D0AF567EC868}"/>
          </ac:spMkLst>
        </pc:spChg>
      </pc:sldChg>
      <pc:sldChg chg="addSp new">
        <pc:chgData name="Carly Pettiona" userId="S::carly.pettiona@healingfoundation.org.au::8cfcf547-e567-4a67-ae5f-7d6e6196302b" providerId="AD" clId="Web-{A5642A41-32EC-CBEB-D7E6-1111FE284797}" dt="2023-09-13T23:06:57.693" v="267"/>
        <pc:sldMkLst>
          <pc:docMk/>
          <pc:sldMk cId="2071024812" sldId="589"/>
        </pc:sldMkLst>
        <pc:spChg chg="add">
          <ac:chgData name="Carly Pettiona" userId="S::carly.pettiona@healingfoundation.org.au::8cfcf547-e567-4a67-ae5f-7d6e6196302b" providerId="AD" clId="Web-{A5642A41-32EC-CBEB-D7E6-1111FE284797}" dt="2023-09-13T23:06:57.693" v="267"/>
          <ac:spMkLst>
            <pc:docMk/>
            <pc:sldMk cId="2071024812" sldId="589"/>
            <ac:spMk id="2" creationId="{60A61A8B-B94E-ED8D-478B-F34B1B5154AB}"/>
          </ac:spMkLst>
        </pc:spChg>
        <pc:spChg chg="add">
          <ac:chgData name="Carly Pettiona" userId="S::carly.pettiona@healingfoundation.org.au::8cfcf547-e567-4a67-ae5f-7d6e6196302b" providerId="AD" clId="Web-{A5642A41-32EC-CBEB-D7E6-1111FE284797}" dt="2023-09-13T23:06:57.693" v="267"/>
          <ac:spMkLst>
            <pc:docMk/>
            <pc:sldMk cId="2071024812" sldId="589"/>
            <ac:spMk id="3" creationId="{CE8F99F2-74C1-A298-A3B3-A3BBD47E9B28}"/>
          </ac:spMkLst>
        </pc:spChg>
      </pc:sldChg>
      <pc:sldChg chg="new del">
        <pc:chgData name="Carly Pettiona" userId="S::carly.pettiona@healingfoundation.org.au::8cfcf547-e567-4a67-ae5f-7d6e6196302b" providerId="AD" clId="Web-{A5642A41-32EC-CBEB-D7E6-1111FE284797}" dt="2023-09-13T23:07:02.709" v="268"/>
        <pc:sldMkLst>
          <pc:docMk/>
          <pc:sldMk cId="694251310" sldId="590"/>
        </pc:sldMkLst>
      </pc:sldChg>
    </pc:docChg>
  </pc:docChgLst>
  <pc:docChgLst>
    <pc:chgData name="Carly Pettiona" userId="S::carly.pettiona@healingfoundation.org.au::8cfcf547-e567-4a67-ae5f-7d6e6196302b" providerId="AD" clId="Web-{CB79E189-BFEC-A725-A4EE-906E0452726B}"/>
    <pc:docChg chg="modSld">
      <pc:chgData name="Carly Pettiona" userId="S::carly.pettiona@healingfoundation.org.au::8cfcf547-e567-4a67-ae5f-7d6e6196302b" providerId="AD" clId="Web-{CB79E189-BFEC-A725-A4EE-906E0452726B}" dt="2023-09-29T05:11:49.931" v="0" actId="20577"/>
      <pc:docMkLst>
        <pc:docMk/>
      </pc:docMkLst>
      <pc:sldChg chg="modSp">
        <pc:chgData name="Carly Pettiona" userId="S::carly.pettiona@healingfoundation.org.au::8cfcf547-e567-4a67-ae5f-7d6e6196302b" providerId="AD" clId="Web-{CB79E189-BFEC-A725-A4EE-906E0452726B}" dt="2023-09-29T05:11:49.931" v="0" actId="20577"/>
        <pc:sldMkLst>
          <pc:docMk/>
          <pc:sldMk cId="3697092112" sldId="563"/>
        </pc:sldMkLst>
        <pc:spChg chg="mod">
          <ac:chgData name="Carly Pettiona" userId="S::carly.pettiona@healingfoundation.org.au::8cfcf547-e567-4a67-ae5f-7d6e6196302b" providerId="AD" clId="Web-{CB79E189-BFEC-A725-A4EE-906E0452726B}" dt="2023-09-29T05:11:49.931" v="0" actId="20577"/>
          <ac:spMkLst>
            <pc:docMk/>
            <pc:sldMk cId="3697092112" sldId="563"/>
            <ac:spMk id="7" creationId="{C5152C68-A764-4270-63BA-BF821C20FF22}"/>
          </ac:spMkLst>
        </pc:spChg>
      </pc:sldChg>
    </pc:docChg>
  </pc:docChgLst>
  <pc:docChgLst>
    <pc:chgData name="Carly Pettiona" userId="S::carly.pettiona@healingfoundation.org.au::8cfcf547-e567-4a67-ae5f-7d6e6196302b" providerId="AD" clId="Web-{FB32F2EC-49E3-310F-5DB8-D6346FB91161}"/>
    <pc:docChg chg="modSld">
      <pc:chgData name="Carly Pettiona" userId="S::carly.pettiona@healingfoundation.org.au::8cfcf547-e567-4a67-ae5f-7d6e6196302b" providerId="AD" clId="Web-{FB32F2EC-49E3-310F-5DB8-D6346FB91161}" dt="2023-09-29T05:05:04.264" v="1"/>
      <pc:docMkLst>
        <pc:docMk/>
      </pc:docMkLst>
      <pc:sldChg chg="modNotes">
        <pc:chgData name="Carly Pettiona" userId="S::carly.pettiona@healingfoundation.org.au::8cfcf547-e567-4a67-ae5f-7d6e6196302b" providerId="AD" clId="Web-{FB32F2EC-49E3-310F-5DB8-D6346FB91161}" dt="2023-09-29T05:05:04.264" v="1"/>
        <pc:sldMkLst>
          <pc:docMk/>
          <pc:sldMk cId="2560694536" sldId="342"/>
        </pc:sldMkLst>
      </pc:sldChg>
    </pc:docChg>
  </pc:docChgLst>
  <pc:docChgLst>
    <pc:chgData name="Carly Pettiona" userId="S::carly.pettiona@healingfoundation.org.au::8cfcf547-e567-4a67-ae5f-7d6e6196302b" providerId="AD" clId="Web-{01DD4F99-FC40-B32B-86A1-CB115E885BA8}"/>
    <pc:docChg chg="modSld">
      <pc:chgData name="Carly Pettiona" userId="S::carly.pettiona@healingfoundation.org.au::8cfcf547-e567-4a67-ae5f-7d6e6196302b" providerId="AD" clId="Web-{01DD4F99-FC40-B32B-86A1-CB115E885BA8}" dt="2023-10-03T04:59:01.699" v="12" actId="14100"/>
      <pc:docMkLst>
        <pc:docMk/>
      </pc:docMkLst>
      <pc:sldChg chg="modSp">
        <pc:chgData name="Carly Pettiona" userId="S::carly.pettiona@healingfoundation.org.au::8cfcf547-e567-4a67-ae5f-7d6e6196302b" providerId="AD" clId="Web-{01DD4F99-FC40-B32B-86A1-CB115E885BA8}" dt="2023-10-03T04:59:01.699" v="12" actId="14100"/>
        <pc:sldMkLst>
          <pc:docMk/>
          <pc:sldMk cId="1008212083" sldId="392"/>
        </pc:sldMkLst>
        <pc:spChg chg="mod">
          <ac:chgData name="Carly Pettiona" userId="S::carly.pettiona@healingfoundation.org.au::8cfcf547-e567-4a67-ae5f-7d6e6196302b" providerId="AD" clId="Web-{01DD4F99-FC40-B32B-86A1-CB115E885BA8}" dt="2023-10-03T04:59:01.699" v="12" actId="14100"/>
          <ac:spMkLst>
            <pc:docMk/>
            <pc:sldMk cId="1008212083" sldId="392"/>
            <ac:spMk id="5" creationId="{1D0DFB20-AC56-A70F-BE57-312821FE351B}"/>
          </ac:spMkLst>
        </pc:spChg>
      </pc:sldChg>
      <pc:sldChg chg="modSp">
        <pc:chgData name="Carly Pettiona" userId="S::carly.pettiona@healingfoundation.org.au::8cfcf547-e567-4a67-ae5f-7d6e6196302b" providerId="AD" clId="Web-{01DD4F99-FC40-B32B-86A1-CB115E885BA8}" dt="2023-10-03T04:58:13.666" v="10" actId="1076"/>
        <pc:sldMkLst>
          <pc:docMk/>
          <pc:sldMk cId="1434699194" sldId="452"/>
        </pc:sldMkLst>
        <pc:picChg chg="mod">
          <ac:chgData name="Carly Pettiona" userId="S::carly.pettiona@healingfoundation.org.au::8cfcf547-e567-4a67-ae5f-7d6e6196302b" providerId="AD" clId="Web-{01DD4F99-FC40-B32B-86A1-CB115E885BA8}" dt="2023-10-03T04:58:13.666" v="10" actId="1076"/>
          <ac:picMkLst>
            <pc:docMk/>
            <pc:sldMk cId="1434699194" sldId="452"/>
            <ac:picMk id="4" creationId="{BFC75E8D-0598-404F-ED4D-F5543C58C0D9}"/>
          </ac:picMkLst>
        </pc:picChg>
      </pc:sldChg>
      <pc:sldChg chg="addSp delSp modSp">
        <pc:chgData name="Carly Pettiona" userId="S::carly.pettiona@healingfoundation.org.au::8cfcf547-e567-4a67-ae5f-7d6e6196302b" providerId="AD" clId="Web-{01DD4F99-FC40-B32B-86A1-CB115E885BA8}" dt="2023-10-03T04:58:00.994" v="7" actId="14100"/>
        <pc:sldMkLst>
          <pc:docMk/>
          <pc:sldMk cId="127561016" sldId="476"/>
        </pc:sldMkLst>
        <pc:spChg chg="mod">
          <ac:chgData name="Carly Pettiona" userId="S::carly.pettiona@healingfoundation.org.au::8cfcf547-e567-4a67-ae5f-7d6e6196302b" providerId="AD" clId="Web-{01DD4F99-FC40-B32B-86A1-CB115E885BA8}" dt="2023-10-03T04:57:38.447" v="1" actId="1076"/>
          <ac:spMkLst>
            <pc:docMk/>
            <pc:sldMk cId="127561016" sldId="476"/>
            <ac:spMk id="5" creationId="{2A9F4131-AEF8-F413-82F2-2F1D9CCE76E0}"/>
          </ac:spMkLst>
        </pc:spChg>
        <pc:picChg chg="del">
          <ac:chgData name="Carly Pettiona" userId="S::carly.pettiona@healingfoundation.org.au::8cfcf547-e567-4a67-ae5f-7d6e6196302b" providerId="AD" clId="Web-{01DD4F99-FC40-B32B-86A1-CB115E885BA8}" dt="2023-10-03T04:57:19.477" v="0"/>
          <ac:picMkLst>
            <pc:docMk/>
            <pc:sldMk cId="127561016" sldId="476"/>
            <ac:picMk id="2" creationId="{2A9642F4-E2EE-83C6-A075-6A0499027695}"/>
          </ac:picMkLst>
        </pc:picChg>
        <pc:picChg chg="add del mod">
          <ac:chgData name="Carly Pettiona" userId="S::carly.pettiona@healingfoundation.org.au::8cfcf547-e567-4a67-ae5f-7d6e6196302b" providerId="AD" clId="Web-{01DD4F99-FC40-B32B-86A1-CB115E885BA8}" dt="2023-10-03T04:57:43.509" v="4"/>
          <ac:picMkLst>
            <pc:docMk/>
            <pc:sldMk cId="127561016" sldId="476"/>
            <ac:picMk id="4" creationId="{7BC53539-878A-C280-0F63-AB7883444285}"/>
          </ac:picMkLst>
        </pc:picChg>
        <pc:picChg chg="add mod">
          <ac:chgData name="Carly Pettiona" userId="S::carly.pettiona@healingfoundation.org.au::8cfcf547-e567-4a67-ae5f-7d6e6196302b" providerId="AD" clId="Web-{01DD4F99-FC40-B32B-86A1-CB115E885BA8}" dt="2023-10-03T04:58:00.994" v="7" actId="14100"/>
          <ac:picMkLst>
            <pc:docMk/>
            <pc:sldMk cId="127561016" sldId="476"/>
            <ac:picMk id="6" creationId="{D285B95D-C78D-949D-BB08-F616308FA9D2}"/>
          </ac:picMkLst>
        </pc:picChg>
      </pc:sldChg>
    </pc:docChg>
  </pc:docChgLst>
  <pc:docChgLst>
    <pc:chgData name="Carly Pettiona" userId="S::carly.pettiona@healingfoundation.org.au::8cfcf547-e567-4a67-ae5f-7d6e6196302b" providerId="AD" clId="Web-{395DE63F-2A2D-A477-56B8-BE16DD47BD78}"/>
    <pc:docChg chg="modSld">
      <pc:chgData name="Carly Pettiona" userId="S::carly.pettiona@healingfoundation.org.au::8cfcf547-e567-4a67-ae5f-7d6e6196302b" providerId="AD" clId="Web-{395DE63F-2A2D-A477-56B8-BE16DD47BD78}" dt="2023-07-25T04:59:29.380" v="1" actId="20577"/>
      <pc:docMkLst>
        <pc:docMk/>
      </pc:docMkLst>
      <pc:sldChg chg="modSp">
        <pc:chgData name="Carly Pettiona" userId="S::carly.pettiona@healingfoundation.org.au::8cfcf547-e567-4a67-ae5f-7d6e6196302b" providerId="AD" clId="Web-{395DE63F-2A2D-A477-56B8-BE16DD47BD78}" dt="2023-07-25T04:59:29.380" v="1" actId="20577"/>
        <pc:sldMkLst>
          <pc:docMk/>
          <pc:sldMk cId="1008212083" sldId="392"/>
        </pc:sldMkLst>
        <pc:spChg chg="mod">
          <ac:chgData name="Carly Pettiona" userId="S::carly.pettiona@healingfoundation.org.au::8cfcf547-e567-4a67-ae5f-7d6e6196302b" providerId="AD" clId="Web-{395DE63F-2A2D-A477-56B8-BE16DD47BD78}" dt="2023-07-25T04:59:29.380" v="1" actId="20577"/>
          <ac:spMkLst>
            <pc:docMk/>
            <pc:sldMk cId="1008212083" sldId="392"/>
            <ac:spMk id="5" creationId="{1D0DFB20-AC56-A70F-BE57-312821FE351B}"/>
          </ac:spMkLst>
        </pc:spChg>
      </pc:sldChg>
    </pc:docChg>
  </pc:docChgLst>
  <pc:docChgLst>
    <pc:chgData name="Carly Pettiona" userId="S::carly.pettiona@healingfoundation.org.au::8cfcf547-e567-4a67-ae5f-7d6e6196302b" providerId="AD" clId="Web-{A4B21E01-A599-28AC-B6C6-590821A7AD1B}"/>
    <pc:docChg chg="modSld">
      <pc:chgData name="Carly Pettiona" userId="S::carly.pettiona@healingfoundation.org.au::8cfcf547-e567-4a67-ae5f-7d6e6196302b" providerId="AD" clId="Web-{A4B21E01-A599-28AC-B6C6-590821A7AD1B}" dt="2023-09-08T00:30:43.680" v="380" actId="1076"/>
      <pc:docMkLst>
        <pc:docMk/>
      </pc:docMkLst>
      <pc:sldChg chg="modNotes">
        <pc:chgData name="Carly Pettiona" userId="S::carly.pettiona@healingfoundation.org.au::8cfcf547-e567-4a67-ae5f-7d6e6196302b" providerId="AD" clId="Web-{A4B21E01-A599-28AC-B6C6-590821A7AD1B}" dt="2023-09-07T22:26:38.994" v="28"/>
        <pc:sldMkLst>
          <pc:docMk/>
          <pc:sldMk cId="671484903" sldId="347"/>
        </pc:sldMkLst>
      </pc:sldChg>
      <pc:sldChg chg="modSp modNotes">
        <pc:chgData name="Carly Pettiona" userId="S::carly.pettiona@healingfoundation.org.au::8cfcf547-e567-4a67-ae5f-7d6e6196302b" providerId="AD" clId="Web-{A4B21E01-A599-28AC-B6C6-590821A7AD1B}" dt="2023-09-07T22:27:15.276" v="43" actId="20577"/>
        <pc:sldMkLst>
          <pc:docMk/>
          <pc:sldMk cId="2620568963" sldId="348"/>
        </pc:sldMkLst>
        <pc:spChg chg="mod">
          <ac:chgData name="Carly Pettiona" userId="S::carly.pettiona@healingfoundation.org.au::8cfcf547-e567-4a67-ae5f-7d6e6196302b" providerId="AD" clId="Web-{A4B21E01-A599-28AC-B6C6-590821A7AD1B}" dt="2023-09-07T22:27:15.276" v="43" actId="20577"/>
          <ac:spMkLst>
            <pc:docMk/>
            <pc:sldMk cId="2620568963" sldId="348"/>
            <ac:spMk id="12" creationId="{C6311102-E149-B8C3-C1F9-75C5BF494E27}"/>
          </ac:spMkLst>
        </pc:spChg>
      </pc:sldChg>
      <pc:sldChg chg="modNotes">
        <pc:chgData name="Carly Pettiona" userId="S::carly.pettiona@healingfoundation.org.au::8cfcf547-e567-4a67-ae5f-7d6e6196302b" providerId="AD" clId="Web-{A4B21E01-A599-28AC-B6C6-590821A7AD1B}" dt="2023-09-07T22:28:30.325" v="62"/>
        <pc:sldMkLst>
          <pc:docMk/>
          <pc:sldMk cId="4090891799" sldId="355"/>
        </pc:sldMkLst>
      </pc:sldChg>
      <pc:sldChg chg="modAnim">
        <pc:chgData name="Carly Pettiona" userId="S::carly.pettiona@healingfoundation.org.au::8cfcf547-e567-4a67-ae5f-7d6e6196302b" providerId="AD" clId="Web-{A4B21E01-A599-28AC-B6C6-590821A7AD1B}" dt="2023-09-08T00:21:17.790" v="335"/>
        <pc:sldMkLst>
          <pc:docMk/>
          <pc:sldMk cId="4169424410" sldId="362"/>
        </pc:sldMkLst>
      </pc:sldChg>
      <pc:sldChg chg="addSp delSp modSp addAnim delAnim">
        <pc:chgData name="Carly Pettiona" userId="S::carly.pettiona@healingfoundation.org.au::8cfcf547-e567-4a67-ae5f-7d6e6196302b" providerId="AD" clId="Web-{A4B21E01-A599-28AC-B6C6-590821A7AD1B}" dt="2023-09-07T23:26:05.126" v="268"/>
        <pc:sldMkLst>
          <pc:docMk/>
          <pc:sldMk cId="1541366499" sldId="417"/>
        </pc:sldMkLst>
        <pc:spChg chg="mod topLvl">
          <ac:chgData name="Carly Pettiona" userId="S::carly.pettiona@healingfoundation.org.au::8cfcf547-e567-4a67-ae5f-7d6e6196302b" providerId="AD" clId="Web-{A4B21E01-A599-28AC-B6C6-590821A7AD1B}" dt="2023-09-07T23:25:46.422" v="262" actId="20577"/>
          <ac:spMkLst>
            <pc:docMk/>
            <pc:sldMk cId="1541366499" sldId="417"/>
            <ac:spMk id="2" creationId="{79E27399-617F-D151-3C79-DDBEE6FCD43B}"/>
          </ac:spMkLst>
        </pc:spChg>
        <pc:spChg chg="mod topLvl">
          <ac:chgData name="Carly Pettiona" userId="S::carly.pettiona@healingfoundation.org.au::8cfcf547-e567-4a67-ae5f-7d6e6196302b" providerId="AD" clId="Web-{A4B21E01-A599-28AC-B6C6-590821A7AD1B}" dt="2023-09-07T23:22:50.027" v="228"/>
          <ac:spMkLst>
            <pc:docMk/>
            <pc:sldMk cId="1541366499" sldId="417"/>
            <ac:spMk id="4" creationId="{1EE6339D-9E9A-84D5-DC59-7F19AF9CFFB5}"/>
          </ac:spMkLst>
        </pc:spChg>
        <pc:spChg chg="mod topLvl">
          <ac:chgData name="Carly Pettiona" userId="S::carly.pettiona@healingfoundation.org.au::8cfcf547-e567-4a67-ae5f-7d6e6196302b" providerId="AD" clId="Web-{A4B21E01-A599-28AC-B6C6-590821A7AD1B}" dt="2023-09-07T23:25:49.594" v="263" actId="20577"/>
          <ac:spMkLst>
            <pc:docMk/>
            <pc:sldMk cId="1541366499" sldId="417"/>
            <ac:spMk id="5" creationId="{2991391B-D1AD-FE4B-7F7B-5A2F81A4B8C1}"/>
          </ac:spMkLst>
        </pc:spChg>
        <pc:spChg chg="mod topLvl">
          <ac:chgData name="Carly Pettiona" userId="S::carly.pettiona@healingfoundation.org.au::8cfcf547-e567-4a67-ae5f-7d6e6196302b" providerId="AD" clId="Web-{A4B21E01-A599-28AC-B6C6-590821A7AD1B}" dt="2023-09-07T23:25:24.078" v="258" actId="1076"/>
          <ac:spMkLst>
            <pc:docMk/>
            <pc:sldMk cId="1541366499" sldId="417"/>
            <ac:spMk id="9" creationId="{F54EE4E2-0C12-E5AF-BE1E-E82B8A267AB7}"/>
          </ac:spMkLst>
        </pc:spChg>
        <pc:spChg chg="mod topLvl">
          <ac:chgData name="Carly Pettiona" userId="S::carly.pettiona@healingfoundation.org.au::8cfcf547-e567-4a67-ae5f-7d6e6196302b" providerId="AD" clId="Web-{A4B21E01-A599-28AC-B6C6-590821A7AD1B}" dt="2023-09-07T23:24:05.857" v="252" actId="1076"/>
          <ac:spMkLst>
            <pc:docMk/>
            <pc:sldMk cId="1541366499" sldId="417"/>
            <ac:spMk id="10" creationId="{7F3961E6-27D0-11E4-58C9-D818DBDC58E6}"/>
          </ac:spMkLst>
        </pc:spChg>
        <pc:spChg chg="del mod topLvl">
          <ac:chgData name="Carly Pettiona" userId="S::carly.pettiona@healingfoundation.org.au::8cfcf547-e567-4a67-ae5f-7d6e6196302b" providerId="AD" clId="Web-{A4B21E01-A599-28AC-B6C6-590821A7AD1B}" dt="2023-09-07T22:41:52.204" v="83"/>
          <ac:spMkLst>
            <pc:docMk/>
            <pc:sldMk cId="1541366499" sldId="417"/>
            <ac:spMk id="12" creationId="{3DD8B3C2-3D10-26DE-D6D0-4C2E5A17822A}"/>
          </ac:spMkLst>
        </pc:spChg>
        <pc:spChg chg="del topLvl">
          <ac:chgData name="Carly Pettiona" userId="S::carly.pettiona@healingfoundation.org.au::8cfcf547-e567-4a67-ae5f-7d6e6196302b" providerId="AD" clId="Web-{A4B21E01-A599-28AC-B6C6-590821A7AD1B}" dt="2023-09-07T22:47:03.945" v="97"/>
          <ac:spMkLst>
            <pc:docMk/>
            <pc:sldMk cId="1541366499" sldId="417"/>
            <ac:spMk id="13" creationId="{B7485894-AA00-9841-C3E9-5993C1B465CC}"/>
          </ac:spMkLst>
        </pc:spChg>
        <pc:spChg chg="del topLvl">
          <ac:chgData name="Carly Pettiona" userId="S::carly.pettiona@healingfoundation.org.au::8cfcf547-e567-4a67-ae5f-7d6e6196302b" providerId="AD" clId="Web-{A4B21E01-A599-28AC-B6C6-590821A7AD1B}" dt="2023-09-07T22:42:08.766" v="87"/>
          <ac:spMkLst>
            <pc:docMk/>
            <pc:sldMk cId="1541366499" sldId="417"/>
            <ac:spMk id="14" creationId="{98EE2CBF-AE05-6B05-D99C-3B82C4D1C352}"/>
          </ac:spMkLst>
        </pc:spChg>
        <pc:spChg chg="del topLvl">
          <ac:chgData name="Carly Pettiona" userId="S::carly.pettiona@healingfoundation.org.au::8cfcf547-e567-4a67-ae5f-7d6e6196302b" providerId="AD" clId="Web-{A4B21E01-A599-28AC-B6C6-590821A7AD1B}" dt="2023-09-07T22:47:03.945" v="99"/>
          <ac:spMkLst>
            <pc:docMk/>
            <pc:sldMk cId="1541366499" sldId="417"/>
            <ac:spMk id="15" creationId="{5706191E-62C0-E064-CC9F-7F10974CB22A}"/>
          </ac:spMkLst>
        </pc:spChg>
        <pc:spChg chg="del topLvl">
          <ac:chgData name="Carly Pettiona" userId="S::carly.pettiona@healingfoundation.org.au::8cfcf547-e567-4a67-ae5f-7d6e6196302b" providerId="AD" clId="Web-{A4B21E01-A599-28AC-B6C6-590821A7AD1B}" dt="2023-09-07T22:47:03.945" v="98"/>
          <ac:spMkLst>
            <pc:docMk/>
            <pc:sldMk cId="1541366499" sldId="417"/>
            <ac:spMk id="16" creationId="{663A5CA7-3D6A-D9A0-11B9-76FB055C6BD8}"/>
          </ac:spMkLst>
        </pc:spChg>
        <pc:grpChg chg="del mod">
          <ac:chgData name="Carly Pettiona" userId="S::carly.pettiona@healingfoundation.org.au::8cfcf547-e567-4a67-ae5f-7d6e6196302b" providerId="AD" clId="Web-{A4B21E01-A599-28AC-B6C6-590821A7AD1B}" dt="2023-09-07T22:40:28.139" v="67"/>
          <ac:grpSpMkLst>
            <pc:docMk/>
            <pc:sldMk cId="1541366499" sldId="417"/>
            <ac:grpSpMk id="17" creationId="{B052DDCE-753B-586E-3D67-6FF0348F6E30}"/>
          </ac:grpSpMkLst>
        </pc:grpChg>
        <pc:grpChg chg="del">
          <ac:chgData name="Carly Pettiona" userId="S::carly.pettiona@healingfoundation.org.au::8cfcf547-e567-4a67-ae5f-7d6e6196302b" providerId="AD" clId="Web-{A4B21E01-A599-28AC-B6C6-590821A7AD1B}" dt="2023-09-07T22:46:48.679" v="91"/>
          <ac:grpSpMkLst>
            <pc:docMk/>
            <pc:sldMk cId="1541366499" sldId="417"/>
            <ac:grpSpMk id="18" creationId="{7C783195-B81A-D6F7-39E8-4CBAD38F17F8}"/>
          </ac:grpSpMkLst>
        </pc:grpChg>
        <pc:grpChg chg="del">
          <ac:chgData name="Carly Pettiona" userId="S::carly.pettiona@healingfoundation.org.au::8cfcf547-e567-4a67-ae5f-7d6e6196302b" providerId="AD" clId="Web-{A4B21E01-A599-28AC-B6C6-590821A7AD1B}" dt="2023-09-07T22:46:51.523" v="92"/>
          <ac:grpSpMkLst>
            <pc:docMk/>
            <pc:sldMk cId="1541366499" sldId="417"/>
            <ac:grpSpMk id="19" creationId="{2138BD79-5470-AE65-3BFA-F35CE70B5984}"/>
          </ac:grpSpMkLst>
        </pc:grpChg>
        <pc:grpChg chg="del">
          <ac:chgData name="Carly Pettiona" userId="S::carly.pettiona@healingfoundation.org.au::8cfcf547-e567-4a67-ae5f-7d6e6196302b" providerId="AD" clId="Web-{A4B21E01-A599-28AC-B6C6-590821A7AD1B}" dt="2023-09-07T22:42:05.719" v="86"/>
          <ac:grpSpMkLst>
            <pc:docMk/>
            <pc:sldMk cId="1541366499" sldId="417"/>
            <ac:grpSpMk id="21" creationId="{8C3913F9-1CFE-7E9E-4F08-D0A6CA997E29}"/>
          </ac:grpSpMkLst>
        </pc:grpChg>
        <pc:grpChg chg="del">
          <ac:chgData name="Carly Pettiona" userId="S::carly.pettiona@healingfoundation.org.au::8cfcf547-e567-4a67-ae5f-7d6e6196302b" providerId="AD" clId="Web-{A4B21E01-A599-28AC-B6C6-590821A7AD1B}" dt="2023-09-07T22:46:54.179" v="93"/>
          <ac:grpSpMkLst>
            <pc:docMk/>
            <pc:sldMk cId="1541366499" sldId="417"/>
            <ac:grpSpMk id="22" creationId="{27077F49-018B-5A25-6317-161796E9F94B}"/>
          </ac:grpSpMkLst>
        </pc:grpChg>
        <pc:grpChg chg="add del">
          <ac:chgData name="Carly Pettiona" userId="S::carly.pettiona@healingfoundation.org.au::8cfcf547-e567-4a67-ae5f-7d6e6196302b" providerId="AD" clId="Web-{A4B21E01-A599-28AC-B6C6-590821A7AD1B}" dt="2023-09-07T23:22:52.465" v="229"/>
          <ac:grpSpMkLst>
            <pc:docMk/>
            <pc:sldMk cId="1541366499" sldId="417"/>
            <ac:grpSpMk id="30" creationId="{B5EF5820-3B9A-3D9F-2803-622B74279969}"/>
          </ac:grpSpMkLst>
        </pc:grpChg>
        <pc:grpChg chg="add del">
          <ac:chgData name="Carly Pettiona" userId="S::carly.pettiona@healingfoundation.org.au::8cfcf547-e567-4a67-ae5f-7d6e6196302b" providerId="AD" clId="Web-{A4B21E01-A599-28AC-B6C6-590821A7AD1B}" dt="2023-09-07T23:22:50.027" v="228"/>
          <ac:grpSpMkLst>
            <pc:docMk/>
            <pc:sldMk cId="1541366499" sldId="417"/>
            <ac:grpSpMk id="31" creationId="{1CF4916E-38E2-CAF6-468B-AAE5D97B8922}"/>
          </ac:grpSpMkLst>
        </pc:grpChg>
        <pc:grpChg chg="add del">
          <ac:chgData name="Carly Pettiona" userId="S::carly.pettiona@healingfoundation.org.au::8cfcf547-e567-4a67-ae5f-7d6e6196302b" providerId="AD" clId="Web-{A4B21E01-A599-28AC-B6C6-590821A7AD1B}" dt="2023-09-07T23:22:47.637" v="227"/>
          <ac:grpSpMkLst>
            <pc:docMk/>
            <pc:sldMk cId="1541366499" sldId="417"/>
            <ac:grpSpMk id="32" creationId="{0890E6C0-B79D-81BE-7F64-FFD771A916F6}"/>
          </ac:grpSpMkLst>
        </pc:grpChg>
        <pc:grpChg chg="add del">
          <ac:chgData name="Carly Pettiona" userId="S::carly.pettiona@healingfoundation.org.au::8cfcf547-e567-4a67-ae5f-7d6e6196302b" providerId="AD" clId="Web-{A4B21E01-A599-28AC-B6C6-590821A7AD1B}" dt="2023-09-07T23:22:44.777" v="226"/>
          <ac:grpSpMkLst>
            <pc:docMk/>
            <pc:sldMk cId="1541366499" sldId="417"/>
            <ac:grpSpMk id="33" creationId="{4F7CDBE2-F1CD-E4E9-68B1-C105A202AEF8}"/>
          </ac:grpSpMkLst>
        </pc:grpChg>
        <pc:grpChg chg="add del">
          <ac:chgData name="Carly Pettiona" userId="S::carly.pettiona@healingfoundation.org.au::8cfcf547-e567-4a67-ae5f-7d6e6196302b" providerId="AD" clId="Web-{A4B21E01-A599-28AC-B6C6-590821A7AD1B}" dt="2023-09-07T23:22:39.590" v="225"/>
          <ac:grpSpMkLst>
            <pc:docMk/>
            <pc:sldMk cId="1541366499" sldId="417"/>
            <ac:grpSpMk id="34" creationId="{F0E7259C-DB50-681D-9633-F240E02CE298}"/>
          </ac:grpSpMkLst>
        </pc:grpChg>
        <pc:grpChg chg="add">
          <ac:chgData name="Carly Pettiona" userId="S::carly.pettiona@healingfoundation.org.au::8cfcf547-e567-4a67-ae5f-7d6e6196302b" providerId="AD" clId="Web-{A4B21E01-A599-28AC-B6C6-590821A7AD1B}" dt="2023-09-07T23:24:48.140" v="254"/>
          <ac:grpSpMkLst>
            <pc:docMk/>
            <pc:sldMk cId="1541366499" sldId="417"/>
            <ac:grpSpMk id="41" creationId="{D93FFF42-CA6E-200D-7BE6-05D88D3EC2F7}"/>
          </ac:grpSpMkLst>
        </pc:grpChg>
        <pc:grpChg chg="add">
          <ac:chgData name="Carly Pettiona" userId="S::carly.pettiona@healingfoundation.org.au::8cfcf547-e567-4a67-ae5f-7d6e6196302b" providerId="AD" clId="Web-{A4B21E01-A599-28AC-B6C6-590821A7AD1B}" dt="2023-09-07T23:25:08.046" v="255"/>
          <ac:grpSpMkLst>
            <pc:docMk/>
            <pc:sldMk cId="1541366499" sldId="417"/>
            <ac:grpSpMk id="42" creationId="{3EBAF09B-C90B-6DE6-AA35-6A446634120D}"/>
          </ac:grpSpMkLst>
        </pc:grpChg>
        <pc:grpChg chg="add">
          <ac:chgData name="Carly Pettiona" userId="S::carly.pettiona@healingfoundation.org.au::8cfcf547-e567-4a67-ae5f-7d6e6196302b" providerId="AD" clId="Web-{A4B21E01-A599-28AC-B6C6-590821A7AD1B}" dt="2023-09-07T23:25:27.984" v="259"/>
          <ac:grpSpMkLst>
            <pc:docMk/>
            <pc:sldMk cId="1541366499" sldId="417"/>
            <ac:grpSpMk id="43" creationId="{FDB6C848-A2B6-3679-BA54-51B72E403CA2}"/>
          </ac:grpSpMkLst>
        </pc:grpChg>
        <pc:grpChg chg="add">
          <ac:chgData name="Carly Pettiona" userId="S::carly.pettiona@healingfoundation.org.au::8cfcf547-e567-4a67-ae5f-7d6e6196302b" providerId="AD" clId="Web-{A4B21E01-A599-28AC-B6C6-590821A7AD1B}" dt="2023-09-07T23:25:33.344" v="260"/>
          <ac:grpSpMkLst>
            <pc:docMk/>
            <pc:sldMk cId="1541366499" sldId="417"/>
            <ac:grpSpMk id="44" creationId="{0072691C-5923-A9D6-C004-959A85C60043}"/>
          </ac:grpSpMkLst>
        </pc:grpChg>
        <pc:grpChg chg="add">
          <ac:chgData name="Carly Pettiona" userId="S::carly.pettiona@healingfoundation.org.au::8cfcf547-e567-4a67-ae5f-7d6e6196302b" providerId="AD" clId="Web-{A4B21E01-A599-28AC-B6C6-590821A7AD1B}" dt="2023-09-07T23:25:40.234" v="261"/>
          <ac:grpSpMkLst>
            <pc:docMk/>
            <pc:sldMk cId="1541366499" sldId="417"/>
            <ac:grpSpMk id="45" creationId="{8E8AAF07-A819-0B0B-8C27-95E681B5E9B3}"/>
          </ac:grpSpMkLst>
        </pc:grpChg>
        <pc:picChg chg="add del mod ord">
          <ac:chgData name="Carly Pettiona" userId="S::carly.pettiona@healingfoundation.org.au::8cfcf547-e567-4a67-ae5f-7d6e6196302b" providerId="AD" clId="Web-{A4B21E01-A599-28AC-B6C6-590821A7AD1B}" dt="2023-09-07T22:53:48.767" v="136"/>
          <ac:picMkLst>
            <pc:docMk/>
            <pc:sldMk cId="1541366499" sldId="417"/>
            <ac:picMk id="3" creationId="{FED7E759-1659-03D6-BDC7-7C640AF5A786}"/>
          </ac:picMkLst>
        </pc:picChg>
        <pc:picChg chg="add del mod ord">
          <ac:chgData name="Carly Pettiona" userId="S::carly.pettiona@healingfoundation.org.au::8cfcf547-e567-4a67-ae5f-7d6e6196302b" providerId="AD" clId="Web-{A4B21E01-A599-28AC-B6C6-590821A7AD1B}" dt="2023-09-07T22:53:50.158" v="137"/>
          <ac:picMkLst>
            <pc:docMk/>
            <pc:sldMk cId="1541366499" sldId="417"/>
            <ac:picMk id="8" creationId="{282405F4-F3C6-DBD3-699D-A35072D34A71}"/>
          </ac:picMkLst>
        </pc:picChg>
        <pc:picChg chg="add del mod">
          <ac:chgData name="Carly Pettiona" userId="S::carly.pettiona@healingfoundation.org.au::8cfcf547-e567-4a67-ae5f-7d6e6196302b" providerId="AD" clId="Web-{A4B21E01-A599-28AC-B6C6-590821A7AD1B}" dt="2023-09-07T22:53:47.315" v="135"/>
          <ac:picMkLst>
            <pc:docMk/>
            <pc:sldMk cId="1541366499" sldId="417"/>
            <ac:picMk id="11" creationId="{EF84E461-4924-AC9A-2C44-8C10317CD5B1}"/>
          </ac:picMkLst>
        </pc:picChg>
        <pc:picChg chg="add del mod">
          <ac:chgData name="Carly Pettiona" userId="S::carly.pettiona@healingfoundation.org.au::8cfcf547-e567-4a67-ae5f-7d6e6196302b" providerId="AD" clId="Web-{A4B21E01-A599-28AC-B6C6-590821A7AD1B}" dt="2023-09-07T22:51:37.920" v="125"/>
          <ac:picMkLst>
            <pc:docMk/>
            <pc:sldMk cId="1541366499" sldId="417"/>
            <ac:picMk id="20" creationId="{5E24C3C4-73D4-3CD4-D39F-2E42AFB331C0}"/>
          </ac:picMkLst>
        </pc:picChg>
        <pc:picChg chg="add del mod">
          <ac:chgData name="Carly Pettiona" userId="S::carly.pettiona@healingfoundation.org.au::8cfcf547-e567-4a67-ae5f-7d6e6196302b" providerId="AD" clId="Web-{A4B21E01-A599-28AC-B6C6-590821A7AD1B}" dt="2023-09-07T22:51:47.014" v="127"/>
          <ac:picMkLst>
            <pc:docMk/>
            <pc:sldMk cId="1541366499" sldId="417"/>
            <ac:picMk id="23" creationId="{8B7132B0-96F6-5B35-77DC-3F7C1190E395}"/>
          </ac:picMkLst>
        </pc:picChg>
        <pc:picChg chg="add del mod ord">
          <ac:chgData name="Carly Pettiona" userId="S::carly.pettiona@healingfoundation.org.au::8cfcf547-e567-4a67-ae5f-7d6e6196302b" providerId="AD" clId="Web-{A4B21E01-A599-28AC-B6C6-590821A7AD1B}" dt="2023-09-07T22:53:22.564" v="131"/>
          <ac:picMkLst>
            <pc:docMk/>
            <pc:sldMk cId="1541366499" sldId="417"/>
            <ac:picMk id="24" creationId="{B25DD663-77EE-60AF-7BF8-16344B44562A}"/>
          </ac:picMkLst>
        </pc:picChg>
        <pc:picChg chg="add del mod ord topLvl">
          <ac:chgData name="Carly Pettiona" userId="S::carly.pettiona@healingfoundation.org.au::8cfcf547-e567-4a67-ae5f-7d6e6196302b" providerId="AD" clId="Web-{A4B21E01-A599-28AC-B6C6-590821A7AD1B}" dt="2023-09-07T23:23:18.872" v="237"/>
          <ac:picMkLst>
            <pc:docMk/>
            <pc:sldMk cId="1541366499" sldId="417"/>
            <ac:picMk id="25" creationId="{DC72079D-F5F0-B84A-8D0C-D05CAB00608D}"/>
          </ac:picMkLst>
        </pc:picChg>
        <pc:picChg chg="add del mod ord topLvl">
          <ac:chgData name="Carly Pettiona" userId="S::carly.pettiona@healingfoundation.org.au::8cfcf547-e567-4a67-ae5f-7d6e6196302b" providerId="AD" clId="Web-{A4B21E01-A599-28AC-B6C6-590821A7AD1B}" dt="2023-09-07T23:22:58.059" v="230"/>
          <ac:picMkLst>
            <pc:docMk/>
            <pc:sldMk cId="1541366499" sldId="417"/>
            <ac:picMk id="26" creationId="{6054CDFA-5007-EE0B-3A94-910C09D151AF}"/>
          </ac:picMkLst>
        </pc:picChg>
        <pc:picChg chg="add del mod ord topLvl">
          <ac:chgData name="Carly Pettiona" userId="S::carly.pettiona@healingfoundation.org.au::8cfcf547-e567-4a67-ae5f-7d6e6196302b" providerId="AD" clId="Web-{A4B21E01-A599-28AC-B6C6-590821A7AD1B}" dt="2023-09-07T23:23:07.856" v="233"/>
          <ac:picMkLst>
            <pc:docMk/>
            <pc:sldMk cId="1541366499" sldId="417"/>
            <ac:picMk id="27" creationId="{8AE3EFE2-315F-4554-331F-DF16E93045AB}"/>
          </ac:picMkLst>
        </pc:picChg>
        <pc:picChg chg="add del mod ord topLvl">
          <ac:chgData name="Carly Pettiona" userId="S::carly.pettiona@healingfoundation.org.au::8cfcf547-e567-4a67-ae5f-7d6e6196302b" providerId="AD" clId="Web-{A4B21E01-A599-28AC-B6C6-590821A7AD1B}" dt="2023-09-07T23:23:34.528" v="242"/>
          <ac:picMkLst>
            <pc:docMk/>
            <pc:sldMk cId="1541366499" sldId="417"/>
            <ac:picMk id="28" creationId="{DB05D49F-39FA-BDFE-1BFC-9A1B604B4140}"/>
          </ac:picMkLst>
        </pc:picChg>
        <pc:picChg chg="add del mod ord topLvl">
          <ac:chgData name="Carly Pettiona" userId="S::carly.pettiona@healingfoundation.org.au::8cfcf547-e567-4a67-ae5f-7d6e6196302b" providerId="AD" clId="Web-{A4B21E01-A599-28AC-B6C6-590821A7AD1B}" dt="2023-09-07T23:23:44.200" v="246"/>
          <ac:picMkLst>
            <pc:docMk/>
            <pc:sldMk cId="1541366499" sldId="417"/>
            <ac:picMk id="29" creationId="{BAC8E876-5AA9-927F-CA4A-88A4097977BF}"/>
          </ac:picMkLst>
        </pc:picChg>
        <pc:picChg chg="add del mod">
          <ac:chgData name="Carly Pettiona" userId="S::carly.pettiona@healingfoundation.org.au::8cfcf547-e567-4a67-ae5f-7d6e6196302b" providerId="AD" clId="Web-{A4B21E01-A599-28AC-B6C6-590821A7AD1B}" dt="2023-09-07T23:22:37.074" v="222"/>
          <ac:picMkLst>
            <pc:docMk/>
            <pc:sldMk cId="1541366499" sldId="417"/>
            <ac:picMk id="35" creationId="{37A59ED6-7E4F-A439-9CFF-93633F564E61}"/>
          </ac:picMkLst>
        </pc:picChg>
        <pc:picChg chg="add mod ord">
          <ac:chgData name="Carly Pettiona" userId="S::carly.pettiona@healingfoundation.org.au::8cfcf547-e567-4a67-ae5f-7d6e6196302b" providerId="AD" clId="Web-{A4B21E01-A599-28AC-B6C6-590821A7AD1B}" dt="2023-09-07T23:23:32.794" v="241"/>
          <ac:picMkLst>
            <pc:docMk/>
            <pc:sldMk cId="1541366499" sldId="417"/>
            <ac:picMk id="36" creationId="{8D638B1B-6B63-3D79-2AD7-206C17DCAA18}"/>
          </ac:picMkLst>
        </pc:picChg>
        <pc:picChg chg="add mod ord">
          <ac:chgData name="Carly Pettiona" userId="S::carly.pettiona@healingfoundation.org.au::8cfcf547-e567-4a67-ae5f-7d6e6196302b" providerId="AD" clId="Web-{A4B21E01-A599-28AC-B6C6-590821A7AD1B}" dt="2023-09-07T23:23:29.591" v="240"/>
          <ac:picMkLst>
            <pc:docMk/>
            <pc:sldMk cId="1541366499" sldId="417"/>
            <ac:picMk id="37" creationId="{A67A4E7E-6633-50B0-1894-8F122A29AA74}"/>
          </ac:picMkLst>
        </pc:picChg>
        <pc:picChg chg="add mod ord">
          <ac:chgData name="Carly Pettiona" userId="S::carly.pettiona@healingfoundation.org.au::8cfcf547-e567-4a67-ae5f-7d6e6196302b" providerId="AD" clId="Web-{A4B21E01-A599-28AC-B6C6-590821A7AD1B}" dt="2023-09-07T23:25:21.156" v="256" actId="1076"/>
          <ac:picMkLst>
            <pc:docMk/>
            <pc:sldMk cId="1541366499" sldId="417"/>
            <ac:picMk id="38" creationId="{D9EB4466-0DBA-2EAA-670B-21B2F9BE805F}"/>
          </ac:picMkLst>
        </pc:picChg>
        <pc:picChg chg="add mod ord">
          <ac:chgData name="Carly Pettiona" userId="S::carly.pettiona@healingfoundation.org.au::8cfcf547-e567-4a67-ae5f-7d6e6196302b" providerId="AD" clId="Web-{A4B21E01-A599-28AC-B6C6-590821A7AD1B}" dt="2023-09-07T23:23:42.419" v="245"/>
          <ac:picMkLst>
            <pc:docMk/>
            <pc:sldMk cId="1541366499" sldId="417"/>
            <ac:picMk id="39" creationId="{DFED92AC-C57C-7ECF-F645-739EC4979B40}"/>
          </ac:picMkLst>
        </pc:picChg>
        <pc:picChg chg="add mod ord">
          <ac:chgData name="Carly Pettiona" userId="S::carly.pettiona@healingfoundation.org.au::8cfcf547-e567-4a67-ae5f-7d6e6196302b" providerId="AD" clId="Web-{A4B21E01-A599-28AC-B6C6-590821A7AD1B}" dt="2023-09-07T23:24:16.842" v="253" actId="1076"/>
          <ac:picMkLst>
            <pc:docMk/>
            <pc:sldMk cId="1541366499" sldId="417"/>
            <ac:picMk id="40" creationId="{E03CD301-C8CA-A6B7-057D-6918CFA346FA}"/>
          </ac:picMkLst>
        </pc:picChg>
      </pc:sldChg>
      <pc:sldChg chg="modNotes">
        <pc:chgData name="Carly Pettiona" userId="S::carly.pettiona@healingfoundation.org.au::8cfcf547-e567-4a67-ae5f-7d6e6196302b" providerId="AD" clId="Web-{A4B21E01-A599-28AC-B6C6-590821A7AD1B}" dt="2023-09-07T23:26:56.533" v="311"/>
        <pc:sldMkLst>
          <pc:docMk/>
          <pc:sldMk cId="2016420535" sldId="427"/>
        </pc:sldMkLst>
      </pc:sldChg>
      <pc:sldChg chg="modSp">
        <pc:chgData name="Carly Pettiona" userId="S::carly.pettiona@healingfoundation.org.au::8cfcf547-e567-4a67-ae5f-7d6e6196302b" providerId="AD" clId="Web-{A4B21E01-A599-28AC-B6C6-590821A7AD1B}" dt="2023-09-07T23:32:46.307" v="330" actId="688"/>
        <pc:sldMkLst>
          <pc:docMk/>
          <pc:sldMk cId="3970492126" sldId="432"/>
        </pc:sldMkLst>
        <pc:spChg chg="mod">
          <ac:chgData name="Carly Pettiona" userId="S::carly.pettiona@healingfoundation.org.au::8cfcf547-e567-4a67-ae5f-7d6e6196302b" providerId="AD" clId="Web-{A4B21E01-A599-28AC-B6C6-590821A7AD1B}" dt="2023-09-07T23:32:21.541" v="322" actId="1076"/>
          <ac:spMkLst>
            <pc:docMk/>
            <pc:sldMk cId="3970492126" sldId="432"/>
            <ac:spMk id="3" creationId="{D5077412-EDC6-D259-CA6C-9089B7700087}"/>
          </ac:spMkLst>
        </pc:spChg>
        <pc:picChg chg="mod">
          <ac:chgData name="Carly Pettiona" userId="S::carly.pettiona@healingfoundation.org.au::8cfcf547-e567-4a67-ae5f-7d6e6196302b" providerId="AD" clId="Web-{A4B21E01-A599-28AC-B6C6-590821A7AD1B}" dt="2023-09-07T23:32:30.807" v="326" actId="14100"/>
          <ac:picMkLst>
            <pc:docMk/>
            <pc:sldMk cId="3970492126" sldId="432"/>
            <ac:picMk id="14" creationId="{A365D14E-436D-6EAF-E692-FB591AEE1AAC}"/>
          </ac:picMkLst>
        </pc:picChg>
        <pc:picChg chg="mod">
          <ac:chgData name="Carly Pettiona" userId="S::carly.pettiona@healingfoundation.org.au::8cfcf547-e567-4a67-ae5f-7d6e6196302b" providerId="AD" clId="Web-{A4B21E01-A599-28AC-B6C6-590821A7AD1B}" dt="2023-09-07T23:32:46.307" v="330" actId="688"/>
          <ac:picMkLst>
            <pc:docMk/>
            <pc:sldMk cId="3970492126" sldId="432"/>
            <ac:picMk id="18" creationId="{E7C38A63-1787-9B8F-9B0A-FF2DD18A095E}"/>
          </ac:picMkLst>
        </pc:picChg>
        <pc:picChg chg="mod">
          <ac:chgData name="Carly Pettiona" userId="S::carly.pettiona@healingfoundation.org.au::8cfcf547-e567-4a67-ae5f-7d6e6196302b" providerId="AD" clId="Web-{A4B21E01-A599-28AC-B6C6-590821A7AD1B}" dt="2023-09-07T23:32:44.151" v="329" actId="688"/>
          <ac:picMkLst>
            <pc:docMk/>
            <pc:sldMk cId="3970492126" sldId="432"/>
            <ac:picMk id="25" creationId="{CB08B5B3-2CC8-932B-8A41-257C64696D63}"/>
          </ac:picMkLst>
        </pc:picChg>
      </pc:sldChg>
      <pc:sldChg chg="modSp">
        <pc:chgData name="Carly Pettiona" userId="S::carly.pettiona@healingfoundation.org.au::8cfcf547-e567-4a67-ae5f-7d6e6196302b" providerId="AD" clId="Web-{A4B21E01-A599-28AC-B6C6-590821A7AD1B}" dt="2023-09-07T23:33:11.167" v="333" actId="14100"/>
        <pc:sldMkLst>
          <pc:docMk/>
          <pc:sldMk cId="643977357" sldId="433"/>
        </pc:sldMkLst>
        <pc:spChg chg="mod">
          <ac:chgData name="Carly Pettiona" userId="S::carly.pettiona@healingfoundation.org.au::8cfcf547-e567-4a67-ae5f-7d6e6196302b" providerId="AD" clId="Web-{A4B21E01-A599-28AC-B6C6-590821A7AD1B}" dt="2023-09-07T23:33:11.167" v="333" actId="14100"/>
          <ac:spMkLst>
            <pc:docMk/>
            <pc:sldMk cId="643977357" sldId="433"/>
            <ac:spMk id="5" creationId="{166C9648-FC28-7275-F297-FB016F2CBF1A}"/>
          </ac:spMkLst>
        </pc:spChg>
      </pc:sldChg>
      <pc:sldChg chg="addSp delSp modSp delAnim">
        <pc:chgData name="Carly Pettiona" userId="S::carly.pettiona@healingfoundation.org.au::8cfcf547-e567-4a67-ae5f-7d6e6196302b" providerId="AD" clId="Web-{A4B21E01-A599-28AC-B6C6-590821A7AD1B}" dt="2023-09-08T00:30:43.680" v="380" actId="1076"/>
        <pc:sldMkLst>
          <pc:docMk/>
          <pc:sldMk cId="2791048713" sldId="437"/>
        </pc:sldMkLst>
        <pc:spChg chg="mod">
          <ac:chgData name="Carly Pettiona" userId="S::carly.pettiona@healingfoundation.org.au::8cfcf547-e567-4a67-ae5f-7d6e6196302b" providerId="AD" clId="Web-{A4B21E01-A599-28AC-B6C6-590821A7AD1B}" dt="2023-09-08T00:30:43.680" v="380" actId="1076"/>
          <ac:spMkLst>
            <pc:docMk/>
            <pc:sldMk cId="2791048713" sldId="437"/>
            <ac:spMk id="3" creationId="{9D523C6F-88DD-36C2-1504-1B80707FFB73}"/>
          </ac:spMkLst>
        </pc:spChg>
        <pc:spChg chg="mod">
          <ac:chgData name="Carly Pettiona" userId="S::carly.pettiona@healingfoundation.org.au::8cfcf547-e567-4a67-ae5f-7d6e6196302b" providerId="AD" clId="Web-{A4B21E01-A599-28AC-B6C6-590821A7AD1B}" dt="2023-09-08T00:30:38.993" v="379" actId="1076"/>
          <ac:spMkLst>
            <pc:docMk/>
            <pc:sldMk cId="2791048713" sldId="437"/>
            <ac:spMk id="4" creationId="{EE32F98A-CAF5-7597-C298-257EF27AFFAA}"/>
          </ac:spMkLst>
        </pc:spChg>
        <pc:spChg chg="del topLvl">
          <ac:chgData name="Carly Pettiona" userId="S::carly.pettiona@healingfoundation.org.au::8cfcf547-e567-4a67-ae5f-7d6e6196302b" providerId="AD" clId="Web-{A4B21E01-A599-28AC-B6C6-590821A7AD1B}" dt="2023-09-08T00:26:06.423" v="343"/>
          <ac:spMkLst>
            <pc:docMk/>
            <pc:sldMk cId="2791048713" sldId="437"/>
            <ac:spMk id="6" creationId="{0C3CEF2D-1DE7-8AAB-7203-A62DB9BE25C7}"/>
          </ac:spMkLst>
        </pc:spChg>
        <pc:spChg chg="mod topLvl">
          <ac:chgData name="Carly Pettiona" userId="S::carly.pettiona@healingfoundation.org.au::8cfcf547-e567-4a67-ae5f-7d6e6196302b" providerId="AD" clId="Web-{A4B21E01-A599-28AC-B6C6-590821A7AD1B}" dt="2023-09-08T00:30:35.930" v="378" actId="1076"/>
          <ac:spMkLst>
            <pc:docMk/>
            <pc:sldMk cId="2791048713" sldId="437"/>
            <ac:spMk id="7" creationId="{A2501829-3050-6C35-6D97-04C18689E766}"/>
          </ac:spMkLst>
        </pc:spChg>
        <pc:grpChg chg="del">
          <ac:chgData name="Carly Pettiona" userId="S::carly.pettiona@healingfoundation.org.au::8cfcf547-e567-4a67-ae5f-7d6e6196302b" providerId="AD" clId="Web-{A4B21E01-A599-28AC-B6C6-590821A7AD1B}" dt="2023-09-08T00:25:58.345" v="340"/>
          <ac:grpSpMkLst>
            <pc:docMk/>
            <pc:sldMk cId="2791048713" sldId="437"/>
            <ac:grpSpMk id="9" creationId="{BCA3C3A5-86F4-B06B-EA43-84C4CE5C20A2}"/>
          </ac:grpSpMkLst>
        </pc:grpChg>
        <pc:picChg chg="add del mod modCrop">
          <ac:chgData name="Carly Pettiona" userId="S::carly.pettiona@healingfoundation.org.au::8cfcf547-e567-4a67-ae5f-7d6e6196302b" providerId="AD" clId="Web-{A4B21E01-A599-28AC-B6C6-590821A7AD1B}" dt="2023-09-08T00:26:40.393" v="354"/>
          <ac:picMkLst>
            <pc:docMk/>
            <pc:sldMk cId="2791048713" sldId="437"/>
            <ac:picMk id="8" creationId="{05BC7999-5AE0-B4CB-516D-184910ED303A}"/>
          </ac:picMkLst>
        </pc:picChg>
        <pc:picChg chg="add del mod">
          <ac:chgData name="Carly Pettiona" userId="S::carly.pettiona@healingfoundation.org.au::8cfcf547-e567-4a67-ae5f-7d6e6196302b" providerId="AD" clId="Web-{A4B21E01-A599-28AC-B6C6-590821A7AD1B}" dt="2023-09-08T00:28:52.912" v="356"/>
          <ac:picMkLst>
            <pc:docMk/>
            <pc:sldMk cId="2791048713" sldId="437"/>
            <ac:picMk id="10" creationId="{78D2D2F0-71AD-6155-13FA-51D13914646F}"/>
          </ac:picMkLst>
        </pc:picChg>
        <pc:picChg chg="add mod ord">
          <ac:chgData name="Carly Pettiona" userId="S::carly.pettiona@healingfoundation.org.au::8cfcf547-e567-4a67-ae5f-7d6e6196302b" providerId="AD" clId="Web-{A4B21E01-A599-28AC-B6C6-590821A7AD1B}" dt="2023-09-08T00:30:18.039" v="373" actId="1076"/>
          <ac:picMkLst>
            <pc:docMk/>
            <pc:sldMk cId="2791048713" sldId="437"/>
            <ac:picMk id="11" creationId="{26365E37-C442-7A87-8583-4ADFEE7672A5}"/>
          </ac:picMkLst>
        </pc:picChg>
      </pc:sldChg>
    </pc:docChg>
  </pc:docChgLst>
  <pc:docChgLst>
    <pc:chgData name="Carly Pettiona" userId="S::carly.pettiona@healingfoundation.org.au::8cfcf547-e567-4a67-ae5f-7d6e6196302b" providerId="AD" clId="Web-{DE88DD1E-A597-0615-C142-6DCED464D741}"/>
    <pc:docChg chg="modSld">
      <pc:chgData name="Carly Pettiona" userId="S::carly.pettiona@healingfoundation.org.au::8cfcf547-e567-4a67-ae5f-7d6e6196302b" providerId="AD" clId="Web-{DE88DD1E-A597-0615-C142-6DCED464D741}" dt="2023-09-29T05:08:52.348" v="2" actId="20577"/>
      <pc:docMkLst>
        <pc:docMk/>
      </pc:docMkLst>
      <pc:sldChg chg="modSp">
        <pc:chgData name="Carly Pettiona" userId="S::carly.pettiona@healingfoundation.org.au::8cfcf547-e567-4a67-ae5f-7d6e6196302b" providerId="AD" clId="Web-{DE88DD1E-A597-0615-C142-6DCED464D741}" dt="2023-09-29T05:08:52.348" v="2" actId="20577"/>
        <pc:sldMkLst>
          <pc:docMk/>
          <pc:sldMk cId="2620568963" sldId="348"/>
        </pc:sldMkLst>
        <pc:spChg chg="mod">
          <ac:chgData name="Carly Pettiona" userId="S::carly.pettiona@healingfoundation.org.au::8cfcf547-e567-4a67-ae5f-7d6e6196302b" providerId="AD" clId="Web-{DE88DD1E-A597-0615-C142-6DCED464D741}" dt="2023-09-29T05:08:52.348" v="2" actId="20577"/>
          <ac:spMkLst>
            <pc:docMk/>
            <pc:sldMk cId="2620568963" sldId="348"/>
            <ac:spMk id="12" creationId="{C6311102-E149-B8C3-C1F9-75C5BF494E27}"/>
          </ac:spMkLst>
        </pc:spChg>
      </pc:sldChg>
    </pc:docChg>
  </pc:docChgLst>
  <pc:docChgLst>
    <pc:chgData name="Carly Pettiona" userId="S::carly.pettiona@healingfoundation.org.au::8cfcf547-e567-4a67-ae5f-7d6e6196302b" providerId="AD" clId="Web-{0AE32755-1462-8E9A-B102-FA2FFBBBD03E}"/>
    <pc:docChg chg="addSld delSld modSld">
      <pc:chgData name="Carly Pettiona" userId="S::carly.pettiona@healingfoundation.org.au::8cfcf547-e567-4a67-ae5f-7d6e6196302b" providerId="AD" clId="Web-{0AE32755-1462-8E9A-B102-FA2FFBBBD03E}" dt="2023-09-13T01:40:59.451" v="120"/>
      <pc:docMkLst>
        <pc:docMk/>
      </pc:docMkLst>
      <pc:sldChg chg="modSp">
        <pc:chgData name="Carly Pettiona" userId="S::carly.pettiona@healingfoundation.org.au::8cfcf547-e567-4a67-ae5f-7d6e6196302b" providerId="AD" clId="Web-{0AE32755-1462-8E9A-B102-FA2FFBBBD03E}" dt="2023-09-13T01:22:44.958" v="0" actId="20577"/>
        <pc:sldMkLst>
          <pc:docMk/>
          <pc:sldMk cId="243803033" sldId="341"/>
        </pc:sldMkLst>
        <pc:spChg chg="mod">
          <ac:chgData name="Carly Pettiona" userId="S::carly.pettiona@healingfoundation.org.au::8cfcf547-e567-4a67-ae5f-7d6e6196302b" providerId="AD" clId="Web-{0AE32755-1462-8E9A-B102-FA2FFBBBD03E}" dt="2023-09-13T01:22:44.958" v="0" actId="20577"/>
          <ac:spMkLst>
            <pc:docMk/>
            <pc:sldMk cId="243803033" sldId="341"/>
            <ac:spMk id="8" creationId="{A4D8F16D-7E15-29DF-40AB-9AD496CB558C}"/>
          </ac:spMkLst>
        </pc:spChg>
      </pc:sldChg>
      <pc:sldChg chg="modSp">
        <pc:chgData name="Carly Pettiona" userId="S::carly.pettiona@healingfoundation.org.au::8cfcf547-e567-4a67-ae5f-7d6e6196302b" providerId="AD" clId="Web-{0AE32755-1462-8E9A-B102-FA2FFBBBD03E}" dt="2023-09-13T01:24:00.414" v="9" actId="20577"/>
        <pc:sldMkLst>
          <pc:docMk/>
          <pc:sldMk cId="3474476569" sldId="346"/>
        </pc:sldMkLst>
        <pc:spChg chg="mod">
          <ac:chgData name="Carly Pettiona" userId="S::carly.pettiona@healingfoundation.org.au::8cfcf547-e567-4a67-ae5f-7d6e6196302b" providerId="AD" clId="Web-{0AE32755-1462-8E9A-B102-FA2FFBBBD03E}" dt="2023-09-13T01:24:00.414" v="9" actId="20577"/>
          <ac:spMkLst>
            <pc:docMk/>
            <pc:sldMk cId="3474476569" sldId="346"/>
            <ac:spMk id="10" creationId="{87270656-72D1-D041-5F62-0105F65DF382}"/>
          </ac:spMkLst>
        </pc:spChg>
      </pc:sldChg>
      <pc:sldChg chg="del">
        <pc:chgData name="Carly Pettiona" userId="S::carly.pettiona@healingfoundation.org.au::8cfcf547-e567-4a67-ae5f-7d6e6196302b" providerId="AD" clId="Web-{0AE32755-1462-8E9A-B102-FA2FFBBBD03E}" dt="2023-09-13T01:29:16.332" v="46"/>
        <pc:sldMkLst>
          <pc:docMk/>
          <pc:sldMk cId="1541366499" sldId="417"/>
        </pc:sldMkLst>
      </pc:sldChg>
      <pc:sldChg chg="addSp delSp modSp modNotes">
        <pc:chgData name="Carly Pettiona" userId="S::carly.pettiona@healingfoundation.org.au::8cfcf547-e567-4a67-ae5f-7d6e6196302b" providerId="AD" clId="Web-{0AE32755-1462-8E9A-B102-FA2FFBBBD03E}" dt="2023-09-13T01:29:01.410" v="40"/>
        <pc:sldMkLst>
          <pc:docMk/>
          <pc:sldMk cId="4100747964" sldId="461"/>
        </pc:sldMkLst>
        <pc:spChg chg="mod">
          <ac:chgData name="Carly Pettiona" userId="S::carly.pettiona@healingfoundation.org.au::8cfcf547-e567-4a67-ae5f-7d6e6196302b" providerId="AD" clId="Web-{0AE32755-1462-8E9A-B102-FA2FFBBBD03E}" dt="2023-09-13T01:24:42.213" v="20" actId="1076"/>
          <ac:spMkLst>
            <pc:docMk/>
            <pc:sldMk cId="4100747964" sldId="461"/>
            <ac:spMk id="9" creationId="{EF39603B-2B7E-5E7C-032B-7B7BB0525A71}"/>
          </ac:spMkLst>
        </pc:spChg>
        <pc:picChg chg="add mod modCrop">
          <ac:chgData name="Carly Pettiona" userId="S::carly.pettiona@healingfoundation.org.au::8cfcf547-e567-4a67-ae5f-7d6e6196302b" providerId="AD" clId="Web-{0AE32755-1462-8E9A-B102-FA2FFBBBD03E}" dt="2023-09-13T01:24:36.806" v="19" actId="14100"/>
          <ac:picMkLst>
            <pc:docMk/>
            <pc:sldMk cId="4100747964" sldId="461"/>
            <ac:picMk id="2" creationId="{6A0E8F4E-BF24-F61F-1D64-309242B76F4D}"/>
          </ac:picMkLst>
        </pc:picChg>
        <pc:picChg chg="del">
          <ac:chgData name="Carly Pettiona" userId="S::carly.pettiona@healingfoundation.org.au::8cfcf547-e567-4a67-ae5f-7d6e6196302b" providerId="AD" clId="Web-{0AE32755-1462-8E9A-B102-FA2FFBBBD03E}" dt="2023-09-13T01:24:10.915" v="10"/>
          <ac:picMkLst>
            <pc:docMk/>
            <pc:sldMk cId="4100747964" sldId="461"/>
            <ac:picMk id="4" creationId="{8DD596D0-C631-73A4-98B6-654706926D83}"/>
          </ac:picMkLst>
        </pc:picChg>
        <pc:picChg chg="del">
          <ac:chgData name="Carly Pettiona" userId="S::carly.pettiona@healingfoundation.org.au::8cfcf547-e567-4a67-ae5f-7d6e6196302b" providerId="AD" clId="Web-{0AE32755-1462-8E9A-B102-FA2FFBBBD03E}" dt="2023-09-13T01:24:11.883" v="11"/>
          <ac:picMkLst>
            <pc:docMk/>
            <pc:sldMk cId="4100747964" sldId="461"/>
            <ac:picMk id="10" creationId="{6F472DF6-B418-8293-DDBE-A60059E81849}"/>
          </ac:picMkLst>
        </pc:picChg>
      </pc:sldChg>
      <pc:sldChg chg="del">
        <pc:chgData name="Carly Pettiona" userId="S::carly.pettiona@healingfoundation.org.au::8cfcf547-e567-4a67-ae5f-7d6e6196302b" providerId="AD" clId="Web-{0AE32755-1462-8E9A-B102-FA2FFBBBD03E}" dt="2023-09-13T01:29:06.691" v="41"/>
        <pc:sldMkLst>
          <pc:docMk/>
          <pc:sldMk cId="2100953020" sldId="463"/>
        </pc:sldMkLst>
      </pc:sldChg>
      <pc:sldChg chg="del">
        <pc:chgData name="Carly Pettiona" userId="S::carly.pettiona@healingfoundation.org.au::8cfcf547-e567-4a67-ae5f-7d6e6196302b" providerId="AD" clId="Web-{0AE32755-1462-8E9A-B102-FA2FFBBBD03E}" dt="2023-09-13T01:29:16.332" v="47"/>
        <pc:sldMkLst>
          <pc:docMk/>
          <pc:sldMk cId="2042001883" sldId="508"/>
        </pc:sldMkLst>
      </pc:sldChg>
      <pc:sldChg chg="del">
        <pc:chgData name="Carly Pettiona" userId="S::carly.pettiona@healingfoundation.org.au::8cfcf547-e567-4a67-ae5f-7d6e6196302b" providerId="AD" clId="Web-{0AE32755-1462-8E9A-B102-FA2FFBBBD03E}" dt="2023-09-13T01:29:16.332" v="48"/>
        <pc:sldMkLst>
          <pc:docMk/>
          <pc:sldMk cId="529378757" sldId="509"/>
        </pc:sldMkLst>
      </pc:sldChg>
      <pc:sldChg chg="del">
        <pc:chgData name="Carly Pettiona" userId="S::carly.pettiona@healingfoundation.org.au::8cfcf547-e567-4a67-ae5f-7d6e6196302b" providerId="AD" clId="Web-{0AE32755-1462-8E9A-B102-FA2FFBBBD03E}" dt="2023-09-13T01:29:16.332" v="44"/>
        <pc:sldMkLst>
          <pc:docMk/>
          <pc:sldMk cId="4244561114" sldId="510"/>
        </pc:sldMkLst>
      </pc:sldChg>
      <pc:sldChg chg="del">
        <pc:chgData name="Carly Pettiona" userId="S::carly.pettiona@healingfoundation.org.au::8cfcf547-e567-4a67-ae5f-7d6e6196302b" providerId="AD" clId="Web-{0AE32755-1462-8E9A-B102-FA2FFBBBD03E}" dt="2023-09-13T01:29:16.332" v="43"/>
        <pc:sldMkLst>
          <pc:docMk/>
          <pc:sldMk cId="1522987391" sldId="511"/>
        </pc:sldMkLst>
      </pc:sldChg>
      <pc:sldChg chg="del">
        <pc:chgData name="Carly Pettiona" userId="S::carly.pettiona@healingfoundation.org.au::8cfcf547-e567-4a67-ae5f-7d6e6196302b" providerId="AD" clId="Web-{0AE32755-1462-8E9A-B102-FA2FFBBBD03E}" dt="2023-09-13T01:29:16.332" v="42"/>
        <pc:sldMkLst>
          <pc:docMk/>
          <pc:sldMk cId="291928414" sldId="512"/>
        </pc:sldMkLst>
      </pc:sldChg>
      <pc:sldChg chg="del">
        <pc:chgData name="Carly Pettiona" userId="S::carly.pettiona@healingfoundation.org.au::8cfcf547-e567-4a67-ae5f-7d6e6196302b" providerId="AD" clId="Web-{0AE32755-1462-8E9A-B102-FA2FFBBBD03E}" dt="2023-09-13T01:29:16.332" v="45"/>
        <pc:sldMkLst>
          <pc:docMk/>
          <pc:sldMk cId="3714939655" sldId="513"/>
        </pc:sldMkLst>
      </pc:sldChg>
      <pc:sldChg chg="add">
        <pc:chgData name="Carly Pettiona" userId="S::carly.pettiona@healingfoundation.org.au::8cfcf547-e567-4a67-ae5f-7d6e6196302b" providerId="AD" clId="Web-{0AE32755-1462-8E9A-B102-FA2FFBBBD03E}" dt="2023-09-13T01:23:16.694" v="1"/>
        <pc:sldMkLst>
          <pc:docMk/>
          <pc:sldMk cId="3141000645" sldId="528"/>
        </pc:sldMkLst>
      </pc:sldChg>
      <pc:sldChg chg="add">
        <pc:chgData name="Carly Pettiona" userId="S::carly.pettiona@healingfoundation.org.au::8cfcf547-e567-4a67-ae5f-7d6e6196302b" providerId="AD" clId="Web-{0AE32755-1462-8E9A-B102-FA2FFBBBD03E}" dt="2023-09-13T01:23:16.741" v="2"/>
        <pc:sldMkLst>
          <pc:docMk/>
          <pc:sldMk cId="1219655335" sldId="529"/>
        </pc:sldMkLst>
      </pc:sldChg>
      <pc:sldChg chg="addSp modSp new modNotes">
        <pc:chgData name="Carly Pettiona" userId="S::carly.pettiona@healingfoundation.org.au::8cfcf547-e567-4a67-ae5f-7d6e6196302b" providerId="AD" clId="Web-{0AE32755-1462-8E9A-B102-FA2FFBBBD03E}" dt="2023-09-13T01:33:36.685" v="67" actId="1076"/>
        <pc:sldMkLst>
          <pc:docMk/>
          <pc:sldMk cId="620975044" sldId="530"/>
        </pc:sldMkLst>
        <pc:spChg chg="add mod">
          <ac:chgData name="Carly Pettiona" userId="S::carly.pettiona@healingfoundation.org.au::8cfcf547-e567-4a67-ae5f-7d6e6196302b" providerId="AD" clId="Web-{0AE32755-1462-8E9A-B102-FA2FFBBBD03E}" dt="2023-09-13T01:33:32.841" v="66" actId="14100"/>
          <ac:spMkLst>
            <pc:docMk/>
            <pc:sldMk cId="620975044" sldId="530"/>
            <ac:spMk id="2" creationId="{C541D1AC-7FFE-DA03-EDE9-EE4A14F09D66}"/>
          </ac:spMkLst>
        </pc:spChg>
        <pc:picChg chg="add mod">
          <ac:chgData name="Carly Pettiona" userId="S::carly.pettiona@healingfoundation.org.au::8cfcf547-e567-4a67-ae5f-7d6e6196302b" providerId="AD" clId="Web-{0AE32755-1462-8E9A-B102-FA2FFBBBD03E}" dt="2023-09-13T01:33:36.685" v="67" actId="1076"/>
          <ac:picMkLst>
            <pc:docMk/>
            <pc:sldMk cId="620975044" sldId="530"/>
            <ac:picMk id="3" creationId="{C7C470D4-7536-96EF-EF34-B4E1EDDD2580}"/>
          </ac:picMkLst>
        </pc:picChg>
      </pc:sldChg>
      <pc:sldChg chg="addSp new modNotes">
        <pc:chgData name="Carly Pettiona" userId="S::carly.pettiona@healingfoundation.org.au::8cfcf547-e567-4a67-ae5f-7d6e6196302b" providerId="AD" clId="Web-{0AE32755-1462-8E9A-B102-FA2FFBBBD03E}" dt="2023-09-13T01:33:52.842" v="69"/>
        <pc:sldMkLst>
          <pc:docMk/>
          <pc:sldMk cId="132244711" sldId="531"/>
        </pc:sldMkLst>
        <pc:spChg chg="add">
          <ac:chgData name="Carly Pettiona" userId="S::carly.pettiona@healingfoundation.org.au::8cfcf547-e567-4a67-ae5f-7d6e6196302b" providerId="AD" clId="Web-{0AE32755-1462-8E9A-B102-FA2FFBBBD03E}" dt="2023-09-13T01:33:45.514" v="68"/>
          <ac:spMkLst>
            <pc:docMk/>
            <pc:sldMk cId="132244711" sldId="531"/>
            <ac:spMk id="2" creationId="{38B31AB2-9150-8BBA-E68B-CEE777266827}"/>
          </ac:spMkLst>
        </pc:spChg>
        <pc:spChg chg="add">
          <ac:chgData name="Carly Pettiona" userId="S::carly.pettiona@healingfoundation.org.au::8cfcf547-e567-4a67-ae5f-7d6e6196302b" providerId="AD" clId="Web-{0AE32755-1462-8E9A-B102-FA2FFBBBD03E}" dt="2023-09-13T01:33:45.514" v="68"/>
          <ac:spMkLst>
            <pc:docMk/>
            <pc:sldMk cId="132244711" sldId="531"/>
            <ac:spMk id="3" creationId="{BFD75CEE-0E7F-A3A7-E569-FC173FFF28F7}"/>
          </ac:spMkLst>
        </pc:spChg>
        <pc:picChg chg="add">
          <ac:chgData name="Carly Pettiona" userId="S::carly.pettiona@healingfoundation.org.au::8cfcf547-e567-4a67-ae5f-7d6e6196302b" providerId="AD" clId="Web-{0AE32755-1462-8E9A-B102-FA2FFBBBD03E}" dt="2023-09-13T01:33:45.514" v="68"/>
          <ac:picMkLst>
            <pc:docMk/>
            <pc:sldMk cId="132244711" sldId="531"/>
            <ac:picMk id="4" creationId="{25D03C1C-83A2-BBE2-99AF-826E039746DD}"/>
          </ac:picMkLst>
        </pc:picChg>
      </pc:sldChg>
      <pc:sldChg chg="addSp new modNotes">
        <pc:chgData name="Carly Pettiona" userId="S::carly.pettiona@healingfoundation.org.au::8cfcf547-e567-4a67-ae5f-7d6e6196302b" providerId="AD" clId="Web-{0AE32755-1462-8E9A-B102-FA2FFBBBD03E}" dt="2023-09-13T01:34:19.937" v="75"/>
        <pc:sldMkLst>
          <pc:docMk/>
          <pc:sldMk cId="678718933" sldId="532"/>
        </pc:sldMkLst>
        <pc:spChg chg="add">
          <ac:chgData name="Carly Pettiona" userId="S::carly.pettiona@healingfoundation.org.au::8cfcf547-e567-4a67-ae5f-7d6e6196302b" providerId="AD" clId="Web-{0AE32755-1462-8E9A-B102-FA2FFBBBD03E}" dt="2023-09-13T01:34:09.030" v="70"/>
          <ac:spMkLst>
            <pc:docMk/>
            <pc:sldMk cId="678718933" sldId="532"/>
            <ac:spMk id="2" creationId="{ECA0F3E4-8115-37DD-BBFD-28A6E3A8699E}"/>
          </ac:spMkLst>
        </pc:spChg>
        <pc:spChg chg="add">
          <ac:chgData name="Carly Pettiona" userId="S::carly.pettiona@healingfoundation.org.au::8cfcf547-e567-4a67-ae5f-7d6e6196302b" providerId="AD" clId="Web-{0AE32755-1462-8E9A-B102-FA2FFBBBD03E}" dt="2023-09-13T01:34:09.030" v="70"/>
          <ac:spMkLst>
            <pc:docMk/>
            <pc:sldMk cId="678718933" sldId="532"/>
            <ac:spMk id="3" creationId="{FCBEEEF4-E0D2-DCC9-E41F-67560F9CFD96}"/>
          </ac:spMkLst>
        </pc:spChg>
        <pc:spChg chg="add">
          <ac:chgData name="Carly Pettiona" userId="S::carly.pettiona@healingfoundation.org.au::8cfcf547-e567-4a67-ae5f-7d6e6196302b" providerId="AD" clId="Web-{0AE32755-1462-8E9A-B102-FA2FFBBBD03E}" dt="2023-09-13T01:34:09.030" v="70"/>
          <ac:spMkLst>
            <pc:docMk/>
            <pc:sldMk cId="678718933" sldId="532"/>
            <ac:spMk id="4" creationId="{30BF40DB-FAD3-EF7D-79B3-3703F762611B}"/>
          </ac:spMkLst>
        </pc:spChg>
      </pc:sldChg>
      <pc:sldChg chg="addSp modSp new modNotes">
        <pc:chgData name="Carly Pettiona" userId="S::carly.pettiona@healingfoundation.org.au::8cfcf547-e567-4a67-ae5f-7d6e6196302b" providerId="AD" clId="Web-{0AE32755-1462-8E9A-B102-FA2FFBBBD03E}" dt="2023-09-13T01:36:09.847" v="79"/>
        <pc:sldMkLst>
          <pc:docMk/>
          <pc:sldMk cId="985926864" sldId="533"/>
        </pc:sldMkLst>
        <pc:spChg chg="add">
          <ac:chgData name="Carly Pettiona" userId="S::carly.pettiona@healingfoundation.org.au::8cfcf547-e567-4a67-ae5f-7d6e6196302b" providerId="AD" clId="Web-{0AE32755-1462-8E9A-B102-FA2FFBBBD03E}" dt="2023-09-13T01:34:28.500" v="76"/>
          <ac:spMkLst>
            <pc:docMk/>
            <pc:sldMk cId="985926864" sldId="533"/>
            <ac:spMk id="2" creationId="{12621A82-318D-2F76-A535-3F2C003FB39A}"/>
          </ac:spMkLst>
        </pc:spChg>
        <pc:spChg chg="add mod">
          <ac:chgData name="Carly Pettiona" userId="S::carly.pettiona@healingfoundation.org.au::8cfcf547-e567-4a67-ae5f-7d6e6196302b" providerId="AD" clId="Web-{0AE32755-1462-8E9A-B102-FA2FFBBBD03E}" dt="2023-09-13T01:34:33.109" v="77"/>
          <ac:spMkLst>
            <pc:docMk/>
            <pc:sldMk cId="985926864" sldId="533"/>
            <ac:spMk id="3" creationId="{0F61470C-982B-56ED-23B2-BF3F2E19E112}"/>
          </ac:spMkLst>
        </pc:spChg>
      </pc:sldChg>
      <pc:sldChg chg="addSp new">
        <pc:chgData name="Carly Pettiona" userId="S::carly.pettiona@healingfoundation.org.au::8cfcf547-e567-4a67-ae5f-7d6e6196302b" providerId="AD" clId="Web-{0AE32755-1462-8E9A-B102-FA2FFBBBD03E}" dt="2023-09-13T01:36:15.394" v="80"/>
        <pc:sldMkLst>
          <pc:docMk/>
          <pc:sldMk cId="529838108" sldId="534"/>
        </pc:sldMkLst>
        <pc:spChg chg="add">
          <ac:chgData name="Carly Pettiona" userId="S::carly.pettiona@healingfoundation.org.au::8cfcf547-e567-4a67-ae5f-7d6e6196302b" providerId="AD" clId="Web-{0AE32755-1462-8E9A-B102-FA2FFBBBD03E}" dt="2023-09-13T01:36:15.394" v="80"/>
          <ac:spMkLst>
            <pc:docMk/>
            <pc:sldMk cId="529838108" sldId="534"/>
            <ac:spMk id="2" creationId="{016701C5-297E-747C-AF50-0273A7FF1B8D}"/>
          </ac:spMkLst>
        </pc:spChg>
        <pc:spChg chg="add">
          <ac:chgData name="Carly Pettiona" userId="S::carly.pettiona@healingfoundation.org.au::8cfcf547-e567-4a67-ae5f-7d6e6196302b" providerId="AD" clId="Web-{0AE32755-1462-8E9A-B102-FA2FFBBBD03E}" dt="2023-09-13T01:36:15.394" v="80"/>
          <ac:spMkLst>
            <pc:docMk/>
            <pc:sldMk cId="529838108" sldId="534"/>
            <ac:spMk id="3" creationId="{993FC9AD-FBEC-6DED-7122-E4619D2EA8AB}"/>
          </ac:spMkLst>
        </pc:spChg>
      </pc:sldChg>
      <pc:sldChg chg="addSp new modNotes">
        <pc:chgData name="Carly Pettiona" userId="S::carly.pettiona@healingfoundation.org.au::8cfcf547-e567-4a67-ae5f-7d6e6196302b" providerId="AD" clId="Web-{0AE32755-1462-8E9A-B102-FA2FFBBBD03E}" dt="2023-09-13T01:36:51.927" v="86"/>
        <pc:sldMkLst>
          <pc:docMk/>
          <pc:sldMk cId="3102823199" sldId="535"/>
        </pc:sldMkLst>
        <pc:spChg chg="add">
          <ac:chgData name="Carly Pettiona" userId="S::carly.pettiona@healingfoundation.org.au::8cfcf547-e567-4a67-ae5f-7d6e6196302b" providerId="AD" clId="Web-{0AE32755-1462-8E9A-B102-FA2FFBBBD03E}" dt="2023-09-13T01:36:41.911" v="81"/>
          <ac:spMkLst>
            <pc:docMk/>
            <pc:sldMk cId="3102823199" sldId="535"/>
            <ac:spMk id="3" creationId="{9BBDF7C9-76D3-A2D7-3F71-C2EE06304351}"/>
          </ac:spMkLst>
        </pc:spChg>
        <pc:picChg chg="add">
          <ac:chgData name="Carly Pettiona" userId="S::carly.pettiona@healingfoundation.org.au::8cfcf547-e567-4a67-ae5f-7d6e6196302b" providerId="AD" clId="Web-{0AE32755-1462-8E9A-B102-FA2FFBBBD03E}" dt="2023-09-13T01:36:41.911" v="81"/>
          <ac:picMkLst>
            <pc:docMk/>
            <pc:sldMk cId="3102823199" sldId="535"/>
            <ac:picMk id="2" creationId="{B0AF57F1-50BA-8C38-DF5F-A2DC82D7A74F}"/>
          </ac:picMkLst>
        </pc:picChg>
      </pc:sldChg>
      <pc:sldChg chg="addSp modSp new modNotes">
        <pc:chgData name="Carly Pettiona" userId="S::carly.pettiona@healingfoundation.org.au::8cfcf547-e567-4a67-ae5f-7d6e6196302b" providerId="AD" clId="Web-{0AE32755-1462-8E9A-B102-FA2FFBBBD03E}" dt="2023-09-13T01:38:14.727" v="100" actId="1076"/>
        <pc:sldMkLst>
          <pc:docMk/>
          <pc:sldMk cId="75470755" sldId="536"/>
        </pc:sldMkLst>
        <pc:spChg chg="add mod">
          <ac:chgData name="Carly Pettiona" userId="S::carly.pettiona@healingfoundation.org.au::8cfcf547-e567-4a67-ae5f-7d6e6196302b" providerId="AD" clId="Web-{0AE32755-1462-8E9A-B102-FA2FFBBBD03E}" dt="2023-09-13T01:37:36.928" v="97" actId="14100"/>
          <ac:spMkLst>
            <pc:docMk/>
            <pc:sldMk cId="75470755" sldId="536"/>
            <ac:spMk id="2" creationId="{FB612A43-3584-9384-A2E5-22EE70F2C4E4}"/>
          </ac:spMkLst>
        </pc:spChg>
        <pc:picChg chg="add mod">
          <ac:chgData name="Carly Pettiona" userId="S::carly.pettiona@healingfoundation.org.au::8cfcf547-e567-4a67-ae5f-7d6e6196302b" providerId="AD" clId="Web-{0AE32755-1462-8E9A-B102-FA2FFBBBD03E}" dt="2023-09-13T01:38:14.727" v="100" actId="1076"/>
          <ac:picMkLst>
            <pc:docMk/>
            <pc:sldMk cId="75470755" sldId="536"/>
            <ac:picMk id="3" creationId="{5F304CFF-3886-9E8A-14AE-CD8BC5C8B847}"/>
          </ac:picMkLst>
        </pc:picChg>
      </pc:sldChg>
      <pc:sldChg chg="addSp modSp new modNotes">
        <pc:chgData name="Carly Pettiona" userId="S::carly.pettiona@healingfoundation.org.au::8cfcf547-e567-4a67-ae5f-7d6e6196302b" providerId="AD" clId="Web-{0AE32755-1462-8E9A-B102-FA2FFBBBD03E}" dt="2023-09-13T01:38:54.540" v="105"/>
        <pc:sldMkLst>
          <pc:docMk/>
          <pc:sldMk cId="2217051532" sldId="537"/>
        </pc:sldMkLst>
        <pc:spChg chg="add">
          <ac:chgData name="Carly Pettiona" userId="S::carly.pettiona@healingfoundation.org.au::8cfcf547-e567-4a67-ae5f-7d6e6196302b" providerId="AD" clId="Web-{0AE32755-1462-8E9A-B102-FA2FFBBBD03E}" dt="2023-09-13T01:38:25.243" v="101"/>
          <ac:spMkLst>
            <pc:docMk/>
            <pc:sldMk cId="2217051532" sldId="537"/>
            <ac:spMk id="2" creationId="{D5CA0899-1E83-E701-1213-848DA3D28F5D}"/>
          </ac:spMkLst>
        </pc:spChg>
        <pc:spChg chg="add mod">
          <ac:chgData name="Carly Pettiona" userId="S::carly.pettiona@healingfoundation.org.au::8cfcf547-e567-4a67-ae5f-7d6e6196302b" providerId="AD" clId="Web-{0AE32755-1462-8E9A-B102-FA2FFBBBD03E}" dt="2023-09-13T01:38:31.977" v="103" actId="20577"/>
          <ac:spMkLst>
            <pc:docMk/>
            <pc:sldMk cId="2217051532" sldId="537"/>
            <ac:spMk id="3" creationId="{BCCC7FBF-4602-872C-1621-254682A6BC40}"/>
          </ac:spMkLst>
        </pc:spChg>
        <pc:picChg chg="add">
          <ac:chgData name="Carly Pettiona" userId="S::carly.pettiona@healingfoundation.org.au::8cfcf547-e567-4a67-ae5f-7d6e6196302b" providerId="AD" clId="Web-{0AE32755-1462-8E9A-B102-FA2FFBBBD03E}" dt="2023-09-13T01:38:25.243" v="101"/>
          <ac:picMkLst>
            <pc:docMk/>
            <pc:sldMk cId="2217051532" sldId="537"/>
            <ac:picMk id="4" creationId="{ABA000B1-3082-9453-5033-8DE032ABEEFA}"/>
          </ac:picMkLst>
        </pc:picChg>
      </pc:sldChg>
      <pc:sldChg chg="addSp delSp modSp new modNotes">
        <pc:chgData name="Carly Pettiona" userId="S::carly.pettiona@healingfoundation.org.au::8cfcf547-e567-4a67-ae5f-7d6e6196302b" providerId="AD" clId="Web-{0AE32755-1462-8E9A-B102-FA2FFBBBD03E}" dt="2023-09-13T01:40:44.482" v="118" actId="1076"/>
        <pc:sldMkLst>
          <pc:docMk/>
          <pc:sldMk cId="3045352717" sldId="538"/>
        </pc:sldMkLst>
        <pc:spChg chg="add">
          <ac:chgData name="Carly Pettiona" userId="S::carly.pettiona@healingfoundation.org.au::8cfcf547-e567-4a67-ae5f-7d6e6196302b" providerId="AD" clId="Web-{0AE32755-1462-8E9A-B102-FA2FFBBBD03E}" dt="2023-09-13T01:39:03.416" v="108"/>
          <ac:spMkLst>
            <pc:docMk/>
            <pc:sldMk cId="3045352717" sldId="538"/>
            <ac:spMk id="2" creationId="{EE1A3947-FEC4-BB5F-0292-0431E7E88CDD}"/>
          </ac:spMkLst>
        </pc:spChg>
        <pc:picChg chg="add del">
          <ac:chgData name="Carly Pettiona" userId="S::carly.pettiona@healingfoundation.org.au::8cfcf547-e567-4a67-ae5f-7d6e6196302b" providerId="AD" clId="Web-{0AE32755-1462-8E9A-B102-FA2FFBBBD03E}" dt="2023-09-13T01:39:15.541" v="110"/>
          <ac:picMkLst>
            <pc:docMk/>
            <pc:sldMk cId="3045352717" sldId="538"/>
            <ac:picMk id="3" creationId="{BC444E5B-1450-ED3E-9F69-48A59D407625}"/>
          </ac:picMkLst>
        </pc:picChg>
        <pc:picChg chg="add mod">
          <ac:chgData name="Carly Pettiona" userId="S::carly.pettiona@healingfoundation.org.au::8cfcf547-e567-4a67-ae5f-7d6e6196302b" providerId="AD" clId="Web-{0AE32755-1462-8E9A-B102-FA2FFBBBD03E}" dt="2023-09-13T01:40:44.482" v="118" actId="1076"/>
          <ac:picMkLst>
            <pc:docMk/>
            <pc:sldMk cId="3045352717" sldId="538"/>
            <ac:picMk id="4" creationId="{C46422DE-817E-C37B-2E85-ABAEC9C53ABF}"/>
          </ac:picMkLst>
        </pc:picChg>
        <pc:picChg chg="add mod">
          <ac:chgData name="Carly Pettiona" userId="S::carly.pettiona@healingfoundation.org.au::8cfcf547-e567-4a67-ae5f-7d6e6196302b" providerId="AD" clId="Web-{0AE32755-1462-8E9A-B102-FA2FFBBBD03E}" dt="2023-09-13T01:40:41.576" v="117" actId="1076"/>
          <ac:picMkLst>
            <pc:docMk/>
            <pc:sldMk cId="3045352717" sldId="538"/>
            <ac:picMk id="6" creationId="{DAD1E57F-9F07-0CA8-FC20-91EDAB30BB82}"/>
          </ac:picMkLst>
        </pc:picChg>
      </pc:sldChg>
      <pc:sldChg chg="addSp modSp new">
        <pc:chgData name="Carly Pettiona" userId="S::carly.pettiona@healingfoundation.org.au::8cfcf547-e567-4a67-ae5f-7d6e6196302b" providerId="AD" clId="Web-{0AE32755-1462-8E9A-B102-FA2FFBBBD03E}" dt="2023-09-13T01:40:59.451" v="120"/>
        <pc:sldMkLst>
          <pc:docMk/>
          <pc:sldMk cId="2104669485" sldId="539"/>
        </pc:sldMkLst>
        <pc:spChg chg="add">
          <ac:chgData name="Carly Pettiona" userId="S::carly.pettiona@healingfoundation.org.au::8cfcf547-e567-4a67-ae5f-7d6e6196302b" providerId="AD" clId="Web-{0AE32755-1462-8E9A-B102-FA2FFBBBD03E}" dt="2023-09-13T01:40:55.545" v="119"/>
          <ac:spMkLst>
            <pc:docMk/>
            <pc:sldMk cId="2104669485" sldId="539"/>
            <ac:spMk id="2" creationId="{A6EA6B23-D8C7-AE38-50D9-81AD2C60C1D3}"/>
          </ac:spMkLst>
        </pc:spChg>
        <pc:spChg chg="add mod">
          <ac:chgData name="Carly Pettiona" userId="S::carly.pettiona@healingfoundation.org.au::8cfcf547-e567-4a67-ae5f-7d6e6196302b" providerId="AD" clId="Web-{0AE32755-1462-8E9A-B102-FA2FFBBBD03E}" dt="2023-09-13T01:40:59.451" v="120"/>
          <ac:spMkLst>
            <pc:docMk/>
            <pc:sldMk cId="2104669485" sldId="539"/>
            <ac:spMk id="3" creationId="{4204E643-C746-FAFC-F1FF-893C9900BAAA}"/>
          </ac:spMkLst>
        </pc:spChg>
      </pc:sldChg>
      <pc:sldChg chg="new">
        <pc:chgData name="Carly Pettiona" userId="S::carly.pettiona@healingfoundation.org.au::8cfcf547-e567-4a67-ae5f-7d6e6196302b" providerId="AD" clId="Web-{0AE32755-1462-8E9A-B102-FA2FFBBBD03E}" dt="2023-09-13T01:38:56.166" v="107"/>
        <pc:sldMkLst>
          <pc:docMk/>
          <pc:sldMk cId="1594631115" sldId="540"/>
        </pc:sldMkLst>
      </pc:sldChg>
    </pc:docChg>
  </pc:docChgLst>
  <pc:docChgLst>
    <pc:chgData name="Carly Pettiona" userId="S::carly.pettiona@healingfoundation.org.au::8cfcf547-e567-4a67-ae5f-7d6e6196302b" providerId="AD" clId="Web-{821E0DCF-A59B-F284-1726-2393B301843A}"/>
    <pc:docChg chg="addSld modSld">
      <pc:chgData name="Carly Pettiona" userId="S::carly.pettiona@healingfoundation.org.au::8cfcf547-e567-4a67-ae5f-7d6e6196302b" providerId="AD" clId="Web-{821E0DCF-A59B-F284-1726-2393B301843A}" dt="2023-09-14T01:30:23.127" v="116"/>
      <pc:docMkLst>
        <pc:docMk/>
      </pc:docMkLst>
      <pc:sldChg chg="addSp delSp modSp modNotes">
        <pc:chgData name="Carly Pettiona" userId="S::carly.pettiona@healingfoundation.org.au::8cfcf547-e567-4a67-ae5f-7d6e6196302b" providerId="AD" clId="Web-{821E0DCF-A59B-F284-1726-2393B301843A}" dt="2023-09-14T01:10:18.415" v="73" actId="1076"/>
        <pc:sldMkLst>
          <pc:docMk/>
          <pc:sldMk cId="1434699194" sldId="452"/>
        </pc:sldMkLst>
        <pc:spChg chg="mod">
          <ac:chgData name="Carly Pettiona" userId="S::carly.pettiona@healingfoundation.org.au::8cfcf547-e567-4a67-ae5f-7d6e6196302b" providerId="AD" clId="Web-{821E0DCF-A59B-F284-1726-2393B301843A}" dt="2023-09-14T01:10:18.415" v="73" actId="1076"/>
          <ac:spMkLst>
            <pc:docMk/>
            <pc:sldMk cId="1434699194" sldId="452"/>
            <ac:spMk id="5" creationId="{1D0DFB20-AC56-A70F-BE57-312821FE351B}"/>
          </ac:spMkLst>
        </pc:spChg>
        <pc:picChg chg="mod">
          <ac:chgData name="Carly Pettiona" userId="S::carly.pettiona@healingfoundation.org.au::8cfcf547-e567-4a67-ae5f-7d6e6196302b" providerId="AD" clId="Web-{821E0DCF-A59B-F284-1726-2393B301843A}" dt="2023-09-14T01:10:12.680" v="72" actId="1076"/>
          <ac:picMkLst>
            <pc:docMk/>
            <pc:sldMk cId="1434699194" sldId="452"/>
            <ac:picMk id="2" creationId="{9D693171-04D7-B477-0DB5-0C87AEFA7670}"/>
          </ac:picMkLst>
        </pc:picChg>
        <pc:picChg chg="add mod ord">
          <ac:chgData name="Carly Pettiona" userId="S::carly.pettiona@healingfoundation.org.au::8cfcf547-e567-4a67-ae5f-7d6e6196302b" providerId="AD" clId="Web-{821E0DCF-A59B-F284-1726-2393B301843A}" dt="2023-09-14T01:10:09.743" v="71"/>
          <ac:picMkLst>
            <pc:docMk/>
            <pc:sldMk cId="1434699194" sldId="452"/>
            <ac:picMk id="3" creationId="{87E946C9-0535-8E8F-FEAB-77B6F8D6472A}"/>
          </ac:picMkLst>
        </pc:picChg>
        <pc:picChg chg="del">
          <ac:chgData name="Carly Pettiona" userId="S::carly.pettiona@healingfoundation.org.au::8cfcf547-e567-4a67-ae5f-7d6e6196302b" providerId="AD" clId="Web-{821E0DCF-A59B-F284-1726-2393B301843A}" dt="2023-09-14T01:09:43.258" v="64"/>
          <ac:picMkLst>
            <pc:docMk/>
            <pc:sldMk cId="1434699194" sldId="452"/>
            <ac:picMk id="4" creationId="{3A3775FF-E485-9DD9-9F38-027F0B7D9E2E}"/>
          </ac:picMkLst>
        </pc:picChg>
      </pc:sldChg>
      <pc:sldChg chg="addSp delSp modSp">
        <pc:chgData name="Carly Pettiona" userId="S::carly.pettiona@healingfoundation.org.au::8cfcf547-e567-4a67-ae5f-7d6e6196302b" providerId="AD" clId="Web-{821E0DCF-A59B-F284-1726-2393B301843A}" dt="2023-09-14T00:41:51.016" v="31" actId="1076"/>
        <pc:sldMkLst>
          <pc:docMk/>
          <pc:sldMk cId="127561016" sldId="476"/>
        </pc:sldMkLst>
        <pc:spChg chg="mod">
          <ac:chgData name="Carly Pettiona" userId="S::carly.pettiona@healingfoundation.org.au::8cfcf547-e567-4a67-ae5f-7d6e6196302b" providerId="AD" clId="Web-{821E0DCF-A59B-F284-1726-2393B301843A}" dt="2023-09-14T00:41:51.016" v="31" actId="1076"/>
          <ac:spMkLst>
            <pc:docMk/>
            <pc:sldMk cId="127561016" sldId="476"/>
            <ac:spMk id="5" creationId="{2A9F4131-AEF8-F413-82F2-2F1D9CCE76E0}"/>
          </ac:spMkLst>
        </pc:spChg>
        <pc:picChg chg="add mod">
          <ac:chgData name="Carly Pettiona" userId="S::carly.pettiona@healingfoundation.org.au::8cfcf547-e567-4a67-ae5f-7d6e6196302b" providerId="AD" clId="Web-{821E0DCF-A59B-F284-1726-2393B301843A}" dt="2023-09-14T00:41:34.140" v="26" actId="14100"/>
          <ac:picMkLst>
            <pc:docMk/>
            <pc:sldMk cId="127561016" sldId="476"/>
            <ac:picMk id="2" creationId="{2A9642F4-E2EE-83C6-A075-6A0499027695}"/>
          </ac:picMkLst>
        </pc:picChg>
        <pc:picChg chg="del">
          <ac:chgData name="Carly Pettiona" userId="S::carly.pettiona@healingfoundation.org.au::8cfcf547-e567-4a67-ae5f-7d6e6196302b" providerId="AD" clId="Web-{821E0DCF-A59B-F284-1726-2393B301843A}" dt="2023-09-14T00:41:27.218" v="23"/>
          <ac:picMkLst>
            <pc:docMk/>
            <pc:sldMk cId="127561016" sldId="476"/>
            <ac:picMk id="8" creationId="{EC8591C5-B146-AEF7-B4A0-CD781F4622D8}"/>
          </ac:picMkLst>
        </pc:picChg>
      </pc:sldChg>
      <pc:sldChg chg="addSp modNotes">
        <pc:chgData name="Carly Pettiona" userId="S::carly.pettiona@healingfoundation.org.au::8cfcf547-e567-4a67-ae5f-7d6e6196302b" providerId="AD" clId="Web-{821E0DCF-A59B-F284-1726-2393B301843A}" dt="2023-09-14T00:38:55.558" v="5"/>
        <pc:sldMkLst>
          <pc:docMk/>
          <pc:sldMk cId="4169841161" sldId="599"/>
        </pc:sldMkLst>
        <pc:spChg chg="add">
          <ac:chgData name="Carly Pettiona" userId="S::carly.pettiona@healingfoundation.org.au::8cfcf547-e567-4a67-ae5f-7d6e6196302b" providerId="AD" clId="Web-{821E0DCF-A59B-F284-1726-2393B301843A}" dt="2023-09-14T00:38:45.761" v="3"/>
          <ac:spMkLst>
            <pc:docMk/>
            <pc:sldMk cId="4169841161" sldId="599"/>
            <ac:spMk id="2" creationId="{7A25E4EA-99F8-B90B-2B73-12CC522128B8}"/>
          </ac:spMkLst>
        </pc:spChg>
        <pc:spChg chg="add">
          <ac:chgData name="Carly Pettiona" userId="S::carly.pettiona@healingfoundation.org.au::8cfcf547-e567-4a67-ae5f-7d6e6196302b" providerId="AD" clId="Web-{821E0DCF-A59B-F284-1726-2393B301843A}" dt="2023-09-14T00:38:45.761" v="3"/>
          <ac:spMkLst>
            <pc:docMk/>
            <pc:sldMk cId="4169841161" sldId="599"/>
            <ac:spMk id="4" creationId="{B0E3FEAF-DEEF-5E54-CD3B-02A137968EF3}"/>
          </ac:spMkLst>
        </pc:spChg>
        <pc:picChg chg="add">
          <ac:chgData name="Carly Pettiona" userId="S::carly.pettiona@healingfoundation.org.au::8cfcf547-e567-4a67-ae5f-7d6e6196302b" providerId="AD" clId="Web-{821E0DCF-A59B-F284-1726-2393B301843A}" dt="2023-09-14T00:38:45.761" v="3"/>
          <ac:picMkLst>
            <pc:docMk/>
            <pc:sldMk cId="4169841161" sldId="599"/>
            <ac:picMk id="3" creationId="{28037212-D5CB-CE19-B32F-B97FF1A2C5F7}"/>
          </ac:picMkLst>
        </pc:picChg>
      </pc:sldChg>
      <pc:sldChg chg="addSp new">
        <pc:chgData name="Carly Pettiona" userId="S::carly.pettiona@healingfoundation.org.au::8cfcf547-e567-4a67-ae5f-7d6e6196302b" providerId="AD" clId="Web-{821E0DCF-A59B-F284-1726-2393B301843A}" dt="2023-09-14T00:39:01.465" v="6"/>
        <pc:sldMkLst>
          <pc:docMk/>
          <pc:sldMk cId="2484161555" sldId="600"/>
        </pc:sldMkLst>
        <pc:spChg chg="add">
          <ac:chgData name="Carly Pettiona" userId="S::carly.pettiona@healingfoundation.org.au::8cfcf547-e567-4a67-ae5f-7d6e6196302b" providerId="AD" clId="Web-{821E0DCF-A59B-F284-1726-2393B301843A}" dt="2023-09-14T00:39:01.465" v="6"/>
          <ac:spMkLst>
            <pc:docMk/>
            <pc:sldMk cId="2484161555" sldId="600"/>
            <ac:spMk id="2" creationId="{4FEDF170-619A-8B39-D1E4-4AB77073A3CA}"/>
          </ac:spMkLst>
        </pc:spChg>
        <pc:spChg chg="add">
          <ac:chgData name="Carly Pettiona" userId="S::carly.pettiona@healingfoundation.org.au::8cfcf547-e567-4a67-ae5f-7d6e6196302b" providerId="AD" clId="Web-{821E0DCF-A59B-F284-1726-2393B301843A}" dt="2023-09-14T00:39:01.465" v="6"/>
          <ac:spMkLst>
            <pc:docMk/>
            <pc:sldMk cId="2484161555" sldId="600"/>
            <ac:spMk id="3" creationId="{E9623873-61B2-E562-794D-679EA4C9709D}"/>
          </ac:spMkLst>
        </pc:spChg>
        <pc:spChg chg="add">
          <ac:chgData name="Carly Pettiona" userId="S::carly.pettiona@healingfoundation.org.au::8cfcf547-e567-4a67-ae5f-7d6e6196302b" providerId="AD" clId="Web-{821E0DCF-A59B-F284-1726-2393B301843A}" dt="2023-09-14T00:39:01.465" v="6"/>
          <ac:spMkLst>
            <pc:docMk/>
            <pc:sldMk cId="2484161555" sldId="600"/>
            <ac:spMk id="4" creationId="{7BCC181A-9317-3E3B-D3FD-A5D2285F861D}"/>
          </ac:spMkLst>
        </pc:spChg>
        <pc:spChg chg="add">
          <ac:chgData name="Carly Pettiona" userId="S::carly.pettiona@healingfoundation.org.au::8cfcf547-e567-4a67-ae5f-7d6e6196302b" providerId="AD" clId="Web-{821E0DCF-A59B-F284-1726-2393B301843A}" dt="2023-09-14T00:39:01.465" v="6"/>
          <ac:spMkLst>
            <pc:docMk/>
            <pc:sldMk cId="2484161555" sldId="600"/>
            <ac:spMk id="5" creationId="{4B174B38-D64B-A437-FA35-5C401562C1AA}"/>
          </ac:spMkLst>
        </pc:spChg>
        <pc:spChg chg="add">
          <ac:chgData name="Carly Pettiona" userId="S::carly.pettiona@healingfoundation.org.au::8cfcf547-e567-4a67-ae5f-7d6e6196302b" providerId="AD" clId="Web-{821E0DCF-A59B-F284-1726-2393B301843A}" dt="2023-09-14T00:39:01.465" v="6"/>
          <ac:spMkLst>
            <pc:docMk/>
            <pc:sldMk cId="2484161555" sldId="600"/>
            <ac:spMk id="6" creationId="{4C10B2D2-9DB3-C578-C9A4-684EDF0974D0}"/>
          </ac:spMkLst>
        </pc:spChg>
      </pc:sldChg>
      <pc:sldChg chg="addSp new modNotes">
        <pc:chgData name="Carly Pettiona" userId="S::carly.pettiona@healingfoundation.org.au::8cfcf547-e567-4a67-ae5f-7d6e6196302b" providerId="AD" clId="Web-{821E0DCF-A59B-F284-1726-2393B301843A}" dt="2023-09-14T00:39:34.091" v="9"/>
        <pc:sldMkLst>
          <pc:docMk/>
          <pc:sldMk cId="3078768584" sldId="601"/>
        </pc:sldMkLst>
        <pc:spChg chg="add">
          <ac:chgData name="Carly Pettiona" userId="S::carly.pettiona@healingfoundation.org.au::8cfcf547-e567-4a67-ae5f-7d6e6196302b" providerId="AD" clId="Web-{821E0DCF-A59B-F284-1726-2393B301843A}" dt="2023-09-14T00:39:19.528" v="7"/>
          <ac:spMkLst>
            <pc:docMk/>
            <pc:sldMk cId="3078768584" sldId="601"/>
            <ac:spMk id="2" creationId="{5B967712-5F64-E952-C796-D6D582B40041}"/>
          </ac:spMkLst>
        </pc:spChg>
        <pc:spChg chg="add">
          <ac:chgData name="Carly Pettiona" userId="S::carly.pettiona@healingfoundation.org.au::8cfcf547-e567-4a67-ae5f-7d6e6196302b" providerId="AD" clId="Web-{821E0DCF-A59B-F284-1726-2393B301843A}" dt="2023-09-14T00:39:19.528" v="7"/>
          <ac:spMkLst>
            <pc:docMk/>
            <pc:sldMk cId="3078768584" sldId="601"/>
            <ac:spMk id="3" creationId="{2282D86A-ED32-2E55-92C5-BD2790177203}"/>
          </ac:spMkLst>
        </pc:spChg>
        <pc:picChg chg="add">
          <ac:chgData name="Carly Pettiona" userId="S::carly.pettiona@healingfoundation.org.au::8cfcf547-e567-4a67-ae5f-7d6e6196302b" providerId="AD" clId="Web-{821E0DCF-A59B-F284-1726-2393B301843A}" dt="2023-09-14T00:39:19.528" v="7"/>
          <ac:picMkLst>
            <pc:docMk/>
            <pc:sldMk cId="3078768584" sldId="601"/>
            <ac:picMk id="4" creationId="{27524B0E-64DD-7C39-AA52-587CB11739D7}"/>
          </ac:picMkLst>
        </pc:picChg>
      </pc:sldChg>
      <pc:sldChg chg="addSp new modNotes">
        <pc:chgData name="Carly Pettiona" userId="S::carly.pettiona@healingfoundation.org.au::8cfcf547-e567-4a67-ae5f-7d6e6196302b" providerId="AD" clId="Web-{821E0DCF-A59B-F284-1726-2393B301843A}" dt="2023-09-14T00:40:30.233" v="14"/>
        <pc:sldMkLst>
          <pc:docMk/>
          <pc:sldMk cId="1377665491" sldId="602"/>
        </pc:sldMkLst>
        <pc:spChg chg="add">
          <ac:chgData name="Carly Pettiona" userId="S::carly.pettiona@healingfoundation.org.au::8cfcf547-e567-4a67-ae5f-7d6e6196302b" providerId="AD" clId="Web-{821E0DCF-A59B-F284-1726-2393B301843A}" dt="2023-09-14T00:40:19.076" v="12"/>
          <ac:spMkLst>
            <pc:docMk/>
            <pc:sldMk cId="1377665491" sldId="602"/>
            <ac:spMk id="2" creationId="{F150A917-F765-10BA-17BD-F3C397090C8D}"/>
          </ac:spMkLst>
        </pc:spChg>
        <pc:spChg chg="add">
          <ac:chgData name="Carly Pettiona" userId="S::carly.pettiona@healingfoundation.org.au::8cfcf547-e567-4a67-ae5f-7d6e6196302b" providerId="AD" clId="Web-{821E0DCF-A59B-F284-1726-2393B301843A}" dt="2023-09-14T00:40:19.076" v="12"/>
          <ac:spMkLst>
            <pc:docMk/>
            <pc:sldMk cId="1377665491" sldId="602"/>
            <ac:spMk id="4" creationId="{6A73E499-9CD7-797C-EAF9-64C8AB082B89}"/>
          </ac:spMkLst>
        </pc:spChg>
        <pc:spChg chg="add">
          <ac:chgData name="Carly Pettiona" userId="S::carly.pettiona@healingfoundation.org.au::8cfcf547-e567-4a67-ae5f-7d6e6196302b" providerId="AD" clId="Web-{821E0DCF-A59B-F284-1726-2393B301843A}" dt="2023-09-14T00:40:19.076" v="12"/>
          <ac:spMkLst>
            <pc:docMk/>
            <pc:sldMk cId="1377665491" sldId="602"/>
            <ac:spMk id="6" creationId="{02379D5A-91CE-4D41-C34F-E10F55A4E20F}"/>
          </ac:spMkLst>
        </pc:spChg>
        <pc:picChg chg="add">
          <ac:chgData name="Carly Pettiona" userId="S::carly.pettiona@healingfoundation.org.au::8cfcf547-e567-4a67-ae5f-7d6e6196302b" providerId="AD" clId="Web-{821E0DCF-A59B-F284-1726-2393B301843A}" dt="2023-09-14T00:40:19.076" v="12"/>
          <ac:picMkLst>
            <pc:docMk/>
            <pc:sldMk cId="1377665491" sldId="602"/>
            <ac:picMk id="3" creationId="{2CC30054-B382-920F-AA01-E57429E7F0FF}"/>
          </ac:picMkLst>
        </pc:picChg>
        <pc:picChg chg="add">
          <ac:chgData name="Carly Pettiona" userId="S::carly.pettiona@healingfoundation.org.au::8cfcf547-e567-4a67-ae5f-7d6e6196302b" providerId="AD" clId="Web-{821E0DCF-A59B-F284-1726-2393B301843A}" dt="2023-09-14T00:40:19.076" v="12"/>
          <ac:picMkLst>
            <pc:docMk/>
            <pc:sldMk cId="1377665491" sldId="602"/>
            <ac:picMk id="5" creationId="{92AB122D-D6EE-F715-A678-F3EDEA1C1B8D}"/>
          </ac:picMkLst>
        </pc:picChg>
      </pc:sldChg>
      <pc:sldChg chg="addSp new modNotes">
        <pc:chgData name="Carly Pettiona" userId="S::carly.pettiona@healingfoundation.org.au::8cfcf547-e567-4a67-ae5f-7d6e6196302b" providerId="AD" clId="Web-{821E0DCF-A59B-F284-1726-2393B301843A}" dt="2023-09-14T00:40:52.280" v="20"/>
        <pc:sldMkLst>
          <pc:docMk/>
          <pc:sldMk cId="3593265484" sldId="603"/>
        </pc:sldMkLst>
        <pc:spChg chg="add">
          <ac:chgData name="Carly Pettiona" userId="S::carly.pettiona@healingfoundation.org.au::8cfcf547-e567-4a67-ae5f-7d6e6196302b" providerId="AD" clId="Web-{821E0DCF-A59B-F284-1726-2393B301843A}" dt="2023-09-14T00:40:37.061" v="15"/>
          <ac:spMkLst>
            <pc:docMk/>
            <pc:sldMk cId="3593265484" sldId="603"/>
            <ac:spMk id="2" creationId="{13DE1F27-595F-7E48-9AA2-85B77EB223DF}"/>
          </ac:spMkLst>
        </pc:spChg>
        <pc:spChg chg="add">
          <ac:chgData name="Carly Pettiona" userId="S::carly.pettiona@healingfoundation.org.au::8cfcf547-e567-4a67-ae5f-7d6e6196302b" providerId="AD" clId="Web-{821E0DCF-A59B-F284-1726-2393B301843A}" dt="2023-09-14T00:40:37.061" v="15"/>
          <ac:spMkLst>
            <pc:docMk/>
            <pc:sldMk cId="3593265484" sldId="603"/>
            <ac:spMk id="3" creationId="{084C1804-168F-8B4E-54FF-5B0BE84E080C}"/>
          </ac:spMkLst>
        </pc:spChg>
        <pc:picChg chg="add">
          <ac:chgData name="Carly Pettiona" userId="S::carly.pettiona@healingfoundation.org.au::8cfcf547-e567-4a67-ae5f-7d6e6196302b" providerId="AD" clId="Web-{821E0DCF-A59B-F284-1726-2393B301843A}" dt="2023-09-14T00:40:41.967" v="16"/>
          <ac:picMkLst>
            <pc:docMk/>
            <pc:sldMk cId="3593265484" sldId="603"/>
            <ac:picMk id="5" creationId="{DDD7EAB9-7546-C1FD-D181-9D271FBF215D}"/>
          </ac:picMkLst>
        </pc:picChg>
        <pc:picChg chg="add">
          <ac:chgData name="Carly Pettiona" userId="S::carly.pettiona@healingfoundation.org.au::8cfcf547-e567-4a67-ae5f-7d6e6196302b" providerId="AD" clId="Web-{821E0DCF-A59B-F284-1726-2393B301843A}" dt="2023-09-14T00:40:41.983" v="17"/>
          <ac:picMkLst>
            <pc:docMk/>
            <pc:sldMk cId="3593265484" sldId="603"/>
            <ac:picMk id="7" creationId="{96E6A84C-547C-38C0-26E2-2C025C1F358B}"/>
          </ac:picMkLst>
        </pc:picChg>
      </pc:sldChg>
      <pc:sldChg chg="addSp new modNotes">
        <pc:chgData name="Carly Pettiona" userId="S::carly.pettiona@healingfoundation.org.au::8cfcf547-e567-4a67-ae5f-7d6e6196302b" providerId="AD" clId="Web-{821E0DCF-A59B-F284-1726-2393B301843A}" dt="2023-09-14T00:41:10.515" v="22"/>
        <pc:sldMkLst>
          <pc:docMk/>
          <pc:sldMk cId="1499948062" sldId="604"/>
        </pc:sldMkLst>
        <pc:spChg chg="add">
          <ac:chgData name="Carly Pettiona" userId="S::carly.pettiona@healingfoundation.org.au::8cfcf547-e567-4a67-ae5f-7d6e6196302b" providerId="AD" clId="Web-{821E0DCF-A59B-F284-1726-2393B301843A}" dt="2023-09-14T00:40:59.186" v="21"/>
          <ac:spMkLst>
            <pc:docMk/>
            <pc:sldMk cId="1499948062" sldId="604"/>
            <ac:spMk id="2" creationId="{097F81A7-E6F2-0C72-E24F-486EE29360B4}"/>
          </ac:spMkLst>
        </pc:spChg>
        <pc:spChg chg="add">
          <ac:chgData name="Carly Pettiona" userId="S::carly.pettiona@healingfoundation.org.au::8cfcf547-e567-4a67-ae5f-7d6e6196302b" providerId="AD" clId="Web-{821E0DCF-A59B-F284-1726-2393B301843A}" dt="2023-09-14T00:40:59.186" v="21"/>
          <ac:spMkLst>
            <pc:docMk/>
            <pc:sldMk cId="1499948062" sldId="604"/>
            <ac:spMk id="3" creationId="{2E5E80C7-296D-B4BB-BEC7-AE917F70F46B}"/>
          </ac:spMkLst>
        </pc:spChg>
      </pc:sldChg>
      <pc:sldChg chg="addSp new modNotes">
        <pc:chgData name="Carly Pettiona" userId="S::carly.pettiona@healingfoundation.org.au::8cfcf547-e567-4a67-ae5f-7d6e6196302b" providerId="AD" clId="Web-{821E0DCF-A59B-F284-1726-2393B301843A}" dt="2023-09-14T01:07:25.583" v="39"/>
        <pc:sldMkLst>
          <pc:docMk/>
          <pc:sldMk cId="2130571399" sldId="605"/>
        </pc:sldMkLst>
        <pc:spChg chg="add">
          <ac:chgData name="Carly Pettiona" userId="S::carly.pettiona@healingfoundation.org.au::8cfcf547-e567-4a67-ae5f-7d6e6196302b" providerId="AD" clId="Web-{821E0DCF-A59B-F284-1726-2393B301843A}" dt="2023-09-14T01:07:17.099" v="37"/>
          <ac:spMkLst>
            <pc:docMk/>
            <pc:sldMk cId="2130571399" sldId="605"/>
            <ac:spMk id="2" creationId="{FA71F2AD-79F4-41A1-250F-E59724592285}"/>
          </ac:spMkLst>
        </pc:spChg>
        <pc:spChg chg="add">
          <ac:chgData name="Carly Pettiona" userId="S::carly.pettiona@healingfoundation.org.au::8cfcf547-e567-4a67-ae5f-7d6e6196302b" providerId="AD" clId="Web-{821E0DCF-A59B-F284-1726-2393B301843A}" dt="2023-09-14T01:07:17.099" v="37"/>
          <ac:spMkLst>
            <pc:docMk/>
            <pc:sldMk cId="2130571399" sldId="605"/>
            <ac:spMk id="3" creationId="{ED6D9FBE-291A-D49B-4897-49C800D9E7E9}"/>
          </ac:spMkLst>
        </pc:spChg>
      </pc:sldChg>
      <pc:sldChg chg="addSp modSp new">
        <pc:chgData name="Carly Pettiona" userId="S::carly.pettiona@healingfoundation.org.au::8cfcf547-e567-4a67-ae5f-7d6e6196302b" providerId="AD" clId="Web-{821E0DCF-A59B-F284-1726-2393B301843A}" dt="2023-09-14T01:08:08.381" v="51" actId="1076"/>
        <pc:sldMkLst>
          <pc:docMk/>
          <pc:sldMk cId="1260331459" sldId="606"/>
        </pc:sldMkLst>
        <pc:spChg chg="add">
          <ac:chgData name="Carly Pettiona" userId="S::carly.pettiona@healingfoundation.org.au::8cfcf547-e567-4a67-ae5f-7d6e6196302b" providerId="AD" clId="Web-{821E0DCF-A59B-F284-1726-2393B301843A}" dt="2023-09-14T01:07:32.365" v="40"/>
          <ac:spMkLst>
            <pc:docMk/>
            <pc:sldMk cId="1260331459" sldId="606"/>
            <ac:spMk id="2" creationId="{E840F718-2615-EA03-F6B5-BBCD50EC95B2}"/>
          </ac:spMkLst>
        </pc:spChg>
        <pc:spChg chg="add">
          <ac:chgData name="Carly Pettiona" userId="S::carly.pettiona@healingfoundation.org.au::8cfcf547-e567-4a67-ae5f-7d6e6196302b" providerId="AD" clId="Web-{821E0DCF-A59B-F284-1726-2393B301843A}" dt="2023-09-14T01:07:32.365" v="40"/>
          <ac:spMkLst>
            <pc:docMk/>
            <pc:sldMk cId="1260331459" sldId="606"/>
            <ac:spMk id="3" creationId="{104EB86B-4E50-E735-1B4E-46B2B3861197}"/>
          </ac:spMkLst>
        </pc:spChg>
        <pc:picChg chg="add mod">
          <ac:chgData name="Carly Pettiona" userId="S::carly.pettiona@healingfoundation.org.au::8cfcf547-e567-4a67-ae5f-7d6e6196302b" providerId="AD" clId="Web-{821E0DCF-A59B-F284-1726-2393B301843A}" dt="2023-09-14T01:07:58.256" v="48" actId="1076"/>
          <ac:picMkLst>
            <pc:docMk/>
            <pc:sldMk cId="1260331459" sldId="606"/>
            <ac:picMk id="4" creationId="{0F6AE265-8700-777D-7A37-6DDB195E0C2F}"/>
          </ac:picMkLst>
        </pc:picChg>
        <pc:picChg chg="add mod">
          <ac:chgData name="Carly Pettiona" userId="S::carly.pettiona@healingfoundation.org.au::8cfcf547-e567-4a67-ae5f-7d6e6196302b" providerId="AD" clId="Web-{821E0DCF-A59B-F284-1726-2393B301843A}" dt="2023-09-14T01:07:59.600" v="49" actId="1076"/>
          <ac:picMkLst>
            <pc:docMk/>
            <pc:sldMk cId="1260331459" sldId="606"/>
            <ac:picMk id="5" creationId="{7BB545E1-5792-5F88-643E-297B4B49DE80}"/>
          </ac:picMkLst>
        </pc:picChg>
        <pc:picChg chg="add mod">
          <ac:chgData name="Carly Pettiona" userId="S::carly.pettiona@healingfoundation.org.au::8cfcf547-e567-4a67-ae5f-7d6e6196302b" providerId="AD" clId="Web-{821E0DCF-A59B-F284-1726-2393B301843A}" dt="2023-09-14T01:08:02.772" v="50" actId="1076"/>
          <ac:picMkLst>
            <pc:docMk/>
            <pc:sldMk cId="1260331459" sldId="606"/>
            <ac:picMk id="6" creationId="{C39333BC-7B4A-BC0B-98A3-BA74906410CB}"/>
          </ac:picMkLst>
        </pc:picChg>
        <pc:picChg chg="add mod">
          <ac:chgData name="Carly Pettiona" userId="S::carly.pettiona@healingfoundation.org.au::8cfcf547-e567-4a67-ae5f-7d6e6196302b" providerId="AD" clId="Web-{821E0DCF-A59B-F284-1726-2393B301843A}" dt="2023-09-14T01:08:08.381" v="51" actId="1076"/>
          <ac:picMkLst>
            <pc:docMk/>
            <pc:sldMk cId="1260331459" sldId="606"/>
            <ac:picMk id="7" creationId="{89DF787F-817D-8071-0A70-D6C25D839FA1}"/>
          </ac:picMkLst>
        </pc:picChg>
      </pc:sldChg>
      <pc:sldChg chg="addSp new">
        <pc:chgData name="Carly Pettiona" userId="S::carly.pettiona@healingfoundation.org.au::8cfcf547-e567-4a67-ae5f-7d6e6196302b" providerId="AD" clId="Web-{821E0DCF-A59B-F284-1726-2393B301843A}" dt="2023-09-14T01:08:20.272" v="52"/>
        <pc:sldMkLst>
          <pc:docMk/>
          <pc:sldMk cId="1856339250" sldId="607"/>
        </pc:sldMkLst>
        <pc:spChg chg="add">
          <ac:chgData name="Carly Pettiona" userId="S::carly.pettiona@healingfoundation.org.au::8cfcf547-e567-4a67-ae5f-7d6e6196302b" providerId="AD" clId="Web-{821E0DCF-A59B-F284-1726-2393B301843A}" dt="2023-09-14T01:08:20.272" v="52"/>
          <ac:spMkLst>
            <pc:docMk/>
            <pc:sldMk cId="1856339250" sldId="607"/>
            <ac:spMk id="2" creationId="{D0A8E236-7A05-3653-966E-F3A1A78E4B16}"/>
          </ac:spMkLst>
        </pc:spChg>
        <pc:spChg chg="add">
          <ac:chgData name="Carly Pettiona" userId="S::carly.pettiona@healingfoundation.org.au::8cfcf547-e567-4a67-ae5f-7d6e6196302b" providerId="AD" clId="Web-{821E0DCF-A59B-F284-1726-2393B301843A}" dt="2023-09-14T01:08:20.272" v="52"/>
          <ac:spMkLst>
            <pc:docMk/>
            <pc:sldMk cId="1856339250" sldId="607"/>
            <ac:spMk id="3" creationId="{171AC28A-77E6-0ED0-0669-0B4667141815}"/>
          </ac:spMkLst>
        </pc:spChg>
        <pc:picChg chg="add">
          <ac:chgData name="Carly Pettiona" userId="S::carly.pettiona@healingfoundation.org.au::8cfcf547-e567-4a67-ae5f-7d6e6196302b" providerId="AD" clId="Web-{821E0DCF-A59B-F284-1726-2393B301843A}" dt="2023-09-14T01:08:20.272" v="52"/>
          <ac:picMkLst>
            <pc:docMk/>
            <pc:sldMk cId="1856339250" sldId="607"/>
            <ac:picMk id="4" creationId="{E44ED3AF-0530-442B-D00E-AFDAE106C2AB}"/>
          </ac:picMkLst>
        </pc:picChg>
        <pc:picChg chg="add">
          <ac:chgData name="Carly Pettiona" userId="S::carly.pettiona@healingfoundation.org.au::8cfcf547-e567-4a67-ae5f-7d6e6196302b" providerId="AD" clId="Web-{821E0DCF-A59B-F284-1726-2393B301843A}" dt="2023-09-14T01:08:20.272" v="52"/>
          <ac:picMkLst>
            <pc:docMk/>
            <pc:sldMk cId="1856339250" sldId="607"/>
            <ac:picMk id="5" creationId="{4EB8C029-2E0F-1E08-F78E-AD338C82CD89}"/>
          </ac:picMkLst>
        </pc:picChg>
        <pc:picChg chg="add">
          <ac:chgData name="Carly Pettiona" userId="S::carly.pettiona@healingfoundation.org.au::8cfcf547-e567-4a67-ae5f-7d6e6196302b" providerId="AD" clId="Web-{821E0DCF-A59B-F284-1726-2393B301843A}" dt="2023-09-14T01:08:20.272" v="52"/>
          <ac:picMkLst>
            <pc:docMk/>
            <pc:sldMk cId="1856339250" sldId="607"/>
            <ac:picMk id="6" creationId="{04FF9887-3115-D8A7-F43E-8498431874AE}"/>
          </ac:picMkLst>
        </pc:picChg>
        <pc:picChg chg="add">
          <ac:chgData name="Carly Pettiona" userId="S::carly.pettiona@healingfoundation.org.au::8cfcf547-e567-4a67-ae5f-7d6e6196302b" providerId="AD" clId="Web-{821E0DCF-A59B-F284-1726-2393B301843A}" dt="2023-09-14T01:08:20.272" v="52"/>
          <ac:picMkLst>
            <pc:docMk/>
            <pc:sldMk cId="1856339250" sldId="607"/>
            <ac:picMk id="7" creationId="{D4DFB4D9-164F-D327-DB86-11287193E6C4}"/>
          </ac:picMkLst>
        </pc:picChg>
      </pc:sldChg>
      <pc:sldChg chg="addSp new modNotes">
        <pc:chgData name="Carly Pettiona" userId="S::carly.pettiona@healingfoundation.org.au::8cfcf547-e567-4a67-ae5f-7d6e6196302b" providerId="AD" clId="Web-{821E0DCF-A59B-F284-1726-2393B301843A}" dt="2023-09-14T01:08:42.022" v="54"/>
        <pc:sldMkLst>
          <pc:docMk/>
          <pc:sldMk cId="852576237" sldId="608"/>
        </pc:sldMkLst>
        <pc:spChg chg="add">
          <ac:chgData name="Carly Pettiona" userId="S::carly.pettiona@healingfoundation.org.au::8cfcf547-e567-4a67-ae5f-7d6e6196302b" providerId="AD" clId="Web-{821E0DCF-A59B-F284-1726-2393B301843A}" dt="2023-09-14T01:08:34.991" v="53"/>
          <ac:spMkLst>
            <pc:docMk/>
            <pc:sldMk cId="852576237" sldId="608"/>
            <ac:spMk id="2" creationId="{20674645-8AAF-0CA9-E118-2A52475194FA}"/>
          </ac:spMkLst>
        </pc:spChg>
        <pc:picChg chg="add">
          <ac:chgData name="Carly Pettiona" userId="S::carly.pettiona@healingfoundation.org.au::8cfcf547-e567-4a67-ae5f-7d6e6196302b" providerId="AD" clId="Web-{821E0DCF-A59B-F284-1726-2393B301843A}" dt="2023-09-14T01:08:34.991" v="53"/>
          <ac:picMkLst>
            <pc:docMk/>
            <pc:sldMk cId="852576237" sldId="608"/>
            <ac:picMk id="3" creationId="{302A98A3-2346-2AF3-38C0-10D24A2D742A}"/>
          </ac:picMkLst>
        </pc:picChg>
        <pc:picChg chg="add">
          <ac:chgData name="Carly Pettiona" userId="S::carly.pettiona@healingfoundation.org.au::8cfcf547-e567-4a67-ae5f-7d6e6196302b" providerId="AD" clId="Web-{821E0DCF-A59B-F284-1726-2393B301843A}" dt="2023-09-14T01:08:34.991" v="53"/>
          <ac:picMkLst>
            <pc:docMk/>
            <pc:sldMk cId="852576237" sldId="608"/>
            <ac:picMk id="4" creationId="{F4D83242-FC0E-E664-325A-52DCE4181622}"/>
          </ac:picMkLst>
        </pc:picChg>
        <pc:picChg chg="add">
          <ac:chgData name="Carly Pettiona" userId="S::carly.pettiona@healingfoundation.org.au::8cfcf547-e567-4a67-ae5f-7d6e6196302b" providerId="AD" clId="Web-{821E0DCF-A59B-F284-1726-2393B301843A}" dt="2023-09-14T01:08:34.991" v="53"/>
          <ac:picMkLst>
            <pc:docMk/>
            <pc:sldMk cId="852576237" sldId="608"/>
            <ac:picMk id="5" creationId="{E3C05317-1F5E-4080-9966-715B272A60DE}"/>
          </ac:picMkLst>
        </pc:picChg>
        <pc:picChg chg="add">
          <ac:chgData name="Carly Pettiona" userId="S::carly.pettiona@healingfoundation.org.au::8cfcf547-e567-4a67-ae5f-7d6e6196302b" providerId="AD" clId="Web-{821E0DCF-A59B-F284-1726-2393B301843A}" dt="2023-09-14T01:08:34.991" v="53"/>
          <ac:picMkLst>
            <pc:docMk/>
            <pc:sldMk cId="852576237" sldId="608"/>
            <ac:picMk id="6" creationId="{15F18200-79E8-FA0D-E3EB-DFEFBC638E4F}"/>
          </ac:picMkLst>
        </pc:picChg>
        <pc:picChg chg="add">
          <ac:chgData name="Carly Pettiona" userId="S::carly.pettiona@healingfoundation.org.au::8cfcf547-e567-4a67-ae5f-7d6e6196302b" providerId="AD" clId="Web-{821E0DCF-A59B-F284-1726-2393B301843A}" dt="2023-09-14T01:08:34.991" v="53"/>
          <ac:picMkLst>
            <pc:docMk/>
            <pc:sldMk cId="852576237" sldId="608"/>
            <ac:picMk id="7" creationId="{FE44BCF6-17A2-000D-404A-8FD9E7C17EE3}"/>
          </ac:picMkLst>
        </pc:picChg>
        <pc:picChg chg="add">
          <ac:chgData name="Carly Pettiona" userId="S::carly.pettiona@healingfoundation.org.au::8cfcf547-e567-4a67-ae5f-7d6e6196302b" providerId="AD" clId="Web-{821E0DCF-A59B-F284-1726-2393B301843A}" dt="2023-09-14T01:08:34.991" v="53"/>
          <ac:picMkLst>
            <pc:docMk/>
            <pc:sldMk cId="852576237" sldId="608"/>
            <ac:picMk id="8" creationId="{7F66F269-45AB-7480-EAAD-DDE693545C58}"/>
          </ac:picMkLst>
        </pc:picChg>
        <pc:picChg chg="add">
          <ac:chgData name="Carly Pettiona" userId="S::carly.pettiona@healingfoundation.org.au::8cfcf547-e567-4a67-ae5f-7d6e6196302b" providerId="AD" clId="Web-{821E0DCF-A59B-F284-1726-2393B301843A}" dt="2023-09-14T01:08:34.991" v="53"/>
          <ac:picMkLst>
            <pc:docMk/>
            <pc:sldMk cId="852576237" sldId="608"/>
            <ac:picMk id="9" creationId="{DAE7EBCC-ABB2-4E30-E5A2-3F35E2286855}"/>
          </ac:picMkLst>
        </pc:picChg>
      </pc:sldChg>
      <pc:sldChg chg="addSp new modNotes">
        <pc:chgData name="Carly Pettiona" userId="S::carly.pettiona@healingfoundation.org.au::8cfcf547-e567-4a67-ae5f-7d6e6196302b" providerId="AD" clId="Web-{821E0DCF-A59B-F284-1726-2393B301843A}" dt="2023-09-14T01:09:08.539" v="59"/>
        <pc:sldMkLst>
          <pc:docMk/>
          <pc:sldMk cId="235232424" sldId="609"/>
        </pc:sldMkLst>
        <pc:spChg chg="add">
          <ac:chgData name="Carly Pettiona" userId="S::carly.pettiona@healingfoundation.org.au::8cfcf547-e567-4a67-ae5f-7d6e6196302b" providerId="AD" clId="Web-{821E0DCF-A59B-F284-1726-2393B301843A}" dt="2023-09-14T01:08:55.757" v="57"/>
          <ac:spMkLst>
            <pc:docMk/>
            <pc:sldMk cId="235232424" sldId="609"/>
            <ac:spMk id="2" creationId="{3643B19C-3356-D29E-195D-5147724ACEA1}"/>
          </ac:spMkLst>
        </pc:spChg>
        <pc:spChg chg="add">
          <ac:chgData name="Carly Pettiona" userId="S::carly.pettiona@healingfoundation.org.au::8cfcf547-e567-4a67-ae5f-7d6e6196302b" providerId="AD" clId="Web-{821E0DCF-A59B-F284-1726-2393B301843A}" dt="2023-09-14T01:08:55.757" v="57"/>
          <ac:spMkLst>
            <pc:docMk/>
            <pc:sldMk cId="235232424" sldId="609"/>
            <ac:spMk id="3" creationId="{1F481BFA-EE2D-D8B7-A3AD-57A2B6B0D06C}"/>
          </ac:spMkLst>
        </pc:spChg>
      </pc:sldChg>
      <pc:sldChg chg="addSp new modNotes">
        <pc:chgData name="Carly Pettiona" userId="S::carly.pettiona@healingfoundation.org.au::8cfcf547-e567-4a67-ae5f-7d6e6196302b" providerId="AD" clId="Web-{821E0DCF-A59B-F284-1726-2393B301843A}" dt="2023-09-14T01:09:22.679" v="61"/>
        <pc:sldMkLst>
          <pc:docMk/>
          <pc:sldMk cId="131026091" sldId="610"/>
        </pc:sldMkLst>
        <pc:spChg chg="add">
          <ac:chgData name="Carly Pettiona" userId="S::carly.pettiona@healingfoundation.org.au::8cfcf547-e567-4a67-ae5f-7d6e6196302b" providerId="AD" clId="Web-{821E0DCF-A59B-F284-1726-2393B301843A}" dt="2023-09-14T01:09:16.242" v="60"/>
          <ac:spMkLst>
            <pc:docMk/>
            <pc:sldMk cId="131026091" sldId="610"/>
            <ac:spMk id="2" creationId="{E71373B0-A9C4-7601-95F1-3F866ED8165F}"/>
          </ac:spMkLst>
        </pc:spChg>
        <pc:spChg chg="add">
          <ac:chgData name="Carly Pettiona" userId="S::carly.pettiona@healingfoundation.org.au::8cfcf547-e567-4a67-ae5f-7d6e6196302b" providerId="AD" clId="Web-{821E0DCF-A59B-F284-1726-2393B301843A}" dt="2023-09-14T01:09:16.242" v="60"/>
          <ac:spMkLst>
            <pc:docMk/>
            <pc:sldMk cId="131026091" sldId="610"/>
            <ac:spMk id="3" creationId="{8CE6C1B5-3E7D-674B-9F3B-FA6964CBB6F7}"/>
          </ac:spMkLst>
        </pc:spChg>
      </pc:sldChg>
      <pc:sldChg chg="addSp new modNotes">
        <pc:chgData name="Carly Pettiona" userId="S::carly.pettiona@healingfoundation.org.au::8cfcf547-e567-4a67-ae5f-7d6e6196302b" providerId="AD" clId="Web-{821E0DCF-A59B-F284-1726-2393B301843A}" dt="2023-09-14T01:09:39.867" v="63"/>
        <pc:sldMkLst>
          <pc:docMk/>
          <pc:sldMk cId="3136910056" sldId="611"/>
        </pc:sldMkLst>
        <pc:spChg chg="add">
          <ac:chgData name="Carly Pettiona" userId="S::carly.pettiona@healingfoundation.org.au::8cfcf547-e567-4a67-ae5f-7d6e6196302b" providerId="AD" clId="Web-{821E0DCF-A59B-F284-1726-2393B301843A}" dt="2023-09-14T01:09:33.836" v="62"/>
          <ac:spMkLst>
            <pc:docMk/>
            <pc:sldMk cId="3136910056" sldId="611"/>
            <ac:spMk id="2" creationId="{8FFADF0D-C22A-6C12-63BA-59D7044367D0}"/>
          </ac:spMkLst>
        </pc:spChg>
        <pc:spChg chg="add">
          <ac:chgData name="Carly Pettiona" userId="S::carly.pettiona@healingfoundation.org.au::8cfcf547-e567-4a67-ae5f-7d6e6196302b" providerId="AD" clId="Web-{821E0DCF-A59B-F284-1726-2393B301843A}" dt="2023-09-14T01:09:33.836" v="62"/>
          <ac:spMkLst>
            <pc:docMk/>
            <pc:sldMk cId="3136910056" sldId="611"/>
            <ac:spMk id="3" creationId="{5AD0558D-A824-37A1-3FDD-53351E0BCF35}"/>
          </ac:spMkLst>
        </pc:spChg>
      </pc:sldChg>
      <pc:sldChg chg="addSp new modNotes">
        <pc:chgData name="Carly Pettiona" userId="S::carly.pettiona@healingfoundation.org.au::8cfcf547-e567-4a67-ae5f-7d6e6196302b" providerId="AD" clId="Web-{821E0DCF-A59B-F284-1726-2393B301843A}" dt="2023-09-14T01:13:54.044" v="82"/>
        <pc:sldMkLst>
          <pc:docMk/>
          <pc:sldMk cId="4226690400" sldId="612"/>
        </pc:sldMkLst>
        <pc:spChg chg="add">
          <ac:chgData name="Carly Pettiona" userId="S::carly.pettiona@healingfoundation.org.au::8cfcf547-e567-4a67-ae5f-7d6e6196302b" providerId="AD" clId="Web-{821E0DCF-A59B-F284-1726-2393B301843A}" dt="2023-09-14T01:13:30.747" v="79"/>
          <ac:spMkLst>
            <pc:docMk/>
            <pc:sldMk cId="4226690400" sldId="612"/>
            <ac:spMk id="2" creationId="{FDE77E63-5138-7692-4203-02D83784EC1E}"/>
          </ac:spMkLst>
        </pc:spChg>
        <pc:spChg chg="add">
          <ac:chgData name="Carly Pettiona" userId="S::carly.pettiona@healingfoundation.org.au::8cfcf547-e567-4a67-ae5f-7d6e6196302b" providerId="AD" clId="Web-{821E0DCF-A59B-F284-1726-2393B301843A}" dt="2023-09-14T01:13:30.747" v="79"/>
          <ac:spMkLst>
            <pc:docMk/>
            <pc:sldMk cId="4226690400" sldId="612"/>
            <ac:spMk id="3" creationId="{23BD01FD-7A5F-FA08-1758-7A87C00F63A4}"/>
          </ac:spMkLst>
        </pc:spChg>
      </pc:sldChg>
      <pc:sldChg chg="addSp modSp new modNotes">
        <pc:chgData name="Carly Pettiona" userId="S::carly.pettiona@healingfoundation.org.au::8cfcf547-e567-4a67-ae5f-7d6e6196302b" providerId="AD" clId="Web-{821E0DCF-A59B-F284-1726-2393B301843A}" dt="2023-09-14T01:17:07.579" v="89" actId="1076"/>
        <pc:sldMkLst>
          <pc:docMk/>
          <pc:sldMk cId="2162107013" sldId="613"/>
        </pc:sldMkLst>
        <pc:spChg chg="add">
          <ac:chgData name="Carly Pettiona" userId="S::carly.pettiona@healingfoundation.org.au::8cfcf547-e567-4a67-ae5f-7d6e6196302b" providerId="AD" clId="Web-{821E0DCF-A59B-F284-1726-2393B301843A}" dt="2023-09-14T01:13:54.341" v="83"/>
          <ac:spMkLst>
            <pc:docMk/>
            <pc:sldMk cId="2162107013" sldId="613"/>
            <ac:spMk id="2" creationId="{EF3D5EFB-6866-6F26-0FA8-52B7158D6BB6}"/>
          </ac:spMkLst>
        </pc:spChg>
        <pc:picChg chg="add mod">
          <ac:chgData name="Carly Pettiona" userId="S::carly.pettiona@healingfoundation.org.au::8cfcf547-e567-4a67-ae5f-7d6e6196302b" providerId="AD" clId="Web-{821E0DCF-A59B-F284-1726-2393B301843A}" dt="2023-09-14T01:17:07.579" v="89" actId="1076"/>
          <ac:picMkLst>
            <pc:docMk/>
            <pc:sldMk cId="2162107013" sldId="613"/>
            <ac:picMk id="3" creationId="{7103F0AE-5C35-DF9E-F03A-E6848F42268E}"/>
          </ac:picMkLst>
        </pc:picChg>
      </pc:sldChg>
      <pc:sldChg chg="addSp new modNotes">
        <pc:chgData name="Carly Pettiona" userId="S::carly.pettiona@healingfoundation.org.au::8cfcf547-e567-4a67-ae5f-7d6e6196302b" providerId="AD" clId="Web-{821E0DCF-A59B-F284-1726-2393B301843A}" dt="2023-09-14T01:28:42.093" v="93"/>
        <pc:sldMkLst>
          <pc:docMk/>
          <pc:sldMk cId="3495077345" sldId="614"/>
        </pc:sldMkLst>
        <pc:spChg chg="add">
          <ac:chgData name="Carly Pettiona" userId="S::carly.pettiona@healingfoundation.org.au::8cfcf547-e567-4a67-ae5f-7d6e6196302b" providerId="AD" clId="Web-{821E0DCF-A59B-F284-1726-2393B301843A}" dt="2023-09-14T01:28:21.515" v="90"/>
          <ac:spMkLst>
            <pc:docMk/>
            <pc:sldMk cId="3495077345" sldId="614"/>
            <ac:spMk id="2" creationId="{81A65E7B-FE97-A3F6-0567-84CC911E8421}"/>
          </ac:spMkLst>
        </pc:spChg>
        <pc:spChg chg="add">
          <ac:chgData name="Carly Pettiona" userId="S::carly.pettiona@healingfoundation.org.au::8cfcf547-e567-4a67-ae5f-7d6e6196302b" providerId="AD" clId="Web-{821E0DCF-A59B-F284-1726-2393B301843A}" dt="2023-09-14T01:28:21.515" v="90"/>
          <ac:spMkLst>
            <pc:docMk/>
            <pc:sldMk cId="3495077345" sldId="614"/>
            <ac:spMk id="3" creationId="{3F2F218D-85B2-BBD6-4009-F544EF33B28D}"/>
          </ac:spMkLst>
        </pc:spChg>
        <pc:spChg chg="add">
          <ac:chgData name="Carly Pettiona" userId="S::carly.pettiona@healingfoundation.org.au::8cfcf547-e567-4a67-ae5f-7d6e6196302b" providerId="AD" clId="Web-{821E0DCF-A59B-F284-1726-2393B301843A}" dt="2023-09-14T01:28:29.187" v="91"/>
          <ac:spMkLst>
            <pc:docMk/>
            <pc:sldMk cId="3495077345" sldId="614"/>
            <ac:spMk id="6" creationId="{3923C753-AB10-A123-62F0-C7B94DB1C6D7}"/>
          </ac:spMkLst>
        </pc:spChg>
        <pc:picChg chg="add">
          <ac:chgData name="Carly Pettiona" userId="S::carly.pettiona@healingfoundation.org.au::8cfcf547-e567-4a67-ae5f-7d6e6196302b" providerId="AD" clId="Web-{821E0DCF-A59B-F284-1726-2393B301843A}" dt="2023-09-14T01:28:21.515" v="90"/>
          <ac:picMkLst>
            <pc:docMk/>
            <pc:sldMk cId="3495077345" sldId="614"/>
            <ac:picMk id="4" creationId="{B59E5531-A582-B14C-4FF6-A5335008E9AB}"/>
          </ac:picMkLst>
        </pc:picChg>
        <pc:picChg chg="add">
          <ac:chgData name="Carly Pettiona" userId="S::carly.pettiona@healingfoundation.org.au::8cfcf547-e567-4a67-ae5f-7d6e6196302b" providerId="AD" clId="Web-{821E0DCF-A59B-F284-1726-2393B301843A}" dt="2023-09-14T01:28:21.515" v="90"/>
          <ac:picMkLst>
            <pc:docMk/>
            <pc:sldMk cId="3495077345" sldId="614"/>
            <ac:picMk id="5" creationId="{DA8C8573-70E9-977D-4D0F-E5A6F13ED377}"/>
          </ac:picMkLst>
        </pc:picChg>
      </pc:sldChg>
      <pc:sldChg chg="addSp modSp new modNotes">
        <pc:chgData name="Carly Pettiona" userId="S::carly.pettiona@healingfoundation.org.au::8cfcf547-e567-4a67-ae5f-7d6e6196302b" providerId="AD" clId="Web-{821E0DCF-A59B-F284-1726-2393B301843A}" dt="2023-09-14T01:29:39.985" v="109" actId="1076"/>
        <pc:sldMkLst>
          <pc:docMk/>
          <pc:sldMk cId="403527185" sldId="615"/>
        </pc:sldMkLst>
        <pc:spChg chg="add mod">
          <ac:chgData name="Carly Pettiona" userId="S::carly.pettiona@healingfoundation.org.au::8cfcf547-e567-4a67-ae5f-7d6e6196302b" providerId="AD" clId="Web-{821E0DCF-A59B-F284-1726-2393B301843A}" dt="2023-09-14T01:29:33.173" v="106" actId="20577"/>
          <ac:spMkLst>
            <pc:docMk/>
            <pc:sldMk cId="403527185" sldId="615"/>
            <ac:spMk id="2" creationId="{B3FCC163-39FC-7068-FF00-480F9B8E0BDE}"/>
          </ac:spMkLst>
        </pc:spChg>
        <pc:picChg chg="add mod">
          <ac:chgData name="Carly Pettiona" userId="S::carly.pettiona@healingfoundation.org.au::8cfcf547-e567-4a67-ae5f-7d6e6196302b" providerId="AD" clId="Web-{821E0DCF-A59B-F284-1726-2393B301843A}" dt="2023-09-14T01:29:39.985" v="109" actId="1076"/>
          <ac:picMkLst>
            <pc:docMk/>
            <pc:sldMk cId="403527185" sldId="615"/>
            <ac:picMk id="3" creationId="{1C75118E-ABE4-2291-4EC0-B04DD98D8687}"/>
          </ac:picMkLst>
        </pc:picChg>
      </pc:sldChg>
      <pc:sldChg chg="addSp new modNotes">
        <pc:chgData name="Carly Pettiona" userId="S::carly.pettiona@healingfoundation.org.au::8cfcf547-e567-4a67-ae5f-7d6e6196302b" providerId="AD" clId="Web-{821E0DCF-A59B-F284-1726-2393B301843A}" dt="2023-09-14T01:30:00.517" v="113"/>
        <pc:sldMkLst>
          <pc:docMk/>
          <pc:sldMk cId="2712561317" sldId="616"/>
        </pc:sldMkLst>
        <pc:spChg chg="add">
          <ac:chgData name="Carly Pettiona" userId="S::carly.pettiona@healingfoundation.org.au::8cfcf547-e567-4a67-ae5f-7d6e6196302b" providerId="AD" clId="Web-{821E0DCF-A59B-F284-1726-2393B301843A}" dt="2023-09-14T01:29:53.923" v="112"/>
          <ac:spMkLst>
            <pc:docMk/>
            <pc:sldMk cId="2712561317" sldId="616"/>
            <ac:spMk id="2" creationId="{7E0A72F0-1E62-79C1-9F4F-D28BC21A1EFA}"/>
          </ac:spMkLst>
        </pc:spChg>
        <pc:spChg chg="add">
          <ac:chgData name="Carly Pettiona" userId="S::carly.pettiona@healingfoundation.org.au::8cfcf547-e567-4a67-ae5f-7d6e6196302b" providerId="AD" clId="Web-{821E0DCF-A59B-F284-1726-2393B301843A}" dt="2023-09-14T01:29:53.923" v="112"/>
          <ac:spMkLst>
            <pc:docMk/>
            <pc:sldMk cId="2712561317" sldId="616"/>
            <ac:spMk id="3" creationId="{D75275B1-EBAC-4BA0-B29F-19DDA40CC11F}"/>
          </ac:spMkLst>
        </pc:spChg>
        <pc:picChg chg="add">
          <ac:chgData name="Carly Pettiona" userId="S::carly.pettiona@healingfoundation.org.au::8cfcf547-e567-4a67-ae5f-7d6e6196302b" providerId="AD" clId="Web-{821E0DCF-A59B-F284-1726-2393B301843A}" dt="2023-09-14T01:29:53.923" v="112"/>
          <ac:picMkLst>
            <pc:docMk/>
            <pc:sldMk cId="2712561317" sldId="616"/>
            <ac:picMk id="4" creationId="{BBAEB3B8-290A-A06C-3E30-117BFDAAA202}"/>
          </ac:picMkLst>
        </pc:picChg>
      </pc:sldChg>
      <pc:sldChg chg="addSp new">
        <pc:chgData name="Carly Pettiona" userId="S::carly.pettiona@healingfoundation.org.au::8cfcf547-e567-4a67-ae5f-7d6e6196302b" providerId="AD" clId="Web-{821E0DCF-A59B-F284-1726-2393B301843A}" dt="2023-09-14T01:30:09.314" v="114"/>
        <pc:sldMkLst>
          <pc:docMk/>
          <pc:sldMk cId="4034643121" sldId="617"/>
        </pc:sldMkLst>
        <pc:spChg chg="add">
          <ac:chgData name="Carly Pettiona" userId="S::carly.pettiona@healingfoundation.org.au::8cfcf547-e567-4a67-ae5f-7d6e6196302b" providerId="AD" clId="Web-{821E0DCF-A59B-F284-1726-2393B301843A}" dt="2023-09-14T01:30:09.314" v="114"/>
          <ac:spMkLst>
            <pc:docMk/>
            <pc:sldMk cId="4034643121" sldId="617"/>
            <ac:spMk id="2" creationId="{F847962C-9582-A12E-B063-EDCD31A5F396}"/>
          </ac:spMkLst>
        </pc:spChg>
        <pc:spChg chg="add">
          <ac:chgData name="Carly Pettiona" userId="S::carly.pettiona@healingfoundation.org.au::8cfcf547-e567-4a67-ae5f-7d6e6196302b" providerId="AD" clId="Web-{821E0DCF-A59B-F284-1726-2393B301843A}" dt="2023-09-14T01:30:09.314" v="114"/>
          <ac:spMkLst>
            <pc:docMk/>
            <pc:sldMk cId="4034643121" sldId="617"/>
            <ac:spMk id="3" creationId="{C5644755-DEEB-DD0F-E82E-B2FD1E33D8C7}"/>
          </ac:spMkLst>
        </pc:spChg>
        <pc:picChg chg="add">
          <ac:chgData name="Carly Pettiona" userId="S::carly.pettiona@healingfoundation.org.au::8cfcf547-e567-4a67-ae5f-7d6e6196302b" providerId="AD" clId="Web-{821E0DCF-A59B-F284-1726-2393B301843A}" dt="2023-09-14T01:30:09.314" v="114"/>
          <ac:picMkLst>
            <pc:docMk/>
            <pc:sldMk cId="4034643121" sldId="617"/>
            <ac:picMk id="4" creationId="{D762E0C4-604E-B5F7-D4D7-8B709629AF28}"/>
          </ac:picMkLst>
        </pc:picChg>
        <pc:picChg chg="add">
          <ac:chgData name="Carly Pettiona" userId="S::carly.pettiona@healingfoundation.org.au::8cfcf547-e567-4a67-ae5f-7d6e6196302b" providerId="AD" clId="Web-{821E0DCF-A59B-F284-1726-2393B301843A}" dt="2023-09-14T01:30:09.314" v="114"/>
          <ac:picMkLst>
            <pc:docMk/>
            <pc:sldMk cId="4034643121" sldId="617"/>
            <ac:picMk id="5" creationId="{E2FF2629-16F6-25B7-1704-97C6B784EFEB}"/>
          </ac:picMkLst>
        </pc:picChg>
        <pc:picChg chg="add">
          <ac:chgData name="Carly Pettiona" userId="S::carly.pettiona@healingfoundation.org.au::8cfcf547-e567-4a67-ae5f-7d6e6196302b" providerId="AD" clId="Web-{821E0DCF-A59B-F284-1726-2393B301843A}" dt="2023-09-14T01:30:09.314" v="114"/>
          <ac:picMkLst>
            <pc:docMk/>
            <pc:sldMk cId="4034643121" sldId="617"/>
            <ac:picMk id="6" creationId="{0BE6BAAC-2E5F-E7D7-F04F-5F54022681BA}"/>
          </ac:picMkLst>
        </pc:picChg>
        <pc:picChg chg="add">
          <ac:chgData name="Carly Pettiona" userId="S::carly.pettiona@healingfoundation.org.au::8cfcf547-e567-4a67-ae5f-7d6e6196302b" providerId="AD" clId="Web-{821E0DCF-A59B-F284-1726-2393B301843A}" dt="2023-09-14T01:30:09.314" v="114"/>
          <ac:picMkLst>
            <pc:docMk/>
            <pc:sldMk cId="4034643121" sldId="617"/>
            <ac:picMk id="7" creationId="{FD958E49-7270-AAAE-FB2C-06CA55110DEF}"/>
          </ac:picMkLst>
        </pc:picChg>
      </pc:sldChg>
      <pc:sldChg chg="addSp new modNotes">
        <pc:chgData name="Carly Pettiona" userId="S::carly.pettiona@healingfoundation.org.au::8cfcf547-e567-4a67-ae5f-7d6e6196302b" providerId="AD" clId="Web-{821E0DCF-A59B-F284-1726-2393B301843A}" dt="2023-09-14T01:30:23.127" v="116"/>
        <pc:sldMkLst>
          <pc:docMk/>
          <pc:sldMk cId="2794496122" sldId="618"/>
        </pc:sldMkLst>
        <pc:spChg chg="add">
          <ac:chgData name="Carly Pettiona" userId="S::carly.pettiona@healingfoundation.org.au::8cfcf547-e567-4a67-ae5f-7d6e6196302b" providerId="AD" clId="Web-{821E0DCF-A59B-F284-1726-2393B301843A}" dt="2023-09-14T01:30:17.580" v="115"/>
          <ac:spMkLst>
            <pc:docMk/>
            <pc:sldMk cId="2794496122" sldId="618"/>
            <ac:spMk id="2" creationId="{299C3B25-CA04-3CEE-64EF-9B8C40975699}"/>
          </ac:spMkLst>
        </pc:spChg>
        <pc:spChg chg="add">
          <ac:chgData name="Carly Pettiona" userId="S::carly.pettiona@healingfoundation.org.au::8cfcf547-e567-4a67-ae5f-7d6e6196302b" providerId="AD" clId="Web-{821E0DCF-A59B-F284-1726-2393B301843A}" dt="2023-09-14T01:30:17.580" v="115"/>
          <ac:spMkLst>
            <pc:docMk/>
            <pc:sldMk cId="2794496122" sldId="618"/>
            <ac:spMk id="3" creationId="{735B9C61-0C78-6EC5-638D-511E81889A94}"/>
          </ac:spMkLst>
        </pc:spChg>
        <pc:spChg chg="add">
          <ac:chgData name="Carly Pettiona" userId="S::carly.pettiona@healingfoundation.org.au::8cfcf547-e567-4a67-ae5f-7d6e6196302b" providerId="AD" clId="Web-{821E0DCF-A59B-F284-1726-2393B301843A}" dt="2023-09-14T01:30:17.580" v="115"/>
          <ac:spMkLst>
            <pc:docMk/>
            <pc:sldMk cId="2794496122" sldId="618"/>
            <ac:spMk id="4" creationId="{E311681D-8061-A2DD-3E97-B47C11E86BF4}"/>
          </ac:spMkLst>
        </pc:spChg>
      </pc:sldChg>
    </pc:docChg>
  </pc:docChgLst>
  <pc:docChgLst>
    <pc:chgData name="Carly Pettiona" userId="S::carly.pettiona@healingfoundation.org.au::8cfcf547-e567-4a67-ae5f-7d6e6196302b" providerId="AD" clId="Web-{84B9C5E9-90FE-264F-0EF0-E6D30095EB12}"/>
    <pc:docChg chg="modSld">
      <pc:chgData name="Carly Pettiona" userId="S::carly.pettiona@healingfoundation.org.au::8cfcf547-e567-4a67-ae5f-7d6e6196302b" providerId="AD" clId="Web-{84B9C5E9-90FE-264F-0EF0-E6D30095EB12}" dt="2023-07-31T22:53:55.575" v="5"/>
      <pc:docMkLst>
        <pc:docMk/>
      </pc:docMkLst>
      <pc:sldChg chg="modNotes">
        <pc:chgData name="Carly Pettiona" userId="S::carly.pettiona@healingfoundation.org.au::8cfcf547-e567-4a67-ae5f-7d6e6196302b" providerId="AD" clId="Web-{84B9C5E9-90FE-264F-0EF0-E6D30095EB12}" dt="2023-07-31T22:53:55.575" v="5"/>
        <pc:sldMkLst>
          <pc:docMk/>
          <pc:sldMk cId="4090891799" sldId="355"/>
        </pc:sldMkLst>
      </pc:sldChg>
    </pc:docChg>
  </pc:docChgLst>
  <pc:docChgLst>
    <pc:chgData name="Carly Pettiona" userId="S::carly.pettiona@healingfoundation.org.au::8cfcf547-e567-4a67-ae5f-7d6e6196302b" providerId="AD" clId="Web-{E75EA5FB-374A-FB37-FD00-387159CBC94D}"/>
    <pc:docChg chg="addSld modSld">
      <pc:chgData name="Carly Pettiona" userId="S::carly.pettiona@healingfoundation.org.au::8cfcf547-e567-4a67-ae5f-7d6e6196302b" providerId="AD" clId="Web-{E75EA5FB-374A-FB37-FD00-387159CBC94D}" dt="2023-08-11T03:36:27.361" v="53"/>
      <pc:docMkLst>
        <pc:docMk/>
      </pc:docMkLst>
      <pc:sldChg chg="modNotes">
        <pc:chgData name="Carly Pettiona" userId="S::carly.pettiona@healingfoundation.org.au::8cfcf547-e567-4a67-ae5f-7d6e6196302b" providerId="AD" clId="Web-{E75EA5FB-374A-FB37-FD00-387159CBC94D}" dt="2023-08-11T03:36:27.361" v="53"/>
        <pc:sldMkLst>
          <pc:docMk/>
          <pc:sldMk cId="615622512" sldId="438"/>
        </pc:sldMkLst>
      </pc:sldChg>
      <pc:sldChg chg="modSp">
        <pc:chgData name="Carly Pettiona" userId="S::carly.pettiona@healingfoundation.org.au::8cfcf547-e567-4a67-ae5f-7d6e6196302b" providerId="AD" clId="Web-{E75EA5FB-374A-FB37-FD00-387159CBC94D}" dt="2023-08-11T03:36:13.517" v="51" actId="20577"/>
        <pc:sldMkLst>
          <pc:docMk/>
          <pc:sldMk cId="3836900098" sldId="441"/>
        </pc:sldMkLst>
        <pc:spChg chg="mod">
          <ac:chgData name="Carly Pettiona" userId="S::carly.pettiona@healingfoundation.org.au::8cfcf547-e567-4a67-ae5f-7d6e6196302b" providerId="AD" clId="Web-{E75EA5FB-374A-FB37-FD00-387159CBC94D}" dt="2023-08-11T03:36:13.517" v="51" actId="20577"/>
          <ac:spMkLst>
            <pc:docMk/>
            <pc:sldMk cId="3836900098" sldId="441"/>
            <ac:spMk id="11" creationId="{61BB758D-5AA2-8F78-7287-7662F186E732}"/>
          </ac:spMkLst>
        </pc:spChg>
      </pc:sldChg>
      <pc:sldChg chg="add">
        <pc:chgData name="Carly Pettiona" userId="S::carly.pettiona@healingfoundation.org.au::8cfcf547-e567-4a67-ae5f-7d6e6196302b" providerId="AD" clId="Web-{E75EA5FB-374A-FB37-FD00-387159CBC94D}" dt="2023-08-11T03:35:12.342" v="0"/>
        <pc:sldMkLst>
          <pc:docMk/>
          <pc:sldMk cId="3437915330" sldId="460"/>
        </pc:sldMkLst>
      </pc:sldChg>
    </pc:docChg>
  </pc:docChgLst>
  <pc:docChgLst>
    <pc:chgData name="Carly Pettiona" userId="S::carly.pettiona@healingfoundation.org.au::8cfcf547-e567-4a67-ae5f-7d6e6196302b" providerId="AD" clId="Web-{D7B53E64-74C7-2E86-4CFD-6EEDEC6A8446}"/>
    <pc:docChg chg="addSld modSld">
      <pc:chgData name="Carly Pettiona" userId="S::carly.pettiona@healingfoundation.org.au::8cfcf547-e567-4a67-ae5f-7d6e6196302b" providerId="AD" clId="Web-{D7B53E64-74C7-2E86-4CFD-6EEDEC6A8446}" dt="2023-09-13T04:58:28.331" v="271"/>
      <pc:docMkLst>
        <pc:docMk/>
      </pc:docMkLst>
      <pc:sldChg chg="modSp">
        <pc:chgData name="Carly Pettiona" userId="S::carly.pettiona@healingfoundation.org.au::8cfcf547-e567-4a67-ae5f-7d6e6196302b" providerId="AD" clId="Web-{D7B53E64-74C7-2E86-4CFD-6EEDEC6A8446}" dt="2023-09-13T03:50:03.619" v="5" actId="1076"/>
        <pc:sldMkLst>
          <pc:docMk/>
          <pc:sldMk cId="2491485135" sldId="556"/>
        </pc:sldMkLst>
        <pc:spChg chg="mod">
          <ac:chgData name="Carly Pettiona" userId="S::carly.pettiona@healingfoundation.org.au::8cfcf547-e567-4a67-ae5f-7d6e6196302b" providerId="AD" clId="Web-{D7B53E64-74C7-2E86-4CFD-6EEDEC6A8446}" dt="2023-09-13T03:49:53.978" v="3" actId="1076"/>
          <ac:spMkLst>
            <pc:docMk/>
            <pc:sldMk cId="2491485135" sldId="556"/>
            <ac:spMk id="15" creationId="{02C8EB08-9559-C80B-A62F-B9ECDB5EC0B6}"/>
          </ac:spMkLst>
        </pc:spChg>
        <pc:grpChg chg="mod">
          <ac:chgData name="Carly Pettiona" userId="S::carly.pettiona@healingfoundation.org.au::8cfcf547-e567-4a67-ae5f-7d6e6196302b" providerId="AD" clId="Web-{D7B53E64-74C7-2E86-4CFD-6EEDEC6A8446}" dt="2023-09-13T03:49:59.556" v="4" actId="14100"/>
          <ac:grpSpMkLst>
            <pc:docMk/>
            <pc:sldMk cId="2491485135" sldId="556"/>
            <ac:grpSpMk id="3" creationId="{289E50DA-E59C-4274-F149-72DD88EF9886}"/>
          </ac:grpSpMkLst>
        </pc:grpChg>
        <pc:grpChg chg="mod">
          <ac:chgData name="Carly Pettiona" userId="S::carly.pettiona@healingfoundation.org.au::8cfcf547-e567-4a67-ae5f-7d6e6196302b" providerId="AD" clId="Web-{D7B53E64-74C7-2E86-4CFD-6EEDEC6A8446}" dt="2023-09-13T03:49:50.650" v="2" actId="14100"/>
          <ac:grpSpMkLst>
            <pc:docMk/>
            <pc:sldMk cId="2491485135" sldId="556"/>
            <ac:grpSpMk id="4" creationId="{D980137E-2187-2ABF-5695-8C038493C33F}"/>
          </ac:grpSpMkLst>
        </pc:grpChg>
        <pc:grpChg chg="mod">
          <ac:chgData name="Carly Pettiona" userId="S::carly.pettiona@healingfoundation.org.au::8cfcf547-e567-4a67-ae5f-7d6e6196302b" providerId="AD" clId="Web-{D7B53E64-74C7-2E86-4CFD-6EEDEC6A8446}" dt="2023-09-13T03:49:42.853" v="0" actId="1076"/>
          <ac:grpSpMkLst>
            <pc:docMk/>
            <pc:sldMk cId="2491485135" sldId="556"/>
            <ac:grpSpMk id="6" creationId="{DEE6AD2D-5D03-15A1-0EBA-21CB5B5D88AC}"/>
          </ac:grpSpMkLst>
        </pc:grpChg>
        <pc:grpChg chg="mod">
          <ac:chgData name="Carly Pettiona" userId="S::carly.pettiona@healingfoundation.org.au::8cfcf547-e567-4a67-ae5f-7d6e6196302b" providerId="AD" clId="Web-{D7B53E64-74C7-2E86-4CFD-6EEDEC6A8446}" dt="2023-09-13T03:50:03.619" v="5" actId="1076"/>
          <ac:grpSpMkLst>
            <pc:docMk/>
            <pc:sldMk cId="2491485135" sldId="556"/>
            <ac:grpSpMk id="7" creationId="{1C1AE409-4CC3-BEBB-C45E-4B52041FCCEB}"/>
          </ac:grpSpMkLst>
        </pc:grpChg>
      </pc:sldChg>
      <pc:sldChg chg="addSp modSp modNotes">
        <pc:chgData name="Carly Pettiona" userId="S::carly.pettiona@healingfoundation.org.au::8cfcf547-e567-4a67-ae5f-7d6e6196302b" providerId="AD" clId="Web-{D7B53E64-74C7-2E86-4CFD-6EEDEC6A8446}" dt="2023-09-13T03:51:00.089" v="15" actId="1076"/>
        <pc:sldMkLst>
          <pc:docMk/>
          <pc:sldMk cId="3072659343" sldId="557"/>
        </pc:sldMkLst>
        <pc:spChg chg="add mod">
          <ac:chgData name="Carly Pettiona" userId="S::carly.pettiona@healingfoundation.org.au::8cfcf547-e567-4a67-ae5f-7d6e6196302b" providerId="AD" clId="Web-{D7B53E64-74C7-2E86-4CFD-6EEDEC6A8446}" dt="2023-09-13T03:50:57.229" v="14" actId="14100"/>
          <ac:spMkLst>
            <pc:docMk/>
            <pc:sldMk cId="3072659343" sldId="557"/>
            <ac:spMk id="2" creationId="{AF5CE63D-2A5B-18F0-DC48-020D85902346}"/>
          </ac:spMkLst>
        </pc:spChg>
        <pc:picChg chg="add mod">
          <ac:chgData name="Carly Pettiona" userId="S::carly.pettiona@healingfoundation.org.au::8cfcf547-e567-4a67-ae5f-7d6e6196302b" providerId="AD" clId="Web-{D7B53E64-74C7-2E86-4CFD-6EEDEC6A8446}" dt="2023-09-13T03:51:00.089" v="15" actId="1076"/>
          <ac:picMkLst>
            <pc:docMk/>
            <pc:sldMk cId="3072659343" sldId="557"/>
            <ac:picMk id="3" creationId="{B2038162-4057-5FDA-674E-FC2248BC6D84}"/>
          </ac:picMkLst>
        </pc:picChg>
      </pc:sldChg>
      <pc:sldChg chg="addSp modSp modNotes">
        <pc:chgData name="Carly Pettiona" userId="S::carly.pettiona@healingfoundation.org.au::8cfcf547-e567-4a67-ae5f-7d6e6196302b" providerId="AD" clId="Web-{D7B53E64-74C7-2E86-4CFD-6EEDEC6A8446}" dt="2023-09-13T03:51:50.106" v="27" actId="1076"/>
        <pc:sldMkLst>
          <pc:docMk/>
          <pc:sldMk cId="253525740" sldId="558"/>
        </pc:sldMkLst>
        <pc:spChg chg="add mod">
          <ac:chgData name="Carly Pettiona" userId="S::carly.pettiona@healingfoundation.org.au::8cfcf547-e567-4a67-ae5f-7d6e6196302b" providerId="AD" clId="Web-{D7B53E64-74C7-2E86-4CFD-6EEDEC6A8446}" dt="2023-09-13T03:51:40.184" v="24" actId="14100"/>
          <ac:spMkLst>
            <pc:docMk/>
            <pc:sldMk cId="253525740" sldId="558"/>
            <ac:spMk id="2" creationId="{3274AF95-75BB-150D-BF02-B77ACF1CEE58}"/>
          </ac:spMkLst>
        </pc:spChg>
        <pc:picChg chg="add mod">
          <ac:chgData name="Carly Pettiona" userId="S::carly.pettiona@healingfoundation.org.au::8cfcf547-e567-4a67-ae5f-7d6e6196302b" providerId="AD" clId="Web-{D7B53E64-74C7-2E86-4CFD-6EEDEC6A8446}" dt="2023-09-13T03:51:50.106" v="27" actId="1076"/>
          <ac:picMkLst>
            <pc:docMk/>
            <pc:sldMk cId="253525740" sldId="558"/>
            <ac:picMk id="3" creationId="{58BB32D0-260B-291D-81F1-655D50296A65}"/>
          </ac:picMkLst>
        </pc:picChg>
      </pc:sldChg>
      <pc:sldChg chg="addSp modNotes">
        <pc:chgData name="Carly Pettiona" userId="S::carly.pettiona@healingfoundation.org.au::8cfcf547-e567-4a67-ae5f-7d6e6196302b" providerId="AD" clId="Web-{D7B53E64-74C7-2E86-4CFD-6EEDEC6A8446}" dt="2023-09-13T03:52:42.404" v="37"/>
        <pc:sldMkLst>
          <pc:docMk/>
          <pc:sldMk cId="703560948" sldId="559"/>
        </pc:sldMkLst>
        <pc:spChg chg="add">
          <ac:chgData name="Carly Pettiona" userId="S::carly.pettiona@healingfoundation.org.au::8cfcf547-e567-4a67-ae5f-7d6e6196302b" providerId="AD" clId="Web-{D7B53E64-74C7-2E86-4CFD-6EEDEC6A8446}" dt="2023-09-13T03:52:02.590" v="28"/>
          <ac:spMkLst>
            <pc:docMk/>
            <pc:sldMk cId="703560948" sldId="559"/>
            <ac:spMk id="2" creationId="{EE18706F-9720-32F7-C2A1-8CFA37C9B813}"/>
          </ac:spMkLst>
        </pc:spChg>
        <pc:spChg chg="add">
          <ac:chgData name="Carly Pettiona" userId="S::carly.pettiona@healingfoundation.org.au::8cfcf547-e567-4a67-ae5f-7d6e6196302b" providerId="AD" clId="Web-{D7B53E64-74C7-2E86-4CFD-6EEDEC6A8446}" dt="2023-09-13T03:52:02.590" v="28"/>
          <ac:spMkLst>
            <pc:docMk/>
            <pc:sldMk cId="703560948" sldId="559"/>
            <ac:spMk id="6" creationId="{D1AD8EA4-CE03-FEB5-376C-ECBB90E1821E}"/>
          </ac:spMkLst>
        </pc:spChg>
        <pc:picChg chg="add">
          <ac:chgData name="Carly Pettiona" userId="S::carly.pettiona@healingfoundation.org.au::8cfcf547-e567-4a67-ae5f-7d6e6196302b" providerId="AD" clId="Web-{D7B53E64-74C7-2E86-4CFD-6EEDEC6A8446}" dt="2023-09-13T03:52:02.590" v="28"/>
          <ac:picMkLst>
            <pc:docMk/>
            <pc:sldMk cId="703560948" sldId="559"/>
            <ac:picMk id="3" creationId="{5054D52E-7DF4-30CD-DAD4-9DA81CB65655}"/>
          </ac:picMkLst>
        </pc:picChg>
        <pc:picChg chg="add">
          <ac:chgData name="Carly Pettiona" userId="S::carly.pettiona@healingfoundation.org.au::8cfcf547-e567-4a67-ae5f-7d6e6196302b" providerId="AD" clId="Web-{D7B53E64-74C7-2E86-4CFD-6EEDEC6A8446}" dt="2023-09-13T03:52:02.590" v="28"/>
          <ac:picMkLst>
            <pc:docMk/>
            <pc:sldMk cId="703560948" sldId="559"/>
            <ac:picMk id="4" creationId="{9E8670A1-4ACB-65E3-DB31-84936E14DD37}"/>
          </ac:picMkLst>
        </pc:picChg>
        <pc:picChg chg="add">
          <ac:chgData name="Carly Pettiona" userId="S::carly.pettiona@healingfoundation.org.au::8cfcf547-e567-4a67-ae5f-7d6e6196302b" providerId="AD" clId="Web-{D7B53E64-74C7-2E86-4CFD-6EEDEC6A8446}" dt="2023-09-13T03:52:02.590" v="28"/>
          <ac:picMkLst>
            <pc:docMk/>
            <pc:sldMk cId="703560948" sldId="559"/>
            <ac:picMk id="5" creationId="{18AD57BE-8136-03EB-D7D9-B89E4249E13A}"/>
          </ac:picMkLst>
        </pc:picChg>
      </pc:sldChg>
      <pc:sldChg chg="addSp delSp modSp modNotes">
        <pc:chgData name="Carly Pettiona" userId="S::carly.pettiona@healingfoundation.org.au::8cfcf547-e567-4a67-ae5f-7d6e6196302b" providerId="AD" clId="Web-{D7B53E64-74C7-2E86-4CFD-6EEDEC6A8446}" dt="2023-09-13T04:58:28.331" v="271"/>
        <pc:sldMkLst>
          <pc:docMk/>
          <pc:sldMk cId="2759079487" sldId="560"/>
        </pc:sldMkLst>
        <pc:spChg chg="add">
          <ac:chgData name="Carly Pettiona" userId="S::carly.pettiona@healingfoundation.org.au::8cfcf547-e567-4a67-ae5f-7d6e6196302b" providerId="AD" clId="Web-{D7B53E64-74C7-2E86-4CFD-6EEDEC6A8446}" dt="2023-09-13T03:52:43.248" v="38"/>
          <ac:spMkLst>
            <pc:docMk/>
            <pc:sldMk cId="2759079487" sldId="560"/>
            <ac:spMk id="2" creationId="{2D974A57-B7EB-DC80-A475-D822565FD79F}"/>
          </ac:spMkLst>
        </pc:spChg>
        <pc:spChg chg="add mod">
          <ac:chgData name="Carly Pettiona" userId="S::carly.pettiona@healingfoundation.org.au::8cfcf547-e567-4a67-ae5f-7d6e6196302b" providerId="AD" clId="Web-{D7B53E64-74C7-2E86-4CFD-6EEDEC6A8446}" dt="2023-09-13T04:50:33.024" v="249" actId="1076"/>
          <ac:spMkLst>
            <pc:docMk/>
            <pc:sldMk cId="2759079487" sldId="560"/>
            <ac:spMk id="3" creationId="{C414ECE3-66F7-FB01-EC82-7BBC07D94D52}"/>
          </ac:spMkLst>
        </pc:spChg>
        <pc:picChg chg="add mod">
          <ac:chgData name="Carly Pettiona" userId="S::carly.pettiona@healingfoundation.org.au::8cfcf547-e567-4a67-ae5f-7d6e6196302b" providerId="AD" clId="Web-{D7B53E64-74C7-2E86-4CFD-6EEDEC6A8446}" dt="2023-09-13T04:57:51.861" v="258" actId="14100"/>
          <ac:picMkLst>
            <pc:docMk/>
            <pc:sldMk cId="2759079487" sldId="560"/>
            <ac:picMk id="4" creationId="{4F48C4B0-FCA3-BAA8-13D8-2588B6F0620E}"/>
          </ac:picMkLst>
        </pc:picChg>
        <pc:picChg chg="add del">
          <ac:chgData name="Carly Pettiona" userId="S::carly.pettiona@healingfoundation.org.au::8cfcf547-e567-4a67-ae5f-7d6e6196302b" providerId="AD" clId="Web-{D7B53E64-74C7-2E86-4CFD-6EEDEC6A8446}" dt="2023-09-13T04:23:29.020" v="145"/>
          <ac:picMkLst>
            <pc:docMk/>
            <pc:sldMk cId="2759079487" sldId="560"/>
            <ac:picMk id="4" creationId="{E2C8C290-8CC7-A879-6DB9-BF98D35C9224}"/>
          </ac:picMkLst>
        </pc:picChg>
        <pc:picChg chg="add del">
          <ac:chgData name="Carly Pettiona" userId="S::carly.pettiona@healingfoundation.org.au::8cfcf547-e567-4a67-ae5f-7d6e6196302b" providerId="AD" clId="Web-{D7B53E64-74C7-2E86-4CFD-6EEDEC6A8446}" dt="2023-09-13T04:23:29.020" v="144"/>
          <ac:picMkLst>
            <pc:docMk/>
            <pc:sldMk cId="2759079487" sldId="560"/>
            <ac:picMk id="5" creationId="{F3C13775-1D41-53A8-1228-63D7FC9787DB}"/>
          </ac:picMkLst>
        </pc:picChg>
        <pc:picChg chg="add mod ord modCrop">
          <ac:chgData name="Carly Pettiona" userId="S::carly.pettiona@healingfoundation.org.au::8cfcf547-e567-4a67-ae5f-7d6e6196302b" providerId="AD" clId="Web-{D7B53E64-74C7-2E86-4CFD-6EEDEC6A8446}" dt="2023-09-13T04:58:05.674" v="263" actId="1076"/>
          <ac:picMkLst>
            <pc:docMk/>
            <pc:sldMk cId="2759079487" sldId="560"/>
            <ac:picMk id="6" creationId="{B5921488-9CC9-B2E0-5D4D-6626387C4DF9}"/>
          </ac:picMkLst>
        </pc:picChg>
        <pc:picChg chg="add mod ord">
          <ac:chgData name="Carly Pettiona" userId="S::carly.pettiona@healingfoundation.org.au::8cfcf547-e567-4a67-ae5f-7d6e6196302b" providerId="AD" clId="Web-{D7B53E64-74C7-2E86-4CFD-6EEDEC6A8446}" dt="2023-09-13T04:57:58.908" v="260"/>
          <ac:picMkLst>
            <pc:docMk/>
            <pc:sldMk cId="2759079487" sldId="560"/>
            <ac:picMk id="7" creationId="{9C645F36-A418-5DEF-676E-028BEE1A83AA}"/>
          </ac:picMkLst>
        </pc:picChg>
        <pc:picChg chg="add mod">
          <ac:chgData name="Carly Pettiona" userId="S::carly.pettiona@healingfoundation.org.au::8cfcf547-e567-4a67-ae5f-7d6e6196302b" providerId="AD" clId="Web-{D7B53E64-74C7-2E86-4CFD-6EEDEC6A8446}" dt="2023-09-13T04:49:29.867" v="237" actId="1076"/>
          <ac:picMkLst>
            <pc:docMk/>
            <pc:sldMk cId="2759079487" sldId="560"/>
            <ac:picMk id="8" creationId="{A43EBAA2-80B8-9326-D672-CF59B2CB7BA7}"/>
          </ac:picMkLst>
        </pc:picChg>
        <pc:picChg chg="add mod">
          <ac:chgData name="Carly Pettiona" userId="S::carly.pettiona@healingfoundation.org.au::8cfcf547-e567-4a67-ae5f-7d6e6196302b" providerId="AD" clId="Web-{D7B53E64-74C7-2E86-4CFD-6EEDEC6A8446}" dt="2023-09-13T04:49:53.695" v="244" actId="1076"/>
          <ac:picMkLst>
            <pc:docMk/>
            <pc:sldMk cId="2759079487" sldId="560"/>
            <ac:picMk id="9" creationId="{06F1843E-9F8B-E75E-2C71-BA6915D4E902}"/>
          </ac:picMkLst>
        </pc:picChg>
        <pc:picChg chg="add mod">
          <ac:chgData name="Carly Pettiona" userId="S::carly.pettiona@healingfoundation.org.au::8cfcf547-e567-4a67-ae5f-7d6e6196302b" providerId="AD" clId="Web-{D7B53E64-74C7-2E86-4CFD-6EEDEC6A8446}" dt="2023-09-13T04:49:37.039" v="240" actId="1076"/>
          <ac:picMkLst>
            <pc:docMk/>
            <pc:sldMk cId="2759079487" sldId="560"/>
            <ac:picMk id="10" creationId="{5BF9419B-70D0-BC99-D822-8F24E5F9151A}"/>
          </ac:picMkLst>
        </pc:picChg>
        <pc:picChg chg="add del mod">
          <ac:chgData name="Carly Pettiona" userId="S::carly.pettiona@healingfoundation.org.au::8cfcf547-e567-4a67-ae5f-7d6e6196302b" providerId="AD" clId="Web-{D7B53E64-74C7-2E86-4CFD-6EEDEC6A8446}" dt="2023-09-13T04:26:48.931" v="181"/>
          <ac:picMkLst>
            <pc:docMk/>
            <pc:sldMk cId="2759079487" sldId="560"/>
            <ac:picMk id="11" creationId="{7E8A532E-F310-F842-B220-A026F9659E64}"/>
          </ac:picMkLst>
        </pc:picChg>
        <pc:picChg chg="add mod">
          <ac:chgData name="Carly Pettiona" userId="S::carly.pettiona@healingfoundation.org.au::8cfcf547-e567-4a67-ae5f-7d6e6196302b" providerId="AD" clId="Web-{D7B53E64-74C7-2E86-4CFD-6EEDEC6A8446}" dt="2023-09-13T04:50:27.368" v="247" actId="1076"/>
          <ac:picMkLst>
            <pc:docMk/>
            <pc:sldMk cId="2759079487" sldId="560"/>
            <ac:picMk id="12" creationId="{00E5AE71-D8B1-9761-8B69-A0A4E92DB187}"/>
          </ac:picMkLst>
        </pc:picChg>
        <pc:picChg chg="add mod">
          <ac:chgData name="Carly Pettiona" userId="S::carly.pettiona@healingfoundation.org.au::8cfcf547-e567-4a67-ae5f-7d6e6196302b" providerId="AD" clId="Web-{D7B53E64-74C7-2E86-4CFD-6EEDEC6A8446}" dt="2023-09-13T04:50:27.383" v="248" actId="1076"/>
          <ac:picMkLst>
            <pc:docMk/>
            <pc:sldMk cId="2759079487" sldId="560"/>
            <ac:picMk id="13" creationId="{D0D3B56A-1474-5FF0-45A0-B6E6C5D026CC}"/>
          </ac:picMkLst>
        </pc:picChg>
      </pc:sldChg>
      <pc:sldChg chg="addSp new modNotes">
        <pc:chgData name="Carly Pettiona" userId="S::carly.pettiona@healingfoundation.org.au::8cfcf547-e567-4a67-ae5f-7d6e6196302b" providerId="AD" clId="Web-{D7B53E64-74C7-2E86-4CFD-6EEDEC6A8446}" dt="2023-09-13T03:53:25.827" v="54"/>
        <pc:sldMkLst>
          <pc:docMk/>
          <pc:sldMk cId="2585980516" sldId="561"/>
        </pc:sldMkLst>
        <pc:spChg chg="add">
          <ac:chgData name="Carly Pettiona" userId="S::carly.pettiona@healingfoundation.org.au::8cfcf547-e567-4a67-ae5f-7d6e6196302b" providerId="AD" clId="Web-{D7B53E64-74C7-2E86-4CFD-6EEDEC6A8446}" dt="2023-09-13T03:52:57.342" v="41"/>
          <ac:spMkLst>
            <pc:docMk/>
            <pc:sldMk cId="2585980516" sldId="561"/>
            <ac:spMk id="3" creationId="{37AF6725-E549-BC3D-0E04-C29631BDBA2E}"/>
          </ac:spMkLst>
        </pc:spChg>
        <pc:picChg chg="add">
          <ac:chgData name="Carly Pettiona" userId="S::carly.pettiona@healingfoundation.org.au::8cfcf547-e567-4a67-ae5f-7d6e6196302b" providerId="AD" clId="Web-{D7B53E64-74C7-2E86-4CFD-6EEDEC6A8446}" dt="2023-09-13T03:52:57.342" v="41"/>
          <ac:picMkLst>
            <pc:docMk/>
            <pc:sldMk cId="2585980516" sldId="561"/>
            <ac:picMk id="2" creationId="{BCE32337-636C-6730-0EA6-07E3B41EB04A}"/>
          </ac:picMkLst>
        </pc:picChg>
      </pc:sldChg>
    </pc:docChg>
  </pc:docChgLst>
  <pc:docChgLst>
    <pc:chgData name="Carly Pettiona" userId="S::carly.pettiona@healingfoundation.org.au::8cfcf547-e567-4a67-ae5f-7d6e6196302b" providerId="AD" clId="Web-{2EB50563-73A3-0499-2DAF-B39B913739F8}"/>
    <pc:docChg chg="modSld">
      <pc:chgData name="Carly Pettiona" userId="S::carly.pettiona@healingfoundation.org.au::8cfcf547-e567-4a67-ae5f-7d6e6196302b" providerId="AD" clId="Web-{2EB50563-73A3-0499-2DAF-B39B913739F8}" dt="2023-07-26T23:18:53.726" v="84"/>
      <pc:docMkLst>
        <pc:docMk/>
      </pc:docMkLst>
      <pc:sldChg chg="modNotes">
        <pc:chgData name="Carly Pettiona" userId="S::carly.pettiona@healingfoundation.org.au::8cfcf547-e567-4a67-ae5f-7d6e6196302b" providerId="AD" clId="Web-{2EB50563-73A3-0499-2DAF-B39B913739F8}" dt="2023-07-26T23:18:53.726" v="84"/>
        <pc:sldMkLst>
          <pc:docMk/>
          <pc:sldMk cId="3168794488" sldId="457"/>
        </pc:sldMkLst>
      </pc:sldChg>
    </pc:docChg>
  </pc:docChgLst>
  <pc:docChgLst>
    <pc:chgData name="Carly Pettiona" userId="S::carly.pettiona@healingfoundation.org.au::8cfcf547-e567-4a67-ae5f-7d6e6196302b" providerId="AD" clId="Web-{46BA301D-4F31-E5A2-D643-C4D082A03E68}"/>
    <pc:docChg chg="addSld delSld modSld">
      <pc:chgData name="Carly Pettiona" userId="S::carly.pettiona@healingfoundation.org.au::8cfcf547-e567-4a67-ae5f-7d6e6196302b" providerId="AD" clId="Web-{46BA301D-4F31-E5A2-D643-C4D082A03E68}" dt="2023-09-12T06:13:32.544" v="907"/>
      <pc:docMkLst>
        <pc:docMk/>
      </pc:docMkLst>
      <pc:sldChg chg="modSp">
        <pc:chgData name="Carly Pettiona" userId="S::carly.pettiona@healingfoundation.org.au::8cfcf547-e567-4a67-ae5f-7d6e6196302b" providerId="AD" clId="Web-{46BA301D-4F31-E5A2-D643-C4D082A03E68}" dt="2023-09-12T04:52:15.259" v="1" actId="20577"/>
        <pc:sldMkLst>
          <pc:docMk/>
          <pc:sldMk cId="243803033" sldId="341"/>
        </pc:sldMkLst>
        <pc:spChg chg="mod">
          <ac:chgData name="Carly Pettiona" userId="S::carly.pettiona@healingfoundation.org.au::8cfcf547-e567-4a67-ae5f-7d6e6196302b" providerId="AD" clId="Web-{46BA301D-4F31-E5A2-D643-C4D082A03E68}" dt="2023-09-12T04:52:15.259" v="1" actId="20577"/>
          <ac:spMkLst>
            <pc:docMk/>
            <pc:sldMk cId="243803033" sldId="341"/>
            <ac:spMk id="8" creationId="{A4D8F16D-7E15-29DF-40AB-9AD496CB558C}"/>
          </ac:spMkLst>
        </pc:spChg>
      </pc:sldChg>
      <pc:sldChg chg="modSp">
        <pc:chgData name="Carly Pettiona" userId="S::carly.pettiona@healingfoundation.org.au::8cfcf547-e567-4a67-ae5f-7d6e6196302b" providerId="AD" clId="Web-{46BA301D-4F31-E5A2-D643-C4D082A03E68}" dt="2023-09-12T04:53:17.636" v="12" actId="1076"/>
        <pc:sldMkLst>
          <pc:docMk/>
          <pc:sldMk cId="3474476569" sldId="346"/>
        </pc:sldMkLst>
        <pc:spChg chg="mod">
          <ac:chgData name="Carly Pettiona" userId="S::carly.pettiona@healingfoundation.org.au::8cfcf547-e567-4a67-ae5f-7d6e6196302b" providerId="AD" clId="Web-{46BA301D-4F31-E5A2-D643-C4D082A03E68}" dt="2023-09-12T04:53:17.636" v="12" actId="1076"/>
          <ac:spMkLst>
            <pc:docMk/>
            <pc:sldMk cId="3474476569" sldId="346"/>
            <ac:spMk id="10" creationId="{87270656-72D1-D041-5F62-0105F65DF382}"/>
          </ac:spMkLst>
        </pc:spChg>
      </pc:sldChg>
      <pc:sldChg chg="modSp">
        <pc:chgData name="Carly Pettiona" userId="S::carly.pettiona@healingfoundation.org.au::8cfcf547-e567-4a67-ae5f-7d6e6196302b" providerId="AD" clId="Web-{46BA301D-4F31-E5A2-D643-C4D082A03E68}" dt="2023-09-12T05:27:31.898" v="257" actId="20577"/>
        <pc:sldMkLst>
          <pc:docMk/>
          <pc:sldMk cId="1008212083" sldId="392"/>
        </pc:sldMkLst>
        <pc:spChg chg="mod">
          <ac:chgData name="Carly Pettiona" userId="S::carly.pettiona@healingfoundation.org.au::8cfcf547-e567-4a67-ae5f-7d6e6196302b" providerId="AD" clId="Web-{46BA301D-4F31-E5A2-D643-C4D082A03E68}" dt="2023-09-12T05:27:31.898" v="257" actId="20577"/>
          <ac:spMkLst>
            <pc:docMk/>
            <pc:sldMk cId="1008212083" sldId="392"/>
            <ac:spMk id="5" creationId="{1D0DFB20-AC56-A70F-BE57-312821FE351B}"/>
          </ac:spMkLst>
        </pc:spChg>
      </pc:sldChg>
      <pc:sldChg chg="addSp modSp addAnim">
        <pc:chgData name="Carly Pettiona" userId="S::carly.pettiona@healingfoundation.org.au::8cfcf547-e567-4a67-ae5f-7d6e6196302b" providerId="AD" clId="Web-{46BA301D-4F31-E5A2-D643-C4D082A03E68}" dt="2023-09-12T05:04:47.364" v="98" actId="1076"/>
        <pc:sldMkLst>
          <pc:docMk/>
          <pc:sldMk cId="1541366499" sldId="417"/>
        </pc:sldMkLst>
        <pc:spChg chg="mod">
          <ac:chgData name="Carly Pettiona" userId="S::carly.pettiona@healingfoundation.org.au::8cfcf547-e567-4a67-ae5f-7d6e6196302b" providerId="AD" clId="Web-{46BA301D-4F31-E5A2-D643-C4D082A03E68}" dt="2023-09-12T05:04:47.364" v="98" actId="1076"/>
          <ac:spMkLst>
            <pc:docMk/>
            <pc:sldMk cId="1541366499" sldId="417"/>
            <ac:spMk id="2" creationId="{79E27399-617F-D151-3C79-DDBEE6FCD43B}"/>
          </ac:spMkLst>
        </pc:spChg>
        <pc:spChg chg="mod">
          <ac:chgData name="Carly Pettiona" userId="S::carly.pettiona@healingfoundation.org.au::8cfcf547-e567-4a67-ae5f-7d6e6196302b" providerId="AD" clId="Web-{46BA301D-4F31-E5A2-D643-C4D082A03E68}" dt="2023-09-12T05:04:34.473" v="95" actId="1076"/>
          <ac:spMkLst>
            <pc:docMk/>
            <pc:sldMk cId="1541366499" sldId="417"/>
            <ac:spMk id="4" creationId="{1EE6339D-9E9A-84D5-DC59-7F19AF9CFFB5}"/>
          </ac:spMkLst>
        </pc:spChg>
        <pc:spChg chg="mod">
          <ac:chgData name="Carly Pettiona" userId="S::carly.pettiona@healingfoundation.org.au::8cfcf547-e567-4a67-ae5f-7d6e6196302b" providerId="AD" clId="Web-{46BA301D-4F31-E5A2-D643-C4D082A03E68}" dt="2023-09-12T05:03:37.533" v="75" actId="1076"/>
          <ac:spMkLst>
            <pc:docMk/>
            <pc:sldMk cId="1541366499" sldId="417"/>
            <ac:spMk id="5" creationId="{2991391B-D1AD-FE4B-7F7B-5A2F81A4B8C1}"/>
          </ac:spMkLst>
        </pc:spChg>
        <pc:spChg chg="mod">
          <ac:chgData name="Carly Pettiona" userId="S::carly.pettiona@healingfoundation.org.au::8cfcf547-e567-4a67-ae5f-7d6e6196302b" providerId="AD" clId="Web-{46BA301D-4F31-E5A2-D643-C4D082A03E68}" dt="2023-09-12T05:03:44.143" v="77" actId="20577"/>
          <ac:spMkLst>
            <pc:docMk/>
            <pc:sldMk cId="1541366499" sldId="417"/>
            <ac:spMk id="9" creationId="{F54EE4E2-0C12-E5AF-BE1E-E82B8A267AB7}"/>
          </ac:spMkLst>
        </pc:spChg>
        <pc:spChg chg="mod">
          <ac:chgData name="Carly Pettiona" userId="S::carly.pettiona@healingfoundation.org.au::8cfcf547-e567-4a67-ae5f-7d6e6196302b" providerId="AD" clId="Web-{46BA301D-4F31-E5A2-D643-C4D082A03E68}" dt="2023-09-12T05:03:49.784" v="79" actId="20577"/>
          <ac:spMkLst>
            <pc:docMk/>
            <pc:sldMk cId="1541366499" sldId="417"/>
            <ac:spMk id="10" creationId="{7F3961E6-27D0-11E4-58C9-D818DBDC58E6}"/>
          </ac:spMkLst>
        </pc:spChg>
        <pc:spChg chg="mod">
          <ac:chgData name="Carly Pettiona" userId="S::carly.pettiona@healingfoundation.org.au::8cfcf547-e567-4a67-ae5f-7d6e6196302b" providerId="AD" clId="Web-{46BA301D-4F31-E5A2-D643-C4D082A03E68}" dt="2023-09-12T05:04:42.426" v="97" actId="20577"/>
          <ac:spMkLst>
            <pc:docMk/>
            <pc:sldMk cId="1541366499" sldId="417"/>
            <ac:spMk id="11" creationId="{A05E8684-7543-1F8D-869C-4C38E2F6C47B}"/>
          </ac:spMkLst>
        </pc:spChg>
        <pc:grpChg chg="add mod">
          <ac:chgData name="Carly Pettiona" userId="S::carly.pettiona@healingfoundation.org.au::8cfcf547-e567-4a67-ae5f-7d6e6196302b" providerId="AD" clId="Web-{46BA301D-4F31-E5A2-D643-C4D082A03E68}" dt="2023-09-12T05:04:18.644" v="85" actId="1076"/>
          <ac:grpSpMkLst>
            <pc:docMk/>
            <pc:sldMk cId="1541366499" sldId="417"/>
            <ac:grpSpMk id="12" creationId="{6D3CD14E-33E6-B26A-E6CE-799DA6D4812A}"/>
          </ac:grpSpMkLst>
        </pc:grpChg>
        <pc:grpChg chg="mod">
          <ac:chgData name="Carly Pettiona" userId="S::carly.pettiona@healingfoundation.org.au::8cfcf547-e567-4a67-ae5f-7d6e6196302b" providerId="AD" clId="Web-{46BA301D-4F31-E5A2-D643-C4D082A03E68}" dt="2023-09-12T05:04:01.112" v="80" actId="1076"/>
          <ac:grpSpMkLst>
            <pc:docMk/>
            <pc:sldMk cId="1541366499" sldId="417"/>
            <ac:grpSpMk id="42" creationId="{3EBAF09B-C90B-6DE6-AA35-6A446634120D}"/>
          </ac:grpSpMkLst>
        </pc:grpChg>
        <pc:grpChg chg="mod">
          <ac:chgData name="Carly Pettiona" userId="S::carly.pettiona@healingfoundation.org.au::8cfcf547-e567-4a67-ae5f-7d6e6196302b" providerId="AD" clId="Web-{46BA301D-4F31-E5A2-D643-C4D082A03E68}" dt="2023-09-12T05:04:04.019" v="81" actId="1076"/>
          <ac:grpSpMkLst>
            <pc:docMk/>
            <pc:sldMk cId="1541366499" sldId="417"/>
            <ac:grpSpMk id="43" creationId="{FDB6C848-A2B6-3679-BA54-51B72E403CA2}"/>
          </ac:grpSpMkLst>
        </pc:grpChg>
        <pc:grpChg chg="mod">
          <ac:chgData name="Carly Pettiona" userId="S::carly.pettiona@healingfoundation.org.au::8cfcf547-e567-4a67-ae5f-7d6e6196302b" providerId="AD" clId="Web-{46BA301D-4F31-E5A2-D643-C4D082A03E68}" dt="2023-09-12T05:04:06.316" v="82" actId="1076"/>
          <ac:grpSpMkLst>
            <pc:docMk/>
            <pc:sldMk cId="1541366499" sldId="417"/>
            <ac:grpSpMk id="44" creationId="{0072691C-5923-A9D6-C004-959A85C60043}"/>
          </ac:grpSpMkLst>
        </pc:grpChg>
        <pc:grpChg chg="mod">
          <ac:chgData name="Carly Pettiona" userId="S::carly.pettiona@healingfoundation.org.au::8cfcf547-e567-4a67-ae5f-7d6e6196302b" providerId="AD" clId="Web-{46BA301D-4F31-E5A2-D643-C4D082A03E68}" dt="2023-09-12T05:04:11.550" v="83" actId="1076"/>
          <ac:grpSpMkLst>
            <pc:docMk/>
            <pc:sldMk cId="1541366499" sldId="417"/>
            <ac:grpSpMk id="45" creationId="{8E8AAF07-A819-0B0B-8C27-95E681B5E9B3}"/>
          </ac:grpSpMkLst>
        </pc:grpChg>
      </pc:sldChg>
      <pc:sldChg chg="modNotes">
        <pc:chgData name="Carly Pettiona" userId="S::carly.pettiona@healingfoundation.org.au::8cfcf547-e567-4a67-ae5f-7d6e6196302b" providerId="AD" clId="Web-{46BA301D-4F31-E5A2-D643-C4D082A03E68}" dt="2023-09-12T05:01:35.482" v="57"/>
        <pc:sldMkLst>
          <pc:docMk/>
          <pc:sldMk cId="2340121306" sldId="426"/>
        </pc:sldMkLst>
      </pc:sldChg>
      <pc:sldChg chg="modSp modNotes">
        <pc:chgData name="Carly Pettiona" userId="S::carly.pettiona@healingfoundation.org.au::8cfcf547-e567-4a67-ae5f-7d6e6196302b" providerId="AD" clId="Web-{46BA301D-4F31-E5A2-D643-C4D082A03E68}" dt="2023-09-12T06:11:23.946" v="866"/>
        <pc:sldMkLst>
          <pc:docMk/>
          <pc:sldMk cId="1434699194" sldId="452"/>
        </pc:sldMkLst>
        <pc:spChg chg="mod">
          <ac:chgData name="Carly Pettiona" userId="S::carly.pettiona@healingfoundation.org.au::8cfcf547-e567-4a67-ae5f-7d6e6196302b" providerId="AD" clId="Web-{46BA301D-4F31-E5A2-D643-C4D082A03E68}" dt="2023-09-12T06:11:16.461" v="859" actId="20577"/>
          <ac:spMkLst>
            <pc:docMk/>
            <pc:sldMk cId="1434699194" sldId="452"/>
            <ac:spMk id="5" creationId="{1D0DFB20-AC56-A70F-BE57-312821FE351B}"/>
          </ac:spMkLst>
        </pc:spChg>
      </pc:sldChg>
      <pc:sldChg chg="addSp delSp modSp">
        <pc:chgData name="Carly Pettiona" userId="S::carly.pettiona@healingfoundation.org.au::8cfcf547-e567-4a67-ae5f-7d6e6196302b" providerId="AD" clId="Web-{46BA301D-4F31-E5A2-D643-C4D082A03E68}" dt="2023-09-12T05:00:31.730" v="19" actId="1076"/>
        <pc:sldMkLst>
          <pc:docMk/>
          <pc:sldMk cId="4100747964" sldId="461"/>
        </pc:sldMkLst>
        <pc:spChg chg="mod">
          <ac:chgData name="Carly Pettiona" userId="S::carly.pettiona@healingfoundation.org.au::8cfcf547-e567-4a67-ae5f-7d6e6196302b" providerId="AD" clId="Web-{46BA301D-4F31-E5A2-D643-C4D082A03E68}" dt="2023-09-12T05:00:24.448" v="17" actId="20577"/>
          <ac:spMkLst>
            <pc:docMk/>
            <pc:sldMk cId="4100747964" sldId="461"/>
            <ac:spMk id="9" creationId="{EF39603B-2B7E-5E7C-032B-7B7BB0525A71}"/>
          </ac:spMkLst>
        </pc:spChg>
        <pc:picChg chg="add mod">
          <ac:chgData name="Carly Pettiona" userId="S::carly.pettiona@healingfoundation.org.au::8cfcf547-e567-4a67-ae5f-7d6e6196302b" providerId="AD" clId="Web-{46BA301D-4F31-E5A2-D643-C4D082A03E68}" dt="2023-09-12T05:00:31.730" v="19" actId="1076"/>
          <ac:picMkLst>
            <pc:docMk/>
            <pc:sldMk cId="4100747964" sldId="461"/>
            <ac:picMk id="2" creationId="{BAFA0054-BC20-928F-F05A-0C1E76B2D661}"/>
          </ac:picMkLst>
        </pc:picChg>
        <pc:picChg chg="del">
          <ac:chgData name="Carly Pettiona" userId="S::carly.pettiona@healingfoundation.org.au::8cfcf547-e567-4a67-ae5f-7d6e6196302b" providerId="AD" clId="Web-{46BA301D-4F31-E5A2-D643-C4D082A03E68}" dt="2023-09-12T05:00:18.104" v="13"/>
          <ac:picMkLst>
            <pc:docMk/>
            <pc:sldMk cId="4100747964" sldId="461"/>
            <ac:picMk id="11" creationId="{2E06029C-D1AF-556F-CFAE-82753E1EF611}"/>
          </ac:picMkLst>
        </pc:picChg>
      </pc:sldChg>
      <pc:sldChg chg="del">
        <pc:chgData name="Carly Pettiona" userId="S::carly.pettiona@healingfoundation.org.au::8cfcf547-e567-4a67-ae5f-7d6e6196302b" providerId="AD" clId="Web-{46BA301D-4F31-E5A2-D643-C4D082A03E68}" dt="2023-09-12T05:05:00.240" v="102"/>
        <pc:sldMkLst>
          <pc:docMk/>
          <pc:sldMk cId="1342674905" sldId="464"/>
        </pc:sldMkLst>
      </pc:sldChg>
      <pc:sldChg chg="del">
        <pc:chgData name="Carly Pettiona" userId="S::carly.pettiona@healingfoundation.org.au::8cfcf547-e567-4a67-ae5f-7d6e6196302b" providerId="AD" clId="Web-{46BA301D-4F31-E5A2-D643-C4D082A03E68}" dt="2023-09-12T05:05:00.240" v="101"/>
        <pc:sldMkLst>
          <pc:docMk/>
          <pc:sldMk cId="3254904033" sldId="465"/>
        </pc:sldMkLst>
      </pc:sldChg>
      <pc:sldChg chg="del">
        <pc:chgData name="Carly Pettiona" userId="S::carly.pettiona@healingfoundation.org.au::8cfcf547-e567-4a67-ae5f-7d6e6196302b" providerId="AD" clId="Web-{46BA301D-4F31-E5A2-D643-C4D082A03E68}" dt="2023-09-12T05:05:00.240" v="99"/>
        <pc:sldMkLst>
          <pc:docMk/>
          <pc:sldMk cId="2702501412" sldId="466"/>
        </pc:sldMkLst>
      </pc:sldChg>
      <pc:sldChg chg="del">
        <pc:chgData name="Carly Pettiona" userId="S::carly.pettiona@healingfoundation.org.au::8cfcf547-e567-4a67-ae5f-7d6e6196302b" providerId="AD" clId="Web-{46BA301D-4F31-E5A2-D643-C4D082A03E68}" dt="2023-09-12T05:05:00.240" v="100"/>
        <pc:sldMkLst>
          <pc:docMk/>
          <pc:sldMk cId="3015627798" sldId="469"/>
        </pc:sldMkLst>
      </pc:sldChg>
      <pc:sldChg chg="del">
        <pc:chgData name="Carly Pettiona" userId="S::carly.pettiona@healingfoundation.org.au::8cfcf547-e567-4a67-ae5f-7d6e6196302b" providerId="AD" clId="Web-{46BA301D-4F31-E5A2-D643-C4D082A03E68}" dt="2023-09-12T05:29:09.604" v="298"/>
        <pc:sldMkLst>
          <pc:docMk/>
          <pc:sldMk cId="3413396692" sldId="470"/>
        </pc:sldMkLst>
      </pc:sldChg>
      <pc:sldChg chg="del">
        <pc:chgData name="Carly Pettiona" userId="S::carly.pettiona@healingfoundation.org.au::8cfcf547-e567-4a67-ae5f-7d6e6196302b" providerId="AD" clId="Web-{46BA301D-4F31-E5A2-D643-C4D082A03E68}" dt="2023-09-12T05:29:09.604" v="297"/>
        <pc:sldMkLst>
          <pc:docMk/>
          <pc:sldMk cId="54844038" sldId="471"/>
        </pc:sldMkLst>
      </pc:sldChg>
      <pc:sldChg chg="del">
        <pc:chgData name="Carly Pettiona" userId="S::carly.pettiona@healingfoundation.org.au::8cfcf547-e567-4a67-ae5f-7d6e6196302b" providerId="AD" clId="Web-{46BA301D-4F31-E5A2-D643-C4D082A03E68}" dt="2023-09-12T05:29:09.604" v="296"/>
        <pc:sldMkLst>
          <pc:docMk/>
          <pc:sldMk cId="2472868801" sldId="472"/>
        </pc:sldMkLst>
      </pc:sldChg>
      <pc:sldChg chg="del">
        <pc:chgData name="Carly Pettiona" userId="S::carly.pettiona@healingfoundation.org.au::8cfcf547-e567-4a67-ae5f-7d6e6196302b" providerId="AD" clId="Web-{46BA301D-4F31-E5A2-D643-C4D082A03E68}" dt="2023-09-12T05:29:09.604" v="295"/>
        <pc:sldMkLst>
          <pc:docMk/>
          <pc:sldMk cId="3303993820" sldId="473"/>
        </pc:sldMkLst>
      </pc:sldChg>
      <pc:sldChg chg="del">
        <pc:chgData name="Carly Pettiona" userId="S::carly.pettiona@healingfoundation.org.au::8cfcf547-e567-4a67-ae5f-7d6e6196302b" providerId="AD" clId="Web-{46BA301D-4F31-E5A2-D643-C4D082A03E68}" dt="2023-09-12T05:29:09.604" v="294"/>
        <pc:sldMkLst>
          <pc:docMk/>
          <pc:sldMk cId="4277807870" sldId="474"/>
        </pc:sldMkLst>
      </pc:sldChg>
      <pc:sldChg chg="del">
        <pc:chgData name="Carly Pettiona" userId="S::carly.pettiona@healingfoundation.org.au::8cfcf547-e567-4a67-ae5f-7d6e6196302b" providerId="AD" clId="Web-{46BA301D-4F31-E5A2-D643-C4D082A03E68}" dt="2023-09-12T05:29:09.604" v="293"/>
        <pc:sldMkLst>
          <pc:docMk/>
          <pc:sldMk cId="3349890719" sldId="475"/>
        </pc:sldMkLst>
      </pc:sldChg>
      <pc:sldChg chg="addSp delSp modSp">
        <pc:chgData name="Carly Pettiona" userId="S::carly.pettiona@healingfoundation.org.au::8cfcf547-e567-4a67-ae5f-7d6e6196302b" providerId="AD" clId="Web-{46BA301D-4F31-E5A2-D643-C4D082A03E68}" dt="2023-09-12T06:01:10.752" v="814" actId="20577"/>
        <pc:sldMkLst>
          <pc:docMk/>
          <pc:sldMk cId="127561016" sldId="476"/>
        </pc:sldMkLst>
        <pc:spChg chg="mod">
          <ac:chgData name="Carly Pettiona" userId="S::carly.pettiona@healingfoundation.org.au::8cfcf547-e567-4a67-ae5f-7d6e6196302b" providerId="AD" clId="Web-{46BA301D-4F31-E5A2-D643-C4D082A03E68}" dt="2023-09-12T06:01:10.752" v="814" actId="20577"/>
          <ac:spMkLst>
            <pc:docMk/>
            <pc:sldMk cId="127561016" sldId="476"/>
            <ac:spMk id="9" creationId="{EF39603B-2B7E-5E7C-032B-7B7BB0525A71}"/>
          </ac:spMkLst>
        </pc:spChg>
        <pc:picChg chg="del">
          <ac:chgData name="Carly Pettiona" userId="S::carly.pettiona@healingfoundation.org.au::8cfcf547-e567-4a67-ae5f-7d6e6196302b" providerId="AD" clId="Web-{46BA301D-4F31-E5A2-D643-C4D082A03E68}" dt="2023-09-12T06:00:43.251" v="803"/>
          <ac:picMkLst>
            <pc:docMk/>
            <pc:sldMk cId="127561016" sldId="476"/>
            <ac:picMk id="2" creationId="{35C9EFEE-9D24-AB60-8079-EE838A591879}"/>
          </ac:picMkLst>
        </pc:picChg>
        <pc:picChg chg="del">
          <ac:chgData name="Carly Pettiona" userId="S::carly.pettiona@healingfoundation.org.au::8cfcf547-e567-4a67-ae5f-7d6e6196302b" providerId="AD" clId="Web-{46BA301D-4F31-E5A2-D643-C4D082A03E68}" dt="2023-09-12T06:00:45.360" v="806"/>
          <ac:picMkLst>
            <pc:docMk/>
            <pc:sldMk cId="127561016" sldId="476"/>
            <ac:picMk id="4" creationId="{142CA737-3E77-881E-76C8-500E185CE662}"/>
          </ac:picMkLst>
        </pc:picChg>
        <pc:picChg chg="del">
          <ac:chgData name="Carly Pettiona" userId="S::carly.pettiona@healingfoundation.org.au::8cfcf547-e567-4a67-ae5f-7d6e6196302b" providerId="AD" clId="Web-{46BA301D-4F31-E5A2-D643-C4D082A03E68}" dt="2023-09-12T06:00:44.766" v="805"/>
          <ac:picMkLst>
            <pc:docMk/>
            <pc:sldMk cId="127561016" sldId="476"/>
            <ac:picMk id="5" creationId="{939AC8F8-531C-7AFE-0F53-A9118252DDC7}"/>
          </ac:picMkLst>
        </pc:picChg>
        <pc:picChg chg="del">
          <ac:chgData name="Carly Pettiona" userId="S::carly.pettiona@healingfoundation.org.au::8cfcf547-e567-4a67-ae5f-7d6e6196302b" providerId="AD" clId="Web-{46BA301D-4F31-E5A2-D643-C4D082A03E68}" dt="2023-09-12T06:00:44.157" v="804"/>
          <ac:picMkLst>
            <pc:docMk/>
            <pc:sldMk cId="127561016" sldId="476"/>
            <ac:picMk id="6" creationId="{5041060E-2CAF-5824-7FBD-0020710A2E75}"/>
          </ac:picMkLst>
        </pc:picChg>
        <pc:picChg chg="add mod">
          <ac:chgData name="Carly Pettiona" userId="S::carly.pettiona@healingfoundation.org.au::8cfcf547-e567-4a67-ae5f-7d6e6196302b" providerId="AD" clId="Web-{46BA301D-4F31-E5A2-D643-C4D082A03E68}" dt="2023-09-12T06:00:49.392" v="807"/>
          <ac:picMkLst>
            <pc:docMk/>
            <pc:sldMk cId="127561016" sldId="476"/>
            <ac:picMk id="7" creationId="{2E2CE529-9451-5294-9B08-FE55D8ABD4A1}"/>
          </ac:picMkLst>
        </pc:picChg>
        <pc:picChg chg="add mod">
          <ac:chgData name="Carly Pettiona" userId="S::carly.pettiona@healingfoundation.org.au::8cfcf547-e567-4a67-ae5f-7d6e6196302b" providerId="AD" clId="Web-{46BA301D-4F31-E5A2-D643-C4D082A03E68}" dt="2023-09-12T06:00:57.876" v="811" actId="1076"/>
          <ac:picMkLst>
            <pc:docMk/>
            <pc:sldMk cId="127561016" sldId="476"/>
            <ac:picMk id="8" creationId="{49D0E40F-B020-E464-722C-83A227518830}"/>
          </ac:picMkLst>
        </pc:picChg>
        <pc:picChg chg="mod">
          <ac:chgData name="Carly Pettiona" userId="S::carly.pettiona@healingfoundation.org.au::8cfcf547-e567-4a67-ae5f-7d6e6196302b" providerId="AD" clId="Web-{46BA301D-4F31-E5A2-D643-C4D082A03E68}" dt="2023-09-12T06:01:01.642" v="812" actId="1076"/>
          <ac:picMkLst>
            <pc:docMk/>
            <pc:sldMk cId="127561016" sldId="476"/>
            <ac:picMk id="10" creationId="{6F472DF6-B418-8293-DDBE-A60059E81849}"/>
          </ac:picMkLst>
        </pc:picChg>
        <pc:picChg chg="add mod">
          <ac:chgData name="Carly Pettiona" userId="S::carly.pettiona@healingfoundation.org.au::8cfcf547-e567-4a67-ae5f-7d6e6196302b" providerId="AD" clId="Web-{46BA301D-4F31-E5A2-D643-C4D082A03E68}" dt="2023-09-12T06:00:54.923" v="810" actId="1076"/>
          <ac:picMkLst>
            <pc:docMk/>
            <pc:sldMk cId="127561016" sldId="476"/>
            <ac:picMk id="11" creationId="{60307AE4-CA41-004D-F808-BFE80F5692F3}"/>
          </ac:picMkLst>
        </pc:picChg>
      </pc:sldChg>
      <pc:sldChg chg="del">
        <pc:chgData name="Carly Pettiona" userId="S::carly.pettiona@healingfoundation.org.au::8cfcf547-e567-4a67-ae5f-7d6e6196302b" providerId="AD" clId="Web-{46BA301D-4F31-E5A2-D643-C4D082A03E68}" dt="2023-09-12T06:08:57.222" v="820"/>
        <pc:sldMkLst>
          <pc:docMk/>
          <pc:sldMk cId="685744525" sldId="477"/>
        </pc:sldMkLst>
      </pc:sldChg>
      <pc:sldChg chg="del">
        <pc:chgData name="Carly Pettiona" userId="S::carly.pettiona@healingfoundation.org.au::8cfcf547-e567-4a67-ae5f-7d6e6196302b" providerId="AD" clId="Web-{46BA301D-4F31-E5A2-D643-C4D082A03E68}" dt="2023-09-12T06:08:57.222" v="819"/>
        <pc:sldMkLst>
          <pc:docMk/>
          <pc:sldMk cId="2832201799" sldId="478"/>
        </pc:sldMkLst>
      </pc:sldChg>
      <pc:sldChg chg="del">
        <pc:chgData name="Carly Pettiona" userId="S::carly.pettiona@healingfoundation.org.au::8cfcf547-e567-4a67-ae5f-7d6e6196302b" providerId="AD" clId="Web-{46BA301D-4F31-E5A2-D643-C4D082A03E68}" dt="2023-09-12T06:08:57.222" v="818"/>
        <pc:sldMkLst>
          <pc:docMk/>
          <pc:sldMk cId="1025550819" sldId="479"/>
        </pc:sldMkLst>
      </pc:sldChg>
      <pc:sldChg chg="del">
        <pc:chgData name="Carly Pettiona" userId="S::carly.pettiona@healingfoundation.org.au::8cfcf547-e567-4a67-ae5f-7d6e6196302b" providerId="AD" clId="Web-{46BA301D-4F31-E5A2-D643-C4D082A03E68}" dt="2023-09-12T06:08:57.222" v="817"/>
        <pc:sldMkLst>
          <pc:docMk/>
          <pc:sldMk cId="3802251704" sldId="480"/>
        </pc:sldMkLst>
      </pc:sldChg>
      <pc:sldChg chg="del">
        <pc:chgData name="Carly Pettiona" userId="S::carly.pettiona@healingfoundation.org.au::8cfcf547-e567-4a67-ae5f-7d6e6196302b" providerId="AD" clId="Web-{46BA301D-4F31-E5A2-D643-C4D082A03E68}" dt="2023-09-12T06:08:57.222" v="816"/>
        <pc:sldMkLst>
          <pc:docMk/>
          <pc:sldMk cId="3278964867" sldId="481"/>
        </pc:sldMkLst>
      </pc:sldChg>
      <pc:sldChg chg="del">
        <pc:chgData name="Carly Pettiona" userId="S::carly.pettiona@healingfoundation.org.au::8cfcf547-e567-4a67-ae5f-7d6e6196302b" providerId="AD" clId="Web-{46BA301D-4F31-E5A2-D643-C4D082A03E68}" dt="2023-09-12T06:08:57.222" v="815"/>
        <pc:sldMkLst>
          <pc:docMk/>
          <pc:sldMk cId="2953504372" sldId="482"/>
        </pc:sldMkLst>
      </pc:sldChg>
      <pc:sldChg chg="del">
        <pc:chgData name="Carly Pettiona" userId="S::carly.pettiona@healingfoundation.org.au::8cfcf547-e567-4a67-ae5f-7d6e6196302b" providerId="AD" clId="Web-{46BA301D-4F31-E5A2-D643-C4D082A03E68}" dt="2023-09-12T06:11:26.993" v="868"/>
        <pc:sldMkLst>
          <pc:docMk/>
          <pc:sldMk cId="1728857225" sldId="483"/>
        </pc:sldMkLst>
      </pc:sldChg>
      <pc:sldChg chg="del">
        <pc:chgData name="Carly Pettiona" userId="S::carly.pettiona@healingfoundation.org.au::8cfcf547-e567-4a67-ae5f-7d6e6196302b" providerId="AD" clId="Web-{46BA301D-4F31-E5A2-D643-C4D082A03E68}" dt="2023-09-12T06:11:26.993" v="867"/>
        <pc:sldMkLst>
          <pc:docMk/>
          <pc:sldMk cId="3259277260" sldId="484"/>
        </pc:sldMkLst>
      </pc:sldChg>
      <pc:sldChg chg="addSp new modNotes">
        <pc:chgData name="Carly Pettiona" userId="S::carly.pettiona@healingfoundation.org.au::8cfcf547-e567-4a67-ae5f-7d6e6196302b" providerId="AD" clId="Web-{46BA301D-4F31-E5A2-D643-C4D082A03E68}" dt="2023-09-12T05:09:49.047" v="121"/>
        <pc:sldMkLst>
          <pc:docMk/>
          <pc:sldMk cId="827069426" sldId="485"/>
        </pc:sldMkLst>
        <pc:spChg chg="add">
          <ac:chgData name="Carly Pettiona" userId="S::carly.pettiona@healingfoundation.org.au::8cfcf547-e567-4a67-ae5f-7d6e6196302b" providerId="AD" clId="Web-{46BA301D-4F31-E5A2-D643-C4D082A03E68}" dt="2023-09-12T05:05:07.630" v="107"/>
          <ac:spMkLst>
            <pc:docMk/>
            <pc:sldMk cId="827069426" sldId="485"/>
            <ac:spMk id="2" creationId="{A2B0E769-7DB5-0DFE-CCAB-FEF5B6C7A2E9}"/>
          </ac:spMkLst>
        </pc:spChg>
        <pc:picChg chg="add">
          <ac:chgData name="Carly Pettiona" userId="S::carly.pettiona@healingfoundation.org.au::8cfcf547-e567-4a67-ae5f-7d6e6196302b" providerId="AD" clId="Web-{46BA301D-4F31-E5A2-D643-C4D082A03E68}" dt="2023-09-12T05:05:07.630" v="107"/>
          <ac:picMkLst>
            <pc:docMk/>
            <pc:sldMk cId="827069426" sldId="485"/>
            <ac:picMk id="3" creationId="{8423CB5B-270D-9398-F088-EEAF2D5BD920}"/>
          </ac:picMkLst>
        </pc:picChg>
      </pc:sldChg>
      <pc:sldChg chg="addSp new modNotes">
        <pc:chgData name="Carly Pettiona" userId="S::carly.pettiona@healingfoundation.org.au::8cfcf547-e567-4a67-ae5f-7d6e6196302b" providerId="AD" clId="Web-{46BA301D-4F31-E5A2-D643-C4D082A03E68}" dt="2023-09-12T05:09:44.515" v="118"/>
        <pc:sldMkLst>
          <pc:docMk/>
          <pc:sldMk cId="2473219371" sldId="486"/>
        </pc:sldMkLst>
        <pc:spChg chg="add">
          <ac:chgData name="Carly Pettiona" userId="S::carly.pettiona@healingfoundation.org.au::8cfcf547-e567-4a67-ae5f-7d6e6196302b" providerId="AD" clId="Web-{46BA301D-4F31-E5A2-D643-C4D082A03E68}" dt="2023-09-12T05:09:26.109" v="111"/>
          <ac:spMkLst>
            <pc:docMk/>
            <pc:sldMk cId="2473219371" sldId="486"/>
            <ac:spMk id="2" creationId="{C9A7FF57-AD67-DB8F-532D-4EE72FA360E1}"/>
          </ac:spMkLst>
        </pc:spChg>
        <pc:picChg chg="add">
          <ac:chgData name="Carly Pettiona" userId="S::carly.pettiona@healingfoundation.org.au::8cfcf547-e567-4a67-ae5f-7d6e6196302b" providerId="AD" clId="Web-{46BA301D-4F31-E5A2-D643-C4D082A03E68}" dt="2023-09-12T05:09:26.109" v="111"/>
          <ac:picMkLst>
            <pc:docMk/>
            <pc:sldMk cId="2473219371" sldId="486"/>
            <ac:picMk id="3" creationId="{BCF48105-3F7E-DAB3-C534-F49716A9DC6A}"/>
          </ac:picMkLst>
        </pc:picChg>
      </pc:sldChg>
      <pc:sldChg chg="addSp modSp new modNotes">
        <pc:chgData name="Carly Pettiona" userId="S::carly.pettiona@healingfoundation.org.au::8cfcf547-e567-4a67-ae5f-7d6e6196302b" providerId="AD" clId="Web-{46BA301D-4F31-E5A2-D643-C4D082A03E68}" dt="2023-09-12T05:11:03.690" v="130" actId="14100"/>
        <pc:sldMkLst>
          <pc:docMk/>
          <pc:sldMk cId="399083846" sldId="487"/>
        </pc:sldMkLst>
        <pc:spChg chg="add">
          <ac:chgData name="Carly Pettiona" userId="S::carly.pettiona@healingfoundation.org.au::8cfcf547-e567-4a67-ae5f-7d6e6196302b" providerId="AD" clId="Web-{46BA301D-4F31-E5A2-D643-C4D082A03E68}" dt="2023-09-12T05:09:57.672" v="122"/>
          <ac:spMkLst>
            <pc:docMk/>
            <pc:sldMk cId="399083846" sldId="487"/>
            <ac:spMk id="2" creationId="{B087C4BA-F536-020C-6FC4-7F0258CE96BE}"/>
          </ac:spMkLst>
        </pc:spChg>
        <pc:picChg chg="add mod">
          <ac:chgData name="Carly Pettiona" userId="S::carly.pettiona@healingfoundation.org.au::8cfcf547-e567-4a67-ae5f-7d6e6196302b" providerId="AD" clId="Web-{46BA301D-4F31-E5A2-D643-C4D082A03E68}" dt="2023-09-12T05:11:03.690" v="130" actId="14100"/>
          <ac:picMkLst>
            <pc:docMk/>
            <pc:sldMk cId="399083846" sldId="487"/>
            <ac:picMk id="3" creationId="{101E072C-E6EF-D843-E9EF-3823CDAEDB44}"/>
          </ac:picMkLst>
        </pc:picChg>
      </pc:sldChg>
      <pc:sldChg chg="addSp delSp modSp new modNotes">
        <pc:chgData name="Carly Pettiona" userId="S::carly.pettiona@healingfoundation.org.au::8cfcf547-e567-4a67-ae5f-7d6e6196302b" providerId="AD" clId="Web-{46BA301D-4F31-E5A2-D643-C4D082A03E68}" dt="2023-09-12T05:13:49.868" v="190"/>
        <pc:sldMkLst>
          <pc:docMk/>
          <pc:sldMk cId="3532934850" sldId="488"/>
        </pc:sldMkLst>
        <pc:spChg chg="add del">
          <ac:chgData name="Carly Pettiona" userId="S::carly.pettiona@healingfoundation.org.au::8cfcf547-e567-4a67-ae5f-7d6e6196302b" providerId="AD" clId="Web-{46BA301D-4F31-E5A2-D643-C4D082A03E68}" dt="2023-09-12T05:11:18.284" v="132"/>
          <ac:spMkLst>
            <pc:docMk/>
            <pc:sldMk cId="3532934850" sldId="488"/>
            <ac:spMk id="2" creationId="{997B1310-762A-636C-CEC7-206B15550A8E}"/>
          </ac:spMkLst>
        </pc:spChg>
        <pc:picChg chg="add mod">
          <ac:chgData name="Carly Pettiona" userId="S::carly.pettiona@healingfoundation.org.au::8cfcf547-e567-4a67-ae5f-7d6e6196302b" providerId="AD" clId="Web-{46BA301D-4F31-E5A2-D643-C4D082A03E68}" dt="2023-09-12T05:12:14.458" v="145" actId="1076"/>
          <ac:picMkLst>
            <pc:docMk/>
            <pc:sldMk cId="3532934850" sldId="488"/>
            <ac:picMk id="3" creationId="{01FCA8D0-2F00-0867-6CA7-9ADE8AF76165}"/>
          </ac:picMkLst>
        </pc:picChg>
      </pc:sldChg>
      <pc:sldChg chg="addSp new modNotes">
        <pc:chgData name="Carly Pettiona" userId="S::carly.pettiona@healingfoundation.org.au::8cfcf547-e567-4a67-ae5f-7d6e6196302b" providerId="AD" clId="Web-{46BA301D-4F31-E5A2-D643-C4D082A03E68}" dt="2023-09-12T05:14:10.494" v="193"/>
        <pc:sldMkLst>
          <pc:docMk/>
          <pc:sldMk cId="2533653908" sldId="489"/>
        </pc:sldMkLst>
        <pc:spChg chg="add">
          <ac:chgData name="Carly Pettiona" userId="S::carly.pettiona@healingfoundation.org.au::8cfcf547-e567-4a67-ae5f-7d6e6196302b" providerId="AD" clId="Web-{46BA301D-4F31-E5A2-D643-C4D082A03E68}" dt="2023-09-12T05:14:02.306" v="192"/>
          <ac:spMkLst>
            <pc:docMk/>
            <pc:sldMk cId="2533653908" sldId="489"/>
            <ac:spMk id="2" creationId="{131FAD32-A940-0EB7-1074-0DA1D5AB7E0F}"/>
          </ac:spMkLst>
        </pc:spChg>
        <pc:spChg chg="add">
          <ac:chgData name="Carly Pettiona" userId="S::carly.pettiona@healingfoundation.org.au::8cfcf547-e567-4a67-ae5f-7d6e6196302b" providerId="AD" clId="Web-{46BA301D-4F31-E5A2-D643-C4D082A03E68}" dt="2023-09-12T05:14:02.306" v="192"/>
          <ac:spMkLst>
            <pc:docMk/>
            <pc:sldMk cId="2533653908" sldId="489"/>
            <ac:spMk id="3" creationId="{ED40E9B6-2083-1665-2D40-1F921BCAD341}"/>
          </ac:spMkLst>
        </pc:spChg>
      </pc:sldChg>
      <pc:sldChg chg="addSp new modNotes">
        <pc:chgData name="Carly Pettiona" userId="S::carly.pettiona@healingfoundation.org.au::8cfcf547-e567-4a67-ae5f-7d6e6196302b" providerId="AD" clId="Web-{46BA301D-4F31-E5A2-D643-C4D082A03E68}" dt="2023-09-12T05:15:15.496" v="197"/>
        <pc:sldMkLst>
          <pc:docMk/>
          <pc:sldMk cId="2462329530" sldId="490"/>
        </pc:sldMkLst>
        <pc:spChg chg="add">
          <ac:chgData name="Carly Pettiona" userId="S::carly.pettiona@healingfoundation.org.au::8cfcf547-e567-4a67-ae5f-7d6e6196302b" providerId="AD" clId="Web-{46BA301D-4F31-E5A2-D643-C4D082A03E68}" dt="2023-09-12T05:15:15.496" v="197"/>
          <ac:spMkLst>
            <pc:docMk/>
            <pc:sldMk cId="2462329530" sldId="490"/>
            <ac:spMk id="3" creationId="{32362452-CF33-5FC1-1686-6AAE5FF60D5E}"/>
          </ac:spMkLst>
        </pc:spChg>
        <pc:picChg chg="add">
          <ac:chgData name="Carly Pettiona" userId="S::carly.pettiona@healingfoundation.org.au::8cfcf547-e567-4a67-ae5f-7d6e6196302b" providerId="AD" clId="Web-{46BA301D-4F31-E5A2-D643-C4D082A03E68}" dt="2023-09-12T05:15:15.496" v="197"/>
          <ac:picMkLst>
            <pc:docMk/>
            <pc:sldMk cId="2462329530" sldId="490"/>
            <ac:picMk id="2" creationId="{D97B7971-E00F-9CCE-0A01-1261F82F0E50}"/>
          </ac:picMkLst>
        </pc:picChg>
      </pc:sldChg>
      <pc:sldChg chg="addSp modSp new modNotes">
        <pc:chgData name="Carly Pettiona" userId="S::carly.pettiona@healingfoundation.org.au::8cfcf547-e567-4a67-ae5f-7d6e6196302b" providerId="AD" clId="Web-{46BA301D-4F31-E5A2-D643-C4D082A03E68}" dt="2023-09-12T05:27:12.538" v="255"/>
        <pc:sldMkLst>
          <pc:docMk/>
          <pc:sldMk cId="4239843708" sldId="491"/>
        </pc:sldMkLst>
        <pc:spChg chg="add mod">
          <ac:chgData name="Carly Pettiona" userId="S::carly.pettiona@healingfoundation.org.au::8cfcf547-e567-4a67-ae5f-7d6e6196302b" providerId="AD" clId="Web-{46BA301D-4F31-E5A2-D643-C4D082A03E68}" dt="2023-09-12T05:16:22.639" v="226" actId="20577"/>
          <ac:spMkLst>
            <pc:docMk/>
            <pc:sldMk cId="4239843708" sldId="491"/>
            <ac:spMk id="2" creationId="{A8E9855D-E607-AC35-91F5-1E5753AEDFB6}"/>
          </ac:spMkLst>
        </pc:spChg>
      </pc:sldChg>
      <pc:sldChg chg="addSp new modNotes">
        <pc:chgData name="Carly Pettiona" userId="S::carly.pettiona@healingfoundation.org.au::8cfcf547-e567-4a67-ae5f-7d6e6196302b" providerId="AD" clId="Web-{46BA301D-4F31-E5A2-D643-C4D082A03E68}" dt="2023-09-12T05:28:18.665" v="267"/>
        <pc:sldMkLst>
          <pc:docMk/>
          <pc:sldMk cId="3346668499" sldId="492"/>
        </pc:sldMkLst>
        <pc:spChg chg="add">
          <ac:chgData name="Carly Pettiona" userId="S::carly.pettiona@healingfoundation.org.au::8cfcf547-e567-4a67-ae5f-7d6e6196302b" providerId="AD" clId="Web-{46BA301D-4F31-E5A2-D643-C4D082A03E68}" dt="2023-09-12T05:27:35.679" v="261"/>
          <ac:spMkLst>
            <pc:docMk/>
            <pc:sldMk cId="3346668499" sldId="492"/>
            <ac:spMk id="2" creationId="{58215DD6-7852-84AC-B657-62B5D6C6C310}"/>
          </ac:spMkLst>
        </pc:spChg>
        <pc:picChg chg="add">
          <ac:chgData name="Carly Pettiona" userId="S::carly.pettiona@healingfoundation.org.au::8cfcf547-e567-4a67-ae5f-7d6e6196302b" providerId="AD" clId="Web-{46BA301D-4F31-E5A2-D643-C4D082A03E68}" dt="2023-09-12T05:27:35.679" v="261"/>
          <ac:picMkLst>
            <pc:docMk/>
            <pc:sldMk cId="3346668499" sldId="492"/>
            <ac:picMk id="3" creationId="{CAF97C36-4DFE-976C-9CBC-C769ED58A2B7}"/>
          </ac:picMkLst>
        </pc:picChg>
      </pc:sldChg>
      <pc:sldChg chg="addSp new modNotes">
        <pc:chgData name="Carly Pettiona" userId="S::carly.pettiona@healingfoundation.org.au::8cfcf547-e567-4a67-ae5f-7d6e6196302b" providerId="AD" clId="Web-{46BA301D-4F31-E5A2-D643-C4D082A03E68}" dt="2023-09-12T05:29:05.323" v="291"/>
        <pc:sldMkLst>
          <pc:docMk/>
          <pc:sldMk cId="3765713768" sldId="493"/>
        </pc:sldMkLst>
        <pc:spChg chg="add">
          <ac:chgData name="Carly Pettiona" userId="S::carly.pettiona@healingfoundation.org.au::8cfcf547-e567-4a67-ae5f-7d6e6196302b" providerId="AD" clId="Web-{46BA301D-4F31-E5A2-D643-C4D082A03E68}" dt="2023-09-12T05:28:23.400" v="268"/>
          <ac:spMkLst>
            <pc:docMk/>
            <pc:sldMk cId="3765713768" sldId="493"/>
            <ac:spMk id="2" creationId="{ECF7A717-0219-F4EE-EDF5-5341159A5757}"/>
          </ac:spMkLst>
        </pc:spChg>
        <pc:spChg chg="add">
          <ac:chgData name="Carly Pettiona" userId="S::carly.pettiona@healingfoundation.org.au::8cfcf547-e567-4a67-ae5f-7d6e6196302b" providerId="AD" clId="Web-{46BA301D-4F31-E5A2-D643-C4D082A03E68}" dt="2023-09-12T05:28:23.400" v="268"/>
          <ac:spMkLst>
            <pc:docMk/>
            <pc:sldMk cId="3765713768" sldId="493"/>
            <ac:spMk id="3" creationId="{04959BE2-26F1-580C-F586-C6C445449829}"/>
          </ac:spMkLst>
        </pc:spChg>
      </pc:sldChg>
      <pc:sldChg chg="addSp delSp modSp new modNotes">
        <pc:chgData name="Carly Pettiona" userId="S::carly.pettiona@healingfoundation.org.au::8cfcf547-e567-4a67-ae5f-7d6e6196302b" providerId="AD" clId="Web-{46BA301D-4F31-E5A2-D643-C4D082A03E68}" dt="2023-09-12T06:00:25.953" v="798"/>
        <pc:sldMkLst>
          <pc:docMk/>
          <pc:sldMk cId="1799112389" sldId="494"/>
        </pc:sldMkLst>
        <pc:spChg chg="add mod">
          <ac:chgData name="Carly Pettiona" userId="S::carly.pettiona@healingfoundation.org.au::8cfcf547-e567-4a67-ae5f-7d6e6196302b" providerId="AD" clId="Web-{46BA301D-4F31-E5A2-D643-C4D082A03E68}" dt="2023-09-12T05:49:39.399" v="585" actId="1076"/>
          <ac:spMkLst>
            <pc:docMk/>
            <pc:sldMk cId="1799112389" sldId="494"/>
            <ac:spMk id="2" creationId="{C7D98F2E-4E8C-8B7E-60A2-0280E3CE712F}"/>
          </ac:spMkLst>
        </pc:spChg>
        <pc:spChg chg="add del mod">
          <ac:chgData name="Carly Pettiona" userId="S::carly.pettiona@healingfoundation.org.au::8cfcf547-e567-4a67-ae5f-7d6e6196302b" providerId="AD" clId="Web-{46BA301D-4F31-E5A2-D643-C4D082A03E68}" dt="2023-09-12T05:48:09.489" v="558"/>
          <ac:spMkLst>
            <pc:docMk/>
            <pc:sldMk cId="1799112389" sldId="494"/>
            <ac:spMk id="4" creationId="{30421B7C-6D4D-63AE-2ACB-46AA75F8B2B0}"/>
          </ac:spMkLst>
        </pc:spChg>
        <pc:spChg chg="add mod">
          <ac:chgData name="Carly Pettiona" userId="S::carly.pettiona@healingfoundation.org.au::8cfcf547-e567-4a67-ae5f-7d6e6196302b" providerId="AD" clId="Web-{46BA301D-4F31-E5A2-D643-C4D082A03E68}" dt="2023-09-12T05:49:41.868" v="586" actId="1076"/>
          <ac:spMkLst>
            <pc:docMk/>
            <pc:sldMk cId="1799112389" sldId="494"/>
            <ac:spMk id="5" creationId="{AF84F02C-18C7-DAAE-6C05-E6C3FE71A338}"/>
          </ac:spMkLst>
        </pc:spChg>
        <pc:spChg chg="add mod">
          <ac:chgData name="Carly Pettiona" userId="S::carly.pettiona@healingfoundation.org.au::8cfcf547-e567-4a67-ae5f-7d6e6196302b" providerId="AD" clId="Web-{46BA301D-4F31-E5A2-D643-C4D082A03E68}" dt="2023-09-12T05:49:20.539" v="578" actId="1076"/>
          <ac:spMkLst>
            <pc:docMk/>
            <pc:sldMk cId="1799112389" sldId="494"/>
            <ac:spMk id="6" creationId="{EA97696E-55FF-9564-6031-8E9C64D8A2A2}"/>
          </ac:spMkLst>
        </pc:spChg>
        <pc:picChg chg="add del">
          <ac:chgData name="Carly Pettiona" userId="S::carly.pettiona@healingfoundation.org.au::8cfcf547-e567-4a67-ae5f-7d6e6196302b" providerId="AD" clId="Web-{46BA301D-4F31-E5A2-D643-C4D082A03E68}" dt="2023-09-12T05:47:42.035" v="541"/>
          <ac:picMkLst>
            <pc:docMk/>
            <pc:sldMk cId="1799112389" sldId="494"/>
            <ac:picMk id="3" creationId="{A027A611-247B-559F-3E4A-7AEC94E4FB48}"/>
          </ac:picMkLst>
        </pc:picChg>
      </pc:sldChg>
      <pc:sldChg chg="addSp delSp new del modNotes">
        <pc:chgData name="Carly Pettiona" userId="S::carly.pettiona@healingfoundation.org.au::8cfcf547-e567-4a67-ae5f-7d6e6196302b" providerId="AD" clId="Web-{46BA301D-4F31-E5A2-D643-C4D082A03E68}" dt="2023-09-12T05:49:48.758" v="587"/>
        <pc:sldMkLst>
          <pc:docMk/>
          <pc:sldMk cId="1706966772" sldId="495"/>
        </pc:sldMkLst>
        <pc:spChg chg="add del">
          <ac:chgData name="Carly Pettiona" userId="S::carly.pettiona@healingfoundation.org.au::8cfcf547-e567-4a67-ae5f-7d6e6196302b" providerId="AD" clId="Web-{46BA301D-4F31-E5A2-D643-C4D082A03E68}" dt="2023-09-12T05:48:25.146" v="562"/>
          <ac:spMkLst>
            <pc:docMk/>
            <pc:sldMk cId="1706966772" sldId="495"/>
            <ac:spMk id="2" creationId="{AFC86865-E940-1E26-7416-630D8825A4A2}"/>
          </ac:spMkLst>
        </pc:spChg>
        <pc:picChg chg="add del">
          <ac:chgData name="Carly Pettiona" userId="S::carly.pettiona@healingfoundation.org.au::8cfcf547-e567-4a67-ae5f-7d6e6196302b" providerId="AD" clId="Web-{46BA301D-4F31-E5A2-D643-C4D082A03E68}" dt="2023-09-12T05:47:59.739" v="553"/>
          <ac:picMkLst>
            <pc:docMk/>
            <pc:sldMk cId="1706966772" sldId="495"/>
            <ac:picMk id="3" creationId="{9BC52D9D-9E83-7E2D-EF56-22A5A8421997}"/>
          </ac:picMkLst>
        </pc:picChg>
      </pc:sldChg>
      <pc:sldChg chg="addSp delSp new del modNotes">
        <pc:chgData name="Carly Pettiona" userId="S::carly.pettiona@healingfoundation.org.au::8cfcf547-e567-4a67-ae5f-7d6e6196302b" providerId="AD" clId="Web-{46BA301D-4F31-E5A2-D643-C4D082A03E68}" dt="2023-09-12T05:49:49.274" v="588"/>
        <pc:sldMkLst>
          <pc:docMk/>
          <pc:sldMk cId="2241176576" sldId="496"/>
        </pc:sldMkLst>
        <pc:spChg chg="add del">
          <ac:chgData name="Carly Pettiona" userId="S::carly.pettiona@healingfoundation.org.au::8cfcf547-e567-4a67-ae5f-7d6e6196302b" providerId="AD" clId="Web-{46BA301D-4F31-E5A2-D643-C4D082A03E68}" dt="2023-09-12T05:48:14.927" v="559"/>
          <ac:spMkLst>
            <pc:docMk/>
            <pc:sldMk cId="2241176576" sldId="496"/>
            <ac:spMk id="2" creationId="{412B6E6B-92B7-F039-077E-6BEC97CE4B6A}"/>
          </ac:spMkLst>
        </pc:spChg>
        <pc:picChg chg="add del">
          <ac:chgData name="Carly Pettiona" userId="S::carly.pettiona@healingfoundation.org.au::8cfcf547-e567-4a67-ae5f-7d6e6196302b" providerId="AD" clId="Web-{46BA301D-4F31-E5A2-D643-C4D082A03E68}" dt="2023-09-12T05:48:01.536" v="554"/>
          <ac:picMkLst>
            <pc:docMk/>
            <pc:sldMk cId="2241176576" sldId="496"/>
            <ac:picMk id="3" creationId="{DB1BA183-1DB0-E78B-072B-38BB0BFE912F}"/>
          </ac:picMkLst>
        </pc:picChg>
      </pc:sldChg>
      <pc:sldChg chg="addSp delSp modSp new modNotes">
        <pc:chgData name="Carly Pettiona" userId="S::carly.pettiona@healingfoundation.org.au::8cfcf547-e567-4a67-ae5f-7d6e6196302b" providerId="AD" clId="Web-{46BA301D-4F31-E5A2-D643-C4D082A03E68}" dt="2023-09-12T05:58:16.011" v="727" actId="20577"/>
        <pc:sldMkLst>
          <pc:docMk/>
          <pc:sldMk cId="1166979743" sldId="497"/>
        </pc:sldMkLst>
        <pc:spChg chg="add mod">
          <ac:chgData name="Carly Pettiona" userId="S::carly.pettiona@healingfoundation.org.au::8cfcf547-e567-4a67-ae5f-7d6e6196302b" providerId="AD" clId="Web-{46BA301D-4F31-E5A2-D643-C4D082A03E68}" dt="2023-09-12T05:55:50.162" v="712"/>
          <ac:spMkLst>
            <pc:docMk/>
            <pc:sldMk cId="1166979743" sldId="497"/>
            <ac:spMk id="2" creationId="{2D30754C-BD1C-5454-6055-0D16A72F704C}"/>
          </ac:spMkLst>
        </pc:spChg>
        <pc:spChg chg="add mod">
          <ac:chgData name="Carly Pettiona" userId="S::carly.pettiona@healingfoundation.org.au::8cfcf547-e567-4a67-ae5f-7d6e6196302b" providerId="AD" clId="Web-{46BA301D-4F31-E5A2-D643-C4D082A03E68}" dt="2023-09-12T05:57:52.416" v="723" actId="14100"/>
          <ac:spMkLst>
            <pc:docMk/>
            <pc:sldMk cId="1166979743" sldId="497"/>
            <ac:spMk id="3" creationId="{E842A17D-E014-A6DC-B900-5668C6586BA2}"/>
          </ac:spMkLst>
        </pc:spChg>
        <pc:spChg chg="add mod">
          <ac:chgData name="Carly Pettiona" userId="S::carly.pettiona@healingfoundation.org.au::8cfcf547-e567-4a67-ae5f-7d6e6196302b" providerId="AD" clId="Web-{46BA301D-4F31-E5A2-D643-C4D082A03E68}" dt="2023-09-12T05:58:16.011" v="727" actId="20577"/>
          <ac:spMkLst>
            <pc:docMk/>
            <pc:sldMk cId="1166979743" sldId="497"/>
            <ac:spMk id="6" creationId="{F013CDEE-6964-D79A-0A62-1840BA5D5E7D}"/>
          </ac:spMkLst>
        </pc:spChg>
        <pc:spChg chg="add del mod">
          <ac:chgData name="Carly Pettiona" userId="S::carly.pettiona@healingfoundation.org.au::8cfcf547-e567-4a67-ae5f-7d6e6196302b" providerId="AD" clId="Web-{46BA301D-4F31-E5A2-D643-C4D082A03E68}" dt="2023-09-12T05:54:50.238" v="696"/>
          <ac:spMkLst>
            <pc:docMk/>
            <pc:sldMk cId="1166979743" sldId="497"/>
            <ac:spMk id="8" creationId="{EDD9CC44-F503-DE8A-7714-FCBE33C41F0E}"/>
          </ac:spMkLst>
        </pc:spChg>
        <pc:spChg chg="add del mod">
          <ac:chgData name="Carly Pettiona" userId="S::carly.pettiona@healingfoundation.org.au::8cfcf547-e567-4a67-ae5f-7d6e6196302b" providerId="AD" clId="Web-{46BA301D-4F31-E5A2-D643-C4D082A03E68}" dt="2023-09-12T05:54:45.707" v="695"/>
          <ac:spMkLst>
            <pc:docMk/>
            <pc:sldMk cId="1166979743" sldId="497"/>
            <ac:spMk id="10" creationId="{9EB80492-2F80-783F-16AF-95887025BB8B}"/>
          </ac:spMkLst>
        </pc:spChg>
        <pc:picChg chg="add del">
          <ac:chgData name="Carly Pettiona" userId="S::carly.pettiona@healingfoundation.org.au::8cfcf547-e567-4a67-ae5f-7d6e6196302b" providerId="AD" clId="Web-{46BA301D-4F31-E5A2-D643-C4D082A03E68}" dt="2023-09-12T05:39:42.705" v="324"/>
          <ac:picMkLst>
            <pc:docMk/>
            <pc:sldMk cId="1166979743" sldId="497"/>
            <ac:picMk id="4" creationId="{EBDB15E6-F865-0C7E-14D0-18163324A066}"/>
          </ac:picMkLst>
        </pc:picChg>
        <pc:picChg chg="add del mod">
          <ac:chgData name="Carly Pettiona" userId="S::carly.pettiona@healingfoundation.org.au::8cfcf547-e567-4a67-ae5f-7d6e6196302b" providerId="AD" clId="Web-{46BA301D-4F31-E5A2-D643-C4D082A03E68}" dt="2023-09-12T05:57:44.697" v="721"/>
          <ac:picMkLst>
            <pc:docMk/>
            <pc:sldMk cId="1166979743" sldId="497"/>
            <ac:picMk id="12" creationId="{B7EB959E-DC7E-082D-088F-BE829F0F6887}"/>
          </ac:picMkLst>
        </pc:picChg>
        <pc:picChg chg="add">
          <ac:chgData name="Carly Pettiona" userId="S::carly.pettiona@healingfoundation.org.au::8cfcf547-e567-4a67-ae5f-7d6e6196302b" providerId="AD" clId="Web-{46BA301D-4F31-E5A2-D643-C4D082A03E68}" dt="2023-09-12T05:57:43.526" v="720"/>
          <ac:picMkLst>
            <pc:docMk/>
            <pc:sldMk cId="1166979743" sldId="497"/>
            <ac:picMk id="14" creationId="{F1612F9B-6B59-CADE-DF00-2A9CC52808B5}"/>
          </ac:picMkLst>
        </pc:picChg>
        <pc:picChg chg="add">
          <ac:chgData name="Carly Pettiona" userId="S::carly.pettiona@healingfoundation.org.au::8cfcf547-e567-4a67-ae5f-7d6e6196302b" providerId="AD" clId="Web-{46BA301D-4F31-E5A2-D643-C4D082A03E68}" dt="2023-09-12T05:57:47.791" v="722"/>
          <ac:picMkLst>
            <pc:docMk/>
            <pc:sldMk cId="1166979743" sldId="497"/>
            <ac:picMk id="16" creationId="{F20FA587-EC8E-92D6-7797-B297C9384063}"/>
          </ac:picMkLst>
        </pc:picChg>
      </pc:sldChg>
      <pc:sldChg chg="addSp modSp new addAnim modNotes">
        <pc:chgData name="Carly Pettiona" userId="S::carly.pettiona@healingfoundation.org.au::8cfcf547-e567-4a67-ae5f-7d6e6196302b" providerId="AD" clId="Web-{46BA301D-4F31-E5A2-D643-C4D082A03E68}" dt="2023-09-12T05:59:14.107" v="732" actId="20577"/>
        <pc:sldMkLst>
          <pc:docMk/>
          <pc:sldMk cId="150509308" sldId="498"/>
        </pc:sldMkLst>
        <pc:spChg chg="add">
          <ac:chgData name="Carly Pettiona" userId="S::carly.pettiona@healingfoundation.org.au::8cfcf547-e567-4a67-ae5f-7d6e6196302b" providerId="AD" clId="Web-{46BA301D-4F31-E5A2-D643-C4D082A03E68}" dt="2023-09-12T05:42:59.384" v="477"/>
          <ac:spMkLst>
            <pc:docMk/>
            <pc:sldMk cId="150509308" sldId="498"/>
            <ac:spMk id="2" creationId="{4FE6C8DE-C46A-CB2C-4BB4-6DCB636B058B}"/>
          </ac:spMkLst>
        </pc:spChg>
        <pc:spChg chg="add mod">
          <ac:chgData name="Carly Pettiona" userId="S::carly.pettiona@healingfoundation.org.au::8cfcf547-e567-4a67-ae5f-7d6e6196302b" providerId="AD" clId="Web-{46BA301D-4F31-E5A2-D643-C4D082A03E68}" dt="2023-09-12T05:47:09.440" v="540" actId="1076"/>
          <ac:spMkLst>
            <pc:docMk/>
            <pc:sldMk cId="150509308" sldId="498"/>
            <ac:spMk id="3" creationId="{B9D5C17E-8436-BD2F-8733-61B29D9EBC59}"/>
          </ac:spMkLst>
        </pc:spChg>
        <pc:spChg chg="add mod">
          <ac:chgData name="Carly Pettiona" userId="S::carly.pettiona@healingfoundation.org.au::8cfcf547-e567-4a67-ae5f-7d6e6196302b" providerId="AD" clId="Web-{46BA301D-4F31-E5A2-D643-C4D082A03E68}" dt="2023-09-12T05:59:14.107" v="732" actId="20577"/>
          <ac:spMkLst>
            <pc:docMk/>
            <pc:sldMk cId="150509308" sldId="498"/>
            <ac:spMk id="4" creationId="{F23FD9FA-E048-AB63-A140-25C7D085F551}"/>
          </ac:spMkLst>
        </pc:spChg>
        <pc:picChg chg="add">
          <ac:chgData name="Carly Pettiona" userId="S::carly.pettiona@healingfoundation.org.au::8cfcf547-e567-4a67-ae5f-7d6e6196302b" providerId="AD" clId="Web-{46BA301D-4F31-E5A2-D643-C4D082A03E68}" dt="2023-09-12T05:42:59.384" v="477"/>
          <ac:picMkLst>
            <pc:docMk/>
            <pc:sldMk cId="150509308" sldId="498"/>
            <ac:picMk id="5" creationId="{63A1DCA8-CAA1-33AF-BD9F-320F3EB222C0}"/>
          </ac:picMkLst>
        </pc:picChg>
        <pc:picChg chg="add">
          <ac:chgData name="Carly Pettiona" userId="S::carly.pettiona@healingfoundation.org.au::8cfcf547-e567-4a67-ae5f-7d6e6196302b" providerId="AD" clId="Web-{46BA301D-4F31-E5A2-D643-C4D082A03E68}" dt="2023-09-12T05:42:59.384" v="477"/>
          <ac:picMkLst>
            <pc:docMk/>
            <pc:sldMk cId="150509308" sldId="498"/>
            <ac:picMk id="6" creationId="{08FC2BE7-9170-FE12-CC8F-1DE082336CB7}"/>
          </ac:picMkLst>
        </pc:picChg>
      </pc:sldChg>
      <pc:sldChg chg="addSp new modNotes">
        <pc:chgData name="Carly Pettiona" userId="S::carly.pettiona@healingfoundation.org.au::8cfcf547-e567-4a67-ae5f-7d6e6196302b" providerId="AD" clId="Web-{46BA301D-4F31-E5A2-D643-C4D082A03E68}" dt="2023-09-12T06:00:35.829" v="802"/>
        <pc:sldMkLst>
          <pc:docMk/>
          <pc:sldMk cId="2051284345" sldId="499"/>
        </pc:sldMkLst>
        <pc:spChg chg="add">
          <ac:chgData name="Carly Pettiona" userId="S::carly.pettiona@healingfoundation.org.au::8cfcf547-e567-4a67-ae5f-7d6e6196302b" providerId="AD" clId="Web-{46BA301D-4F31-E5A2-D643-C4D082A03E68}" dt="2023-09-12T05:59:18.045" v="733"/>
          <ac:spMkLst>
            <pc:docMk/>
            <pc:sldMk cId="2051284345" sldId="499"/>
            <ac:spMk id="3" creationId="{A56F1F17-5FFA-F9EA-9C56-8BCB5F4FBFAD}"/>
          </ac:spMkLst>
        </pc:spChg>
        <pc:picChg chg="add">
          <ac:chgData name="Carly Pettiona" userId="S::carly.pettiona@healingfoundation.org.au::8cfcf547-e567-4a67-ae5f-7d6e6196302b" providerId="AD" clId="Web-{46BA301D-4F31-E5A2-D643-C4D082A03E68}" dt="2023-09-12T05:59:18.045" v="733"/>
          <ac:picMkLst>
            <pc:docMk/>
            <pc:sldMk cId="2051284345" sldId="499"/>
            <ac:picMk id="2" creationId="{E672C902-E41E-E90D-DADB-4673A2548E8B}"/>
          </ac:picMkLst>
        </pc:picChg>
      </pc:sldChg>
      <pc:sldChg chg="addSp new modNotes">
        <pc:chgData name="Carly Pettiona" userId="S::carly.pettiona@healingfoundation.org.au::8cfcf547-e567-4a67-ae5f-7d6e6196302b" providerId="AD" clId="Web-{46BA301D-4F31-E5A2-D643-C4D082A03E68}" dt="2023-09-12T06:09:34.489" v="835"/>
        <pc:sldMkLst>
          <pc:docMk/>
          <pc:sldMk cId="1970731583" sldId="500"/>
        </pc:sldMkLst>
        <pc:spChg chg="add">
          <ac:chgData name="Carly Pettiona" userId="S::carly.pettiona@healingfoundation.org.au::8cfcf547-e567-4a67-ae5f-7d6e6196302b" providerId="AD" clId="Web-{46BA301D-4F31-E5A2-D643-C4D082A03E68}" dt="2023-09-12T06:09:08.441" v="827"/>
          <ac:spMkLst>
            <pc:docMk/>
            <pc:sldMk cId="1970731583" sldId="500"/>
            <ac:spMk id="2" creationId="{5BD11151-0D92-39C2-DBC9-15E153BAA2C8}"/>
          </ac:spMkLst>
        </pc:spChg>
        <pc:picChg chg="add">
          <ac:chgData name="Carly Pettiona" userId="S::carly.pettiona@healingfoundation.org.au::8cfcf547-e567-4a67-ae5f-7d6e6196302b" providerId="AD" clId="Web-{46BA301D-4F31-E5A2-D643-C4D082A03E68}" dt="2023-09-12T06:09:08.441" v="827"/>
          <ac:picMkLst>
            <pc:docMk/>
            <pc:sldMk cId="1970731583" sldId="500"/>
            <ac:picMk id="3" creationId="{3529269E-E8FB-2BA6-0C8F-ADBE7A7CCB2C}"/>
          </ac:picMkLst>
        </pc:picChg>
      </pc:sldChg>
      <pc:sldChg chg="addSp new modNotes">
        <pc:chgData name="Carly Pettiona" userId="S::carly.pettiona@healingfoundation.org.au::8cfcf547-e567-4a67-ae5f-7d6e6196302b" providerId="AD" clId="Web-{46BA301D-4F31-E5A2-D643-C4D082A03E68}" dt="2023-09-12T06:09:51.974" v="838"/>
        <pc:sldMkLst>
          <pc:docMk/>
          <pc:sldMk cId="2302952244" sldId="501"/>
        </pc:sldMkLst>
        <pc:spChg chg="add">
          <ac:chgData name="Carly Pettiona" userId="S::carly.pettiona@healingfoundation.org.au::8cfcf547-e567-4a67-ae5f-7d6e6196302b" providerId="AD" clId="Web-{46BA301D-4F31-E5A2-D643-C4D082A03E68}" dt="2023-09-12T06:09:34.676" v="836"/>
          <ac:spMkLst>
            <pc:docMk/>
            <pc:sldMk cId="2302952244" sldId="501"/>
            <ac:spMk id="2" creationId="{79DDD47F-DBB8-A70D-6B14-40284F0A211F}"/>
          </ac:spMkLst>
        </pc:spChg>
        <pc:spChg chg="add">
          <ac:chgData name="Carly Pettiona" userId="S::carly.pettiona@healingfoundation.org.au::8cfcf547-e567-4a67-ae5f-7d6e6196302b" providerId="AD" clId="Web-{46BA301D-4F31-E5A2-D643-C4D082A03E68}" dt="2023-09-12T06:09:34.676" v="836"/>
          <ac:spMkLst>
            <pc:docMk/>
            <pc:sldMk cId="2302952244" sldId="501"/>
            <ac:spMk id="3" creationId="{945506BF-32F6-94E4-5063-0BA6B38D7349}"/>
          </ac:spMkLst>
        </pc:spChg>
      </pc:sldChg>
      <pc:sldChg chg="addSp new modNotes">
        <pc:chgData name="Carly Pettiona" userId="S::carly.pettiona@healingfoundation.org.au::8cfcf547-e567-4a67-ae5f-7d6e6196302b" providerId="AD" clId="Web-{46BA301D-4F31-E5A2-D643-C4D082A03E68}" dt="2023-09-12T06:10:06.146" v="840"/>
        <pc:sldMkLst>
          <pc:docMk/>
          <pc:sldMk cId="2084466289" sldId="502"/>
        </pc:sldMkLst>
        <pc:spChg chg="add">
          <ac:chgData name="Carly Pettiona" userId="S::carly.pettiona@healingfoundation.org.au::8cfcf547-e567-4a67-ae5f-7d6e6196302b" providerId="AD" clId="Web-{46BA301D-4F31-E5A2-D643-C4D082A03E68}" dt="2023-09-12T06:09:52.849" v="839"/>
          <ac:spMkLst>
            <pc:docMk/>
            <pc:sldMk cId="2084466289" sldId="502"/>
            <ac:spMk id="2" creationId="{6EDFE740-44F7-B91E-5433-91829BB0A70E}"/>
          </ac:spMkLst>
        </pc:spChg>
        <pc:spChg chg="add">
          <ac:chgData name="Carly Pettiona" userId="S::carly.pettiona@healingfoundation.org.au::8cfcf547-e567-4a67-ae5f-7d6e6196302b" providerId="AD" clId="Web-{46BA301D-4F31-E5A2-D643-C4D082A03E68}" dt="2023-09-12T06:09:52.849" v="839"/>
          <ac:spMkLst>
            <pc:docMk/>
            <pc:sldMk cId="2084466289" sldId="502"/>
            <ac:spMk id="3" creationId="{75338095-4CE3-031D-C897-C1D583503042}"/>
          </ac:spMkLst>
        </pc:spChg>
        <pc:spChg chg="add">
          <ac:chgData name="Carly Pettiona" userId="S::carly.pettiona@healingfoundation.org.au::8cfcf547-e567-4a67-ae5f-7d6e6196302b" providerId="AD" clId="Web-{46BA301D-4F31-E5A2-D643-C4D082A03E68}" dt="2023-09-12T06:09:52.849" v="839"/>
          <ac:spMkLst>
            <pc:docMk/>
            <pc:sldMk cId="2084466289" sldId="502"/>
            <ac:spMk id="4" creationId="{F26FF57F-7472-FD18-3C57-7EFD3DD8E7D4}"/>
          </ac:spMkLst>
        </pc:spChg>
      </pc:sldChg>
      <pc:sldChg chg="addSp new modNotes">
        <pc:chgData name="Carly Pettiona" userId="S::carly.pettiona@healingfoundation.org.au::8cfcf547-e567-4a67-ae5f-7d6e6196302b" providerId="AD" clId="Web-{46BA301D-4F31-E5A2-D643-C4D082A03E68}" dt="2023-09-12T06:10:45.210" v="845"/>
        <pc:sldMkLst>
          <pc:docMk/>
          <pc:sldMk cId="2493067338" sldId="503"/>
        </pc:sldMkLst>
        <pc:spChg chg="add">
          <ac:chgData name="Carly Pettiona" userId="S::carly.pettiona@healingfoundation.org.au::8cfcf547-e567-4a67-ae5f-7d6e6196302b" providerId="AD" clId="Web-{46BA301D-4F31-E5A2-D643-C4D082A03E68}" dt="2023-09-12T06:10:15.896" v="841"/>
          <ac:spMkLst>
            <pc:docMk/>
            <pc:sldMk cId="2493067338" sldId="503"/>
            <ac:spMk id="2" creationId="{4E3DAB59-28E1-CACC-418D-92A1AF8B1AB0}"/>
          </ac:spMkLst>
        </pc:spChg>
        <pc:spChg chg="add">
          <ac:chgData name="Carly Pettiona" userId="S::carly.pettiona@healingfoundation.org.au::8cfcf547-e567-4a67-ae5f-7d6e6196302b" providerId="AD" clId="Web-{46BA301D-4F31-E5A2-D643-C4D082A03E68}" dt="2023-09-12T06:10:15.896" v="841"/>
          <ac:spMkLst>
            <pc:docMk/>
            <pc:sldMk cId="2493067338" sldId="503"/>
            <ac:spMk id="4" creationId="{C9C07586-8D6D-5A36-8C8C-FEBD24077D02}"/>
          </ac:spMkLst>
        </pc:spChg>
        <pc:picChg chg="add">
          <ac:chgData name="Carly Pettiona" userId="S::carly.pettiona@healingfoundation.org.au::8cfcf547-e567-4a67-ae5f-7d6e6196302b" providerId="AD" clId="Web-{46BA301D-4F31-E5A2-D643-C4D082A03E68}" dt="2023-09-12T06:10:15.896" v="841"/>
          <ac:picMkLst>
            <pc:docMk/>
            <pc:sldMk cId="2493067338" sldId="503"/>
            <ac:picMk id="3" creationId="{AE98877D-1AD4-81A3-B316-5A51A7A6DD5B}"/>
          </ac:picMkLst>
        </pc:picChg>
      </pc:sldChg>
      <pc:sldChg chg="addSp new modNotes">
        <pc:chgData name="Carly Pettiona" userId="S::carly.pettiona@healingfoundation.org.au::8cfcf547-e567-4a67-ae5f-7d6e6196302b" providerId="AD" clId="Web-{46BA301D-4F31-E5A2-D643-C4D082A03E68}" dt="2023-09-12T06:10:57.570" v="851"/>
        <pc:sldMkLst>
          <pc:docMk/>
          <pc:sldMk cId="1721161966" sldId="504"/>
        </pc:sldMkLst>
        <pc:spChg chg="add">
          <ac:chgData name="Carly Pettiona" userId="S::carly.pettiona@healingfoundation.org.au::8cfcf547-e567-4a67-ae5f-7d6e6196302b" providerId="AD" clId="Web-{46BA301D-4F31-E5A2-D643-C4D082A03E68}" dt="2023-09-12T06:10:46.179" v="846"/>
          <ac:spMkLst>
            <pc:docMk/>
            <pc:sldMk cId="1721161966" sldId="504"/>
            <ac:spMk id="3" creationId="{FA50054F-A0C0-E724-17E9-96DA1EA5DDB5}"/>
          </ac:spMkLst>
        </pc:spChg>
        <pc:picChg chg="add">
          <ac:chgData name="Carly Pettiona" userId="S::carly.pettiona@healingfoundation.org.au::8cfcf547-e567-4a67-ae5f-7d6e6196302b" providerId="AD" clId="Web-{46BA301D-4F31-E5A2-D643-C4D082A03E68}" dt="2023-09-12T06:10:46.179" v="846"/>
          <ac:picMkLst>
            <pc:docMk/>
            <pc:sldMk cId="1721161966" sldId="504"/>
            <ac:picMk id="2" creationId="{7670E20F-357B-980B-EEB1-EFC46253E968}"/>
          </ac:picMkLst>
        </pc:picChg>
      </pc:sldChg>
      <pc:sldChg chg="addSp new modNotes">
        <pc:chgData name="Carly Pettiona" userId="S::carly.pettiona@healingfoundation.org.au::8cfcf547-e567-4a67-ae5f-7d6e6196302b" providerId="AD" clId="Web-{46BA301D-4F31-E5A2-D643-C4D082A03E68}" dt="2023-09-12T06:12:13.947" v="874"/>
        <pc:sldMkLst>
          <pc:docMk/>
          <pc:sldMk cId="2857638367" sldId="505"/>
        </pc:sldMkLst>
        <pc:spChg chg="add">
          <ac:chgData name="Carly Pettiona" userId="S::carly.pettiona@healingfoundation.org.au::8cfcf547-e567-4a67-ae5f-7d6e6196302b" providerId="AD" clId="Web-{46BA301D-4F31-E5A2-D643-C4D082A03E68}" dt="2023-09-12T06:11:40.603" v="872"/>
          <ac:spMkLst>
            <pc:docMk/>
            <pc:sldMk cId="2857638367" sldId="505"/>
            <ac:spMk id="2" creationId="{5B6F77FF-CD1B-D0AD-63DF-5017D864BD0B}"/>
          </ac:spMkLst>
        </pc:spChg>
        <pc:picChg chg="add">
          <ac:chgData name="Carly Pettiona" userId="S::carly.pettiona@healingfoundation.org.au::8cfcf547-e567-4a67-ae5f-7d6e6196302b" providerId="AD" clId="Web-{46BA301D-4F31-E5A2-D643-C4D082A03E68}" dt="2023-09-12T06:11:40.603" v="872"/>
          <ac:picMkLst>
            <pc:docMk/>
            <pc:sldMk cId="2857638367" sldId="505"/>
            <ac:picMk id="3" creationId="{2A6A6C1B-829F-7811-178C-EEDF906831DD}"/>
          </ac:picMkLst>
        </pc:picChg>
      </pc:sldChg>
      <pc:sldChg chg="new del">
        <pc:chgData name="Carly Pettiona" userId="S::carly.pettiona@healingfoundation.org.au::8cfcf547-e567-4a67-ae5f-7d6e6196302b" providerId="AD" clId="Web-{46BA301D-4F31-E5A2-D643-C4D082A03E68}" dt="2023-09-12T06:10:58.226" v="852"/>
        <pc:sldMkLst>
          <pc:docMk/>
          <pc:sldMk cId="3334034480" sldId="505"/>
        </pc:sldMkLst>
      </pc:sldChg>
      <pc:sldChg chg="addSp new modNotes">
        <pc:chgData name="Carly Pettiona" userId="S::carly.pettiona@healingfoundation.org.au::8cfcf547-e567-4a67-ae5f-7d6e6196302b" providerId="AD" clId="Web-{46BA301D-4F31-E5A2-D643-C4D082A03E68}" dt="2023-09-12T06:13:16.653" v="902"/>
        <pc:sldMkLst>
          <pc:docMk/>
          <pc:sldMk cId="3318736422" sldId="506"/>
        </pc:sldMkLst>
        <pc:spChg chg="add">
          <ac:chgData name="Carly Pettiona" userId="S::carly.pettiona@healingfoundation.org.au::8cfcf547-e567-4a67-ae5f-7d6e6196302b" providerId="AD" clId="Web-{46BA301D-4F31-E5A2-D643-C4D082A03E68}" dt="2023-09-12T06:12:14.651" v="875"/>
          <ac:spMkLst>
            <pc:docMk/>
            <pc:sldMk cId="3318736422" sldId="506"/>
            <ac:spMk id="2" creationId="{C80F8E6D-96DE-E0D4-185E-44A0C3611EC0}"/>
          </ac:spMkLst>
        </pc:spChg>
        <pc:spChg chg="add">
          <ac:chgData name="Carly Pettiona" userId="S::carly.pettiona@healingfoundation.org.au::8cfcf547-e567-4a67-ae5f-7d6e6196302b" providerId="AD" clId="Web-{46BA301D-4F31-E5A2-D643-C4D082A03E68}" dt="2023-09-12T06:12:14.651" v="875"/>
          <ac:spMkLst>
            <pc:docMk/>
            <pc:sldMk cId="3318736422" sldId="506"/>
            <ac:spMk id="3" creationId="{5E27A16D-EC3C-6061-CAC1-556DFB64859E}"/>
          </ac:spMkLst>
        </pc:spChg>
      </pc:sldChg>
      <pc:sldChg chg="addSp new modNotes">
        <pc:chgData name="Carly Pettiona" userId="S::carly.pettiona@healingfoundation.org.au::8cfcf547-e567-4a67-ae5f-7d6e6196302b" providerId="AD" clId="Web-{46BA301D-4F31-E5A2-D643-C4D082A03E68}" dt="2023-09-12T06:13:32.544" v="907"/>
        <pc:sldMkLst>
          <pc:docMk/>
          <pc:sldMk cId="1156870073" sldId="507"/>
        </pc:sldMkLst>
        <pc:spChg chg="add">
          <ac:chgData name="Carly Pettiona" userId="S::carly.pettiona@healingfoundation.org.au::8cfcf547-e567-4a67-ae5f-7d6e6196302b" providerId="AD" clId="Web-{46BA301D-4F31-E5A2-D643-C4D082A03E68}" dt="2023-09-12T06:13:22.294" v="903"/>
          <ac:spMkLst>
            <pc:docMk/>
            <pc:sldMk cId="1156870073" sldId="507"/>
            <ac:spMk id="3" creationId="{5408A669-1F14-3C40-DBF1-F74967668A12}"/>
          </ac:spMkLst>
        </pc:spChg>
        <pc:picChg chg="add">
          <ac:chgData name="Carly Pettiona" userId="S::carly.pettiona@healingfoundation.org.au::8cfcf547-e567-4a67-ae5f-7d6e6196302b" providerId="AD" clId="Web-{46BA301D-4F31-E5A2-D643-C4D082A03E68}" dt="2023-09-12T06:13:22.294" v="903"/>
          <ac:picMkLst>
            <pc:docMk/>
            <pc:sldMk cId="1156870073" sldId="507"/>
            <ac:picMk id="2" creationId="{1536AA6A-2BD8-D70C-6D72-C72246AFFEF2}"/>
          </ac:picMkLst>
        </pc:picChg>
      </pc:sldChg>
    </pc:docChg>
  </pc:docChgLst>
  <pc:docChgLst>
    <pc:chgData name="Carly Pettiona" userId="S::carly.pettiona@healingfoundation.org.au::8cfcf547-e567-4a67-ae5f-7d6e6196302b" providerId="AD" clId="Web-{CAD5B767-4DA9-022D-3732-1EBC28FB34FA}"/>
    <pc:docChg chg="modSld">
      <pc:chgData name="Carly Pettiona" userId="S::carly.pettiona@healingfoundation.org.au::8cfcf547-e567-4a67-ae5f-7d6e6196302b" providerId="AD" clId="Web-{CAD5B767-4DA9-022D-3732-1EBC28FB34FA}" dt="2023-09-13T06:19:10.558" v="5" actId="20577"/>
      <pc:docMkLst>
        <pc:docMk/>
      </pc:docMkLst>
      <pc:sldChg chg="modSp">
        <pc:chgData name="Carly Pettiona" userId="S::carly.pettiona@healingfoundation.org.au::8cfcf547-e567-4a67-ae5f-7d6e6196302b" providerId="AD" clId="Web-{CAD5B767-4DA9-022D-3732-1EBC28FB34FA}" dt="2023-09-13T05:52:36.614" v="3" actId="20577"/>
        <pc:sldMkLst>
          <pc:docMk/>
          <pc:sldMk cId="243803033" sldId="341"/>
        </pc:sldMkLst>
        <pc:spChg chg="mod">
          <ac:chgData name="Carly Pettiona" userId="S::carly.pettiona@healingfoundation.org.au::8cfcf547-e567-4a67-ae5f-7d6e6196302b" providerId="AD" clId="Web-{CAD5B767-4DA9-022D-3732-1EBC28FB34FA}" dt="2023-09-13T05:52:36.614" v="3" actId="20577"/>
          <ac:spMkLst>
            <pc:docMk/>
            <pc:sldMk cId="243803033" sldId="341"/>
            <ac:spMk id="8" creationId="{A4D8F16D-7E15-29DF-40AB-9AD496CB558C}"/>
          </ac:spMkLst>
        </pc:spChg>
      </pc:sldChg>
      <pc:sldChg chg="modSp">
        <pc:chgData name="Carly Pettiona" userId="S::carly.pettiona@healingfoundation.org.au::8cfcf547-e567-4a67-ae5f-7d6e6196302b" providerId="AD" clId="Web-{CAD5B767-4DA9-022D-3732-1EBC28FB34FA}" dt="2023-09-13T06:19:10.558" v="5" actId="20577"/>
        <pc:sldMkLst>
          <pc:docMk/>
          <pc:sldMk cId="3474476569" sldId="346"/>
        </pc:sldMkLst>
        <pc:spChg chg="mod">
          <ac:chgData name="Carly Pettiona" userId="S::carly.pettiona@healingfoundation.org.au::8cfcf547-e567-4a67-ae5f-7d6e6196302b" providerId="AD" clId="Web-{CAD5B767-4DA9-022D-3732-1EBC28FB34FA}" dt="2023-09-13T06:19:10.558" v="5" actId="20577"/>
          <ac:spMkLst>
            <pc:docMk/>
            <pc:sldMk cId="3474476569" sldId="346"/>
            <ac:spMk id="10" creationId="{87270656-72D1-D041-5F62-0105F65DF382}"/>
          </ac:spMkLst>
        </pc:spChg>
      </pc:sldChg>
    </pc:docChg>
  </pc:docChgLst>
  <pc:docChgLst>
    <pc:chgData name="Carly Pettiona" userId="S::carly.pettiona@healingfoundation.org.au::8cfcf547-e567-4a67-ae5f-7d6e6196302b" providerId="AD" clId="Web-{D0F303A3-D6E5-32DF-B8DC-BF71B089DDD4}"/>
    <pc:docChg chg="modSld">
      <pc:chgData name="Carly Pettiona" userId="S::carly.pettiona@healingfoundation.org.au::8cfcf547-e567-4a67-ae5f-7d6e6196302b" providerId="AD" clId="Web-{D0F303A3-D6E5-32DF-B8DC-BF71B089DDD4}" dt="2023-09-14T06:47:02.832" v="0"/>
      <pc:docMkLst>
        <pc:docMk/>
      </pc:docMkLst>
      <pc:sldChg chg="modNotes">
        <pc:chgData name="Carly Pettiona" userId="S::carly.pettiona@healingfoundation.org.au::8cfcf547-e567-4a67-ae5f-7d6e6196302b" providerId="AD" clId="Web-{D0F303A3-D6E5-32DF-B8DC-BF71B089DDD4}" dt="2023-09-14T06:47:02.832" v="0"/>
        <pc:sldMkLst>
          <pc:docMk/>
          <pc:sldMk cId="370741408" sldId="390"/>
        </pc:sldMkLst>
      </pc:sldChg>
    </pc:docChg>
  </pc:docChgLst>
  <pc:docChgLst>
    <pc:chgData name="Carly Pettiona" userId="S::carly.pettiona@healingfoundation.org.au::8cfcf547-e567-4a67-ae5f-7d6e6196302b" providerId="AD" clId="Web-{AA1BDE65-90F6-8FB2-EFBE-6710A8DF04C5}"/>
    <pc:docChg chg="modSld">
      <pc:chgData name="Carly Pettiona" userId="S::carly.pettiona@healingfoundation.org.au::8cfcf547-e567-4a67-ae5f-7d6e6196302b" providerId="AD" clId="Web-{AA1BDE65-90F6-8FB2-EFBE-6710A8DF04C5}" dt="2023-07-26T06:59:44.775" v="7" actId="1076"/>
      <pc:docMkLst>
        <pc:docMk/>
      </pc:docMkLst>
      <pc:sldChg chg="modSp">
        <pc:chgData name="Carly Pettiona" userId="S::carly.pettiona@healingfoundation.org.au::8cfcf547-e567-4a67-ae5f-7d6e6196302b" providerId="AD" clId="Web-{AA1BDE65-90F6-8FB2-EFBE-6710A8DF04C5}" dt="2023-07-26T06:59:44.775" v="7" actId="1076"/>
        <pc:sldMkLst>
          <pc:docMk/>
          <pc:sldMk cId="2141523346" sldId="447"/>
        </pc:sldMkLst>
        <pc:grpChg chg="mod">
          <ac:chgData name="Carly Pettiona" userId="S::carly.pettiona@healingfoundation.org.au::8cfcf547-e567-4a67-ae5f-7d6e6196302b" providerId="AD" clId="Web-{AA1BDE65-90F6-8FB2-EFBE-6710A8DF04C5}" dt="2023-07-26T06:59:42.165" v="6" actId="1076"/>
          <ac:grpSpMkLst>
            <pc:docMk/>
            <pc:sldMk cId="2141523346" sldId="447"/>
            <ac:grpSpMk id="17" creationId="{B052DDCE-753B-586E-3D67-6FF0348F6E30}"/>
          </ac:grpSpMkLst>
        </pc:grpChg>
        <pc:grpChg chg="mod">
          <ac:chgData name="Carly Pettiona" userId="S::carly.pettiona@healingfoundation.org.au::8cfcf547-e567-4a67-ae5f-7d6e6196302b" providerId="AD" clId="Web-{AA1BDE65-90F6-8FB2-EFBE-6710A8DF04C5}" dt="2023-07-26T06:59:34.306" v="3" actId="1076"/>
          <ac:grpSpMkLst>
            <pc:docMk/>
            <pc:sldMk cId="2141523346" sldId="447"/>
            <ac:grpSpMk id="18" creationId="{7C783195-B81A-D6F7-39E8-4CBAD38F17F8}"/>
          </ac:grpSpMkLst>
        </pc:grpChg>
        <pc:grpChg chg="mod">
          <ac:chgData name="Carly Pettiona" userId="S::carly.pettiona@healingfoundation.org.au::8cfcf547-e567-4a67-ae5f-7d6e6196302b" providerId="AD" clId="Web-{AA1BDE65-90F6-8FB2-EFBE-6710A8DF04C5}" dt="2023-07-26T06:59:40.056" v="5" actId="1076"/>
          <ac:grpSpMkLst>
            <pc:docMk/>
            <pc:sldMk cId="2141523346" sldId="447"/>
            <ac:grpSpMk id="19" creationId="{2138BD79-5470-AE65-3BFA-F35CE70B5984}"/>
          </ac:grpSpMkLst>
        </pc:grpChg>
        <pc:grpChg chg="mod">
          <ac:chgData name="Carly Pettiona" userId="S::carly.pettiona@healingfoundation.org.au::8cfcf547-e567-4a67-ae5f-7d6e6196302b" providerId="AD" clId="Web-{AA1BDE65-90F6-8FB2-EFBE-6710A8DF04C5}" dt="2023-07-26T06:59:44.775" v="7" actId="1076"/>
          <ac:grpSpMkLst>
            <pc:docMk/>
            <pc:sldMk cId="2141523346" sldId="447"/>
            <ac:grpSpMk id="21" creationId="{8C3913F9-1CFE-7E9E-4F08-D0A6CA997E29}"/>
          </ac:grpSpMkLst>
        </pc:grpChg>
      </pc:sldChg>
      <pc:sldChg chg="modSp">
        <pc:chgData name="Carly Pettiona" userId="S::carly.pettiona@healingfoundation.org.au::8cfcf547-e567-4a67-ae5f-7d6e6196302b" providerId="AD" clId="Web-{AA1BDE65-90F6-8FB2-EFBE-6710A8DF04C5}" dt="2023-07-26T06:59:15.711" v="1" actId="14100"/>
        <pc:sldMkLst>
          <pc:docMk/>
          <pc:sldMk cId="1149178659" sldId="455"/>
        </pc:sldMkLst>
        <pc:spChg chg="mod">
          <ac:chgData name="Carly Pettiona" userId="S::carly.pettiona@healingfoundation.org.au::8cfcf547-e567-4a67-ae5f-7d6e6196302b" providerId="AD" clId="Web-{AA1BDE65-90F6-8FB2-EFBE-6710A8DF04C5}" dt="2023-07-26T06:59:15.711" v="1" actId="14100"/>
          <ac:spMkLst>
            <pc:docMk/>
            <pc:sldMk cId="1149178659" sldId="455"/>
            <ac:spMk id="5" creationId="{166C9648-FC28-7275-F297-FB016F2CBF1A}"/>
          </ac:spMkLst>
        </pc:spChg>
      </pc:sldChg>
    </pc:docChg>
  </pc:docChgLst>
  <pc:docChgLst>
    <pc:chgData name="Carly Pettiona" userId="S::carly.pettiona@healingfoundation.org.au::8cfcf547-e567-4a67-ae5f-7d6e6196302b" providerId="AD" clId="Web-{804AE855-2A83-09E8-7965-71FC4A34063D}"/>
    <pc:docChg chg="addSld delSld modSld addMainMaster delMainMaster">
      <pc:chgData name="Carly Pettiona" userId="S::carly.pettiona@healingfoundation.org.au::8cfcf547-e567-4a67-ae5f-7d6e6196302b" providerId="AD" clId="Web-{804AE855-2A83-09E8-7965-71FC4A34063D}" dt="2023-09-14T00:38:04.972" v="148" actId="14100"/>
      <pc:docMkLst>
        <pc:docMk/>
      </pc:docMkLst>
      <pc:sldChg chg="modSp">
        <pc:chgData name="Carly Pettiona" userId="S::carly.pettiona@healingfoundation.org.au::8cfcf547-e567-4a67-ae5f-7d6e6196302b" providerId="AD" clId="Web-{804AE855-2A83-09E8-7965-71FC4A34063D}" dt="2023-09-13T23:59:19.709" v="0" actId="20577"/>
        <pc:sldMkLst>
          <pc:docMk/>
          <pc:sldMk cId="243803033" sldId="341"/>
        </pc:sldMkLst>
        <pc:spChg chg="mod">
          <ac:chgData name="Carly Pettiona" userId="S::carly.pettiona@healingfoundation.org.au::8cfcf547-e567-4a67-ae5f-7d6e6196302b" providerId="AD" clId="Web-{804AE855-2A83-09E8-7965-71FC4A34063D}" dt="2023-09-13T23:59:19.709" v="0" actId="20577"/>
          <ac:spMkLst>
            <pc:docMk/>
            <pc:sldMk cId="243803033" sldId="341"/>
            <ac:spMk id="8" creationId="{A4D8F16D-7E15-29DF-40AB-9AD496CB558C}"/>
          </ac:spMkLst>
        </pc:spChg>
      </pc:sldChg>
      <pc:sldChg chg="modSp">
        <pc:chgData name="Carly Pettiona" userId="S::carly.pettiona@healingfoundation.org.au::8cfcf547-e567-4a67-ae5f-7d6e6196302b" providerId="AD" clId="Web-{804AE855-2A83-09E8-7965-71FC4A34063D}" dt="2023-09-14T00:01:01.118" v="28" actId="20577"/>
        <pc:sldMkLst>
          <pc:docMk/>
          <pc:sldMk cId="3474476569" sldId="346"/>
        </pc:sldMkLst>
        <pc:spChg chg="mod">
          <ac:chgData name="Carly Pettiona" userId="S::carly.pettiona@healingfoundation.org.au::8cfcf547-e567-4a67-ae5f-7d6e6196302b" providerId="AD" clId="Web-{804AE855-2A83-09E8-7965-71FC4A34063D}" dt="2023-09-14T00:01:01.118" v="28" actId="20577"/>
          <ac:spMkLst>
            <pc:docMk/>
            <pc:sldMk cId="3474476569" sldId="346"/>
            <ac:spMk id="10" creationId="{87270656-72D1-D041-5F62-0105F65DF382}"/>
          </ac:spMkLst>
        </pc:spChg>
      </pc:sldChg>
      <pc:sldChg chg="addSp delSp modSp modNotes">
        <pc:chgData name="Carly Pettiona" userId="S::carly.pettiona@healingfoundation.org.au::8cfcf547-e567-4a67-ae5f-7d6e6196302b" providerId="AD" clId="Web-{804AE855-2A83-09E8-7965-71FC4A34063D}" dt="2023-09-14T00:11:21.872" v="124"/>
        <pc:sldMkLst>
          <pc:docMk/>
          <pc:sldMk cId="1008212083" sldId="392"/>
        </pc:sldMkLst>
        <pc:spChg chg="mod">
          <ac:chgData name="Carly Pettiona" userId="S::carly.pettiona@healingfoundation.org.au::8cfcf547-e567-4a67-ae5f-7d6e6196302b" providerId="AD" clId="Web-{804AE855-2A83-09E8-7965-71FC4A34063D}" dt="2023-09-14T00:10:44.042" v="114" actId="20577"/>
          <ac:spMkLst>
            <pc:docMk/>
            <pc:sldMk cId="1008212083" sldId="392"/>
            <ac:spMk id="5" creationId="{1D0DFB20-AC56-A70F-BE57-312821FE351B}"/>
          </ac:spMkLst>
        </pc:spChg>
        <pc:picChg chg="mod">
          <ac:chgData name="Carly Pettiona" userId="S::carly.pettiona@healingfoundation.org.au::8cfcf547-e567-4a67-ae5f-7d6e6196302b" providerId="AD" clId="Web-{804AE855-2A83-09E8-7965-71FC4A34063D}" dt="2023-09-14T00:11:04.434" v="122" actId="1076"/>
          <ac:picMkLst>
            <pc:docMk/>
            <pc:sldMk cId="1008212083" sldId="392"/>
            <ac:picMk id="2" creationId="{76B3F109-CE51-F86A-617F-E8C2203D4912}"/>
          </ac:picMkLst>
        </pc:picChg>
        <pc:picChg chg="del">
          <ac:chgData name="Carly Pettiona" userId="S::carly.pettiona@healingfoundation.org.au::8cfcf547-e567-4a67-ae5f-7d6e6196302b" providerId="AD" clId="Web-{804AE855-2A83-09E8-7965-71FC4A34063D}" dt="2023-09-14T00:10:39.683" v="107"/>
          <ac:picMkLst>
            <pc:docMk/>
            <pc:sldMk cId="1008212083" sldId="392"/>
            <ac:picMk id="3" creationId="{4A41CDE1-0126-62A0-9CCE-1BB9704BF1F4}"/>
          </ac:picMkLst>
        </pc:picChg>
        <pc:picChg chg="add mod ord">
          <ac:chgData name="Carly Pettiona" userId="S::carly.pettiona@healingfoundation.org.au::8cfcf547-e567-4a67-ae5f-7d6e6196302b" providerId="AD" clId="Web-{804AE855-2A83-09E8-7965-71FC4A34063D}" dt="2023-09-14T00:11:02.715" v="121"/>
          <ac:picMkLst>
            <pc:docMk/>
            <pc:sldMk cId="1008212083" sldId="392"/>
            <ac:picMk id="4" creationId="{A7E75B95-4946-3826-88D5-7301C5AE59C5}"/>
          </ac:picMkLst>
        </pc:picChg>
        <pc:picChg chg="mod">
          <ac:chgData name="Carly Pettiona" userId="S::carly.pettiona@healingfoundation.org.au::8cfcf547-e567-4a67-ae5f-7d6e6196302b" providerId="AD" clId="Web-{804AE855-2A83-09E8-7965-71FC4A34063D}" dt="2023-09-14T00:10:49.918" v="116" actId="1076"/>
          <ac:picMkLst>
            <pc:docMk/>
            <pc:sldMk cId="1008212083" sldId="392"/>
            <ac:picMk id="11" creationId="{2CB9EA35-0ACD-EA02-64B8-683797D8E250}"/>
          </ac:picMkLst>
        </pc:picChg>
      </pc:sldChg>
      <pc:sldChg chg="addSp delSp modSp modNotes">
        <pc:chgData name="Carly Pettiona" userId="S::carly.pettiona@healingfoundation.org.au::8cfcf547-e567-4a67-ae5f-7d6e6196302b" providerId="AD" clId="Web-{804AE855-2A83-09E8-7965-71FC4A34063D}" dt="2023-09-14T00:05:39.533" v="53"/>
        <pc:sldMkLst>
          <pc:docMk/>
          <pc:sldMk cId="4100747964" sldId="461"/>
        </pc:sldMkLst>
        <pc:picChg chg="add mod">
          <ac:chgData name="Carly Pettiona" userId="S::carly.pettiona@healingfoundation.org.au::8cfcf547-e567-4a67-ae5f-7d6e6196302b" providerId="AD" clId="Web-{804AE855-2A83-09E8-7965-71FC4A34063D}" dt="2023-09-14T00:05:13.454" v="44" actId="14100"/>
          <ac:picMkLst>
            <pc:docMk/>
            <pc:sldMk cId="4100747964" sldId="461"/>
            <ac:picMk id="2" creationId="{B518DDA8-4F5A-6E49-F62D-86C35E7C542A}"/>
          </ac:picMkLst>
        </pc:picChg>
        <pc:picChg chg="del">
          <ac:chgData name="Carly Pettiona" userId="S::carly.pettiona@healingfoundation.org.au::8cfcf547-e567-4a67-ae5f-7d6e6196302b" providerId="AD" clId="Web-{804AE855-2A83-09E8-7965-71FC4A34063D}" dt="2023-09-14T00:05:01.907" v="41"/>
          <ac:picMkLst>
            <pc:docMk/>
            <pc:sldMk cId="4100747964" sldId="461"/>
            <ac:picMk id="4" creationId="{EF2BBC1C-6CC2-6633-A02B-8FB9EA6A2E04}"/>
          </ac:picMkLst>
        </pc:picChg>
      </pc:sldChg>
      <pc:sldChg chg="addSp delSp">
        <pc:chgData name="Carly Pettiona" userId="S::carly.pettiona@healingfoundation.org.au::8cfcf547-e567-4a67-ae5f-7d6e6196302b" providerId="AD" clId="Web-{804AE855-2A83-09E8-7965-71FC4A34063D}" dt="2023-09-14T00:02:39.871" v="30"/>
        <pc:sldMkLst>
          <pc:docMk/>
          <pc:sldMk cId="3986602978" sldId="564"/>
        </pc:sldMkLst>
        <pc:spChg chg="del">
          <ac:chgData name="Carly Pettiona" userId="S::carly.pettiona@healingfoundation.org.au::8cfcf547-e567-4a67-ae5f-7d6e6196302b" providerId="AD" clId="Web-{804AE855-2A83-09E8-7965-71FC4A34063D}" dt="2023-09-14T00:02:38.106" v="29"/>
          <ac:spMkLst>
            <pc:docMk/>
            <pc:sldMk cId="3986602978" sldId="564"/>
            <ac:spMk id="3" creationId="{DCE2F0ED-5759-CAAE-8B47-C526827F2156}"/>
          </ac:spMkLst>
        </pc:spChg>
        <pc:spChg chg="add">
          <ac:chgData name="Carly Pettiona" userId="S::carly.pettiona@healingfoundation.org.au::8cfcf547-e567-4a67-ae5f-7d6e6196302b" providerId="AD" clId="Web-{804AE855-2A83-09E8-7965-71FC4A34063D}" dt="2023-09-14T00:02:39.871" v="30"/>
          <ac:spMkLst>
            <pc:docMk/>
            <pc:sldMk cId="3986602978" sldId="564"/>
            <ac:spMk id="4" creationId="{BCE0D093-E32B-86C9-2247-3E68BA77D0A1}"/>
          </ac:spMkLst>
        </pc:spChg>
      </pc:sldChg>
      <pc:sldChg chg="del">
        <pc:chgData name="Carly Pettiona" userId="S::carly.pettiona@healingfoundation.org.au::8cfcf547-e567-4a67-ae5f-7d6e6196302b" providerId="AD" clId="Web-{804AE855-2A83-09E8-7965-71FC4A34063D}" dt="2023-09-14T00:05:44.439" v="62"/>
        <pc:sldMkLst>
          <pc:docMk/>
          <pc:sldMk cId="1793780058" sldId="567"/>
        </pc:sldMkLst>
      </pc:sldChg>
      <pc:sldChg chg="del">
        <pc:chgData name="Carly Pettiona" userId="S::carly.pettiona@healingfoundation.org.au::8cfcf547-e567-4a67-ae5f-7d6e6196302b" providerId="AD" clId="Web-{804AE855-2A83-09E8-7965-71FC4A34063D}" dt="2023-09-14T00:05:44.439" v="60"/>
        <pc:sldMkLst>
          <pc:docMk/>
          <pc:sldMk cId="55427260" sldId="568"/>
        </pc:sldMkLst>
      </pc:sldChg>
      <pc:sldChg chg="del">
        <pc:chgData name="Carly Pettiona" userId="S::carly.pettiona@healingfoundation.org.au::8cfcf547-e567-4a67-ae5f-7d6e6196302b" providerId="AD" clId="Web-{804AE855-2A83-09E8-7965-71FC4A34063D}" dt="2023-09-14T00:05:44.439" v="61"/>
        <pc:sldMkLst>
          <pc:docMk/>
          <pc:sldMk cId="2507139453" sldId="569"/>
        </pc:sldMkLst>
      </pc:sldChg>
      <pc:sldChg chg="del">
        <pc:chgData name="Carly Pettiona" userId="S::carly.pettiona@healingfoundation.org.au::8cfcf547-e567-4a67-ae5f-7d6e6196302b" providerId="AD" clId="Web-{804AE855-2A83-09E8-7965-71FC4A34063D}" dt="2023-09-14T00:05:44.439" v="59"/>
        <pc:sldMkLst>
          <pc:docMk/>
          <pc:sldMk cId="3731062697" sldId="570"/>
        </pc:sldMkLst>
      </pc:sldChg>
      <pc:sldChg chg="del">
        <pc:chgData name="Carly Pettiona" userId="S::carly.pettiona@healingfoundation.org.au::8cfcf547-e567-4a67-ae5f-7d6e6196302b" providerId="AD" clId="Web-{804AE855-2A83-09E8-7965-71FC4A34063D}" dt="2023-09-14T00:05:44.439" v="58"/>
        <pc:sldMkLst>
          <pc:docMk/>
          <pc:sldMk cId="3994578550" sldId="571"/>
        </pc:sldMkLst>
      </pc:sldChg>
      <pc:sldChg chg="del">
        <pc:chgData name="Carly Pettiona" userId="S::carly.pettiona@healingfoundation.org.au::8cfcf547-e567-4a67-ae5f-7d6e6196302b" providerId="AD" clId="Web-{804AE855-2A83-09E8-7965-71FC4A34063D}" dt="2023-09-14T00:05:44.439" v="57"/>
        <pc:sldMkLst>
          <pc:docMk/>
          <pc:sldMk cId="3195941072" sldId="572"/>
        </pc:sldMkLst>
      </pc:sldChg>
      <pc:sldChg chg="del">
        <pc:chgData name="Carly Pettiona" userId="S::carly.pettiona@healingfoundation.org.au::8cfcf547-e567-4a67-ae5f-7d6e6196302b" providerId="AD" clId="Web-{804AE855-2A83-09E8-7965-71FC4A34063D}" dt="2023-09-14T00:05:44.439" v="56"/>
        <pc:sldMkLst>
          <pc:docMk/>
          <pc:sldMk cId="955426873" sldId="573"/>
        </pc:sldMkLst>
      </pc:sldChg>
      <pc:sldChg chg="del">
        <pc:chgData name="Carly Pettiona" userId="S::carly.pettiona@healingfoundation.org.au::8cfcf547-e567-4a67-ae5f-7d6e6196302b" providerId="AD" clId="Web-{804AE855-2A83-09E8-7965-71FC4A34063D}" dt="2023-09-14T00:05:44.424" v="55"/>
        <pc:sldMkLst>
          <pc:docMk/>
          <pc:sldMk cId="3097819157" sldId="574"/>
        </pc:sldMkLst>
      </pc:sldChg>
      <pc:sldChg chg="del">
        <pc:chgData name="Carly Pettiona" userId="S::carly.pettiona@healingfoundation.org.au::8cfcf547-e567-4a67-ae5f-7d6e6196302b" providerId="AD" clId="Web-{804AE855-2A83-09E8-7965-71FC4A34063D}" dt="2023-09-14T00:05:44.424" v="54"/>
        <pc:sldMkLst>
          <pc:docMk/>
          <pc:sldMk cId="2348799892" sldId="575"/>
        </pc:sldMkLst>
      </pc:sldChg>
      <pc:sldChg chg="del">
        <pc:chgData name="Carly Pettiona" userId="S::carly.pettiona@healingfoundation.org.au::8cfcf547-e567-4a67-ae5f-7d6e6196302b" providerId="AD" clId="Web-{804AE855-2A83-09E8-7965-71FC4A34063D}" dt="2023-09-14T00:05:51.143" v="66"/>
        <pc:sldMkLst>
          <pc:docMk/>
          <pc:sldMk cId="2565890296" sldId="576"/>
        </pc:sldMkLst>
      </pc:sldChg>
      <pc:sldChg chg="del">
        <pc:chgData name="Carly Pettiona" userId="S::carly.pettiona@healingfoundation.org.au::8cfcf547-e567-4a67-ae5f-7d6e6196302b" providerId="AD" clId="Web-{804AE855-2A83-09E8-7965-71FC4A34063D}" dt="2023-09-14T00:05:51.143" v="65"/>
        <pc:sldMkLst>
          <pc:docMk/>
          <pc:sldMk cId="3514738682" sldId="577"/>
        </pc:sldMkLst>
      </pc:sldChg>
      <pc:sldChg chg="del">
        <pc:chgData name="Carly Pettiona" userId="S::carly.pettiona@healingfoundation.org.au::8cfcf547-e567-4a67-ae5f-7d6e6196302b" providerId="AD" clId="Web-{804AE855-2A83-09E8-7965-71FC4A34063D}" dt="2023-09-14T00:05:51.143" v="64"/>
        <pc:sldMkLst>
          <pc:docMk/>
          <pc:sldMk cId="2030597036" sldId="578"/>
        </pc:sldMkLst>
      </pc:sldChg>
      <pc:sldChg chg="del">
        <pc:chgData name="Carly Pettiona" userId="S::carly.pettiona@healingfoundation.org.au::8cfcf547-e567-4a67-ae5f-7d6e6196302b" providerId="AD" clId="Web-{804AE855-2A83-09E8-7965-71FC4A34063D}" dt="2023-09-14T00:05:51.127" v="63"/>
        <pc:sldMkLst>
          <pc:docMk/>
          <pc:sldMk cId="953441297" sldId="579"/>
        </pc:sldMkLst>
      </pc:sldChg>
      <pc:sldChg chg="del">
        <pc:chgData name="Carly Pettiona" userId="S::carly.pettiona@healingfoundation.org.au::8cfcf547-e567-4a67-ae5f-7d6e6196302b" providerId="AD" clId="Web-{804AE855-2A83-09E8-7965-71FC4A34063D}" dt="2023-09-14T00:05:55.284" v="72"/>
        <pc:sldMkLst>
          <pc:docMk/>
          <pc:sldMk cId="116175741" sldId="580"/>
        </pc:sldMkLst>
      </pc:sldChg>
      <pc:sldChg chg="del">
        <pc:chgData name="Carly Pettiona" userId="S::carly.pettiona@healingfoundation.org.au::8cfcf547-e567-4a67-ae5f-7d6e6196302b" providerId="AD" clId="Web-{804AE855-2A83-09E8-7965-71FC4A34063D}" dt="2023-09-14T00:05:55.284" v="71"/>
        <pc:sldMkLst>
          <pc:docMk/>
          <pc:sldMk cId="4203458633" sldId="581"/>
        </pc:sldMkLst>
      </pc:sldChg>
      <pc:sldChg chg="del">
        <pc:chgData name="Carly Pettiona" userId="S::carly.pettiona@healingfoundation.org.au::8cfcf547-e567-4a67-ae5f-7d6e6196302b" providerId="AD" clId="Web-{804AE855-2A83-09E8-7965-71FC4A34063D}" dt="2023-09-14T00:05:55.268" v="70"/>
        <pc:sldMkLst>
          <pc:docMk/>
          <pc:sldMk cId="3214060890" sldId="582"/>
        </pc:sldMkLst>
      </pc:sldChg>
      <pc:sldChg chg="del">
        <pc:chgData name="Carly Pettiona" userId="S::carly.pettiona@healingfoundation.org.au::8cfcf547-e567-4a67-ae5f-7d6e6196302b" providerId="AD" clId="Web-{804AE855-2A83-09E8-7965-71FC4A34063D}" dt="2023-09-14T00:05:55.268" v="69"/>
        <pc:sldMkLst>
          <pc:docMk/>
          <pc:sldMk cId="3605166032" sldId="583"/>
        </pc:sldMkLst>
      </pc:sldChg>
      <pc:sldChg chg="del">
        <pc:chgData name="Carly Pettiona" userId="S::carly.pettiona@healingfoundation.org.au::8cfcf547-e567-4a67-ae5f-7d6e6196302b" providerId="AD" clId="Web-{804AE855-2A83-09E8-7965-71FC4A34063D}" dt="2023-09-14T00:05:55.268" v="68"/>
        <pc:sldMkLst>
          <pc:docMk/>
          <pc:sldMk cId="4070872744" sldId="584"/>
        </pc:sldMkLst>
      </pc:sldChg>
      <pc:sldChg chg="del">
        <pc:chgData name="Carly Pettiona" userId="S::carly.pettiona@healingfoundation.org.au::8cfcf547-e567-4a67-ae5f-7d6e6196302b" providerId="AD" clId="Web-{804AE855-2A83-09E8-7965-71FC4A34063D}" dt="2023-09-14T00:05:55.268" v="67"/>
        <pc:sldMkLst>
          <pc:docMk/>
          <pc:sldMk cId="3537779590" sldId="585"/>
        </pc:sldMkLst>
      </pc:sldChg>
      <pc:sldChg chg="del">
        <pc:chgData name="Carly Pettiona" userId="S::carly.pettiona@healingfoundation.org.au::8cfcf547-e567-4a67-ae5f-7d6e6196302b" providerId="AD" clId="Web-{804AE855-2A83-09E8-7965-71FC4A34063D}" dt="2023-09-14T00:05:58.159" v="76"/>
        <pc:sldMkLst>
          <pc:docMk/>
          <pc:sldMk cId="2997667122" sldId="586"/>
        </pc:sldMkLst>
      </pc:sldChg>
      <pc:sldChg chg="del">
        <pc:chgData name="Carly Pettiona" userId="S::carly.pettiona@healingfoundation.org.au::8cfcf547-e567-4a67-ae5f-7d6e6196302b" providerId="AD" clId="Web-{804AE855-2A83-09E8-7965-71FC4A34063D}" dt="2023-09-14T00:05:58.159" v="75"/>
        <pc:sldMkLst>
          <pc:docMk/>
          <pc:sldMk cId="238898882" sldId="587"/>
        </pc:sldMkLst>
      </pc:sldChg>
      <pc:sldChg chg="del">
        <pc:chgData name="Carly Pettiona" userId="S::carly.pettiona@healingfoundation.org.au::8cfcf547-e567-4a67-ae5f-7d6e6196302b" providerId="AD" clId="Web-{804AE855-2A83-09E8-7965-71FC4A34063D}" dt="2023-09-14T00:05:58.159" v="74"/>
        <pc:sldMkLst>
          <pc:docMk/>
          <pc:sldMk cId="2405500260" sldId="588"/>
        </pc:sldMkLst>
      </pc:sldChg>
      <pc:sldChg chg="del">
        <pc:chgData name="Carly Pettiona" userId="S::carly.pettiona@healingfoundation.org.au::8cfcf547-e567-4a67-ae5f-7d6e6196302b" providerId="AD" clId="Web-{804AE855-2A83-09E8-7965-71FC4A34063D}" dt="2023-09-14T00:05:58.159" v="73"/>
        <pc:sldMkLst>
          <pc:docMk/>
          <pc:sldMk cId="2071024812" sldId="589"/>
        </pc:sldMkLst>
      </pc:sldChg>
      <pc:sldChg chg="addSp delSp modSp add replId modNotes">
        <pc:chgData name="Carly Pettiona" userId="S::carly.pettiona@healingfoundation.org.au::8cfcf547-e567-4a67-ae5f-7d6e6196302b" providerId="AD" clId="Web-{804AE855-2A83-09E8-7965-71FC4A34063D}" dt="2023-09-14T00:05:30.611" v="51"/>
        <pc:sldMkLst>
          <pc:docMk/>
          <pc:sldMk cId="1536541188" sldId="590"/>
        </pc:sldMkLst>
        <pc:spChg chg="del">
          <ac:chgData name="Carly Pettiona" userId="S::carly.pettiona@healingfoundation.org.au::8cfcf547-e567-4a67-ae5f-7d6e6196302b" providerId="AD" clId="Web-{804AE855-2A83-09E8-7965-71FC4A34063D}" dt="2023-09-14T00:03:30.342" v="35"/>
          <ac:spMkLst>
            <pc:docMk/>
            <pc:sldMk cId="1536541188" sldId="590"/>
            <ac:spMk id="2" creationId="{1F8C75DF-84D2-2171-4126-C95A40C0B909}"/>
          </ac:spMkLst>
        </pc:spChg>
        <pc:spChg chg="add mod">
          <ac:chgData name="Carly Pettiona" userId="S::carly.pettiona@healingfoundation.org.au::8cfcf547-e567-4a67-ae5f-7d6e6196302b" providerId="AD" clId="Web-{804AE855-2A83-09E8-7965-71FC4A34063D}" dt="2023-09-14T00:04:52.782" v="38" actId="1076"/>
          <ac:spMkLst>
            <pc:docMk/>
            <pc:sldMk cId="1536541188" sldId="590"/>
            <ac:spMk id="4" creationId="{3D773045-6F5B-38EC-F9F1-A11DA25F8811}"/>
          </ac:spMkLst>
        </pc:spChg>
        <pc:spChg chg="add mod">
          <ac:chgData name="Carly Pettiona" userId="S::carly.pettiona@healingfoundation.org.au::8cfcf547-e567-4a67-ae5f-7d6e6196302b" providerId="AD" clId="Web-{804AE855-2A83-09E8-7965-71FC4A34063D}" dt="2023-09-14T00:04:52.813" v="39" actId="1076"/>
          <ac:spMkLst>
            <pc:docMk/>
            <pc:sldMk cId="1536541188" sldId="590"/>
            <ac:spMk id="5" creationId="{32C0C522-A86A-859B-F924-06C3DA3F9740}"/>
          </ac:spMkLst>
        </pc:spChg>
        <pc:picChg chg="del">
          <ac:chgData name="Carly Pettiona" userId="S::carly.pettiona@healingfoundation.org.au::8cfcf547-e567-4a67-ae5f-7d6e6196302b" providerId="AD" clId="Web-{804AE855-2A83-09E8-7965-71FC4A34063D}" dt="2023-09-14T00:03:30.342" v="34"/>
          <ac:picMkLst>
            <pc:docMk/>
            <pc:sldMk cId="1536541188" sldId="590"/>
            <ac:picMk id="3" creationId="{E1E390A3-87E0-CDD1-38B5-ECC7CDCC98DB}"/>
          </ac:picMkLst>
        </pc:picChg>
        <pc:picChg chg="add mod">
          <ac:chgData name="Carly Pettiona" userId="S::carly.pettiona@healingfoundation.org.au::8cfcf547-e567-4a67-ae5f-7d6e6196302b" providerId="AD" clId="Web-{804AE855-2A83-09E8-7965-71FC4A34063D}" dt="2023-09-14T00:04:52.813" v="40" actId="1076"/>
          <ac:picMkLst>
            <pc:docMk/>
            <pc:sldMk cId="1536541188" sldId="590"/>
            <ac:picMk id="6" creationId="{21313B7A-F79F-6919-EDF4-117FDA404681}"/>
          </ac:picMkLst>
        </pc:picChg>
      </pc:sldChg>
      <pc:sldChg chg="new del">
        <pc:chgData name="Carly Pettiona" userId="S::carly.pettiona@healingfoundation.org.au::8cfcf547-e567-4a67-ae5f-7d6e6196302b" providerId="AD" clId="Web-{804AE855-2A83-09E8-7965-71FC4A34063D}" dt="2023-09-14T00:03:25.576" v="32"/>
        <pc:sldMkLst>
          <pc:docMk/>
          <pc:sldMk cId="4153801889" sldId="590"/>
        </pc:sldMkLst>
      </pc:sldChg>
      <pc:sldChg chg="addSp new modNotes">
        <pc:chgData name="Carly Pettiona" userId="S::carly.pettiona@healingfoundation.org.au::8cfcf547-e567-4a67-ae5f-7d6e6196302b" providerId="AD" clId="Web-{804AE855-2A83-09E8-7965-71FC4A34063D}" dt="2023-09-14T00:08:06.413" v="82"/>
        <pc:sldMkLst>
          <pc:docMk/>
          <pc:sldMk cId="2725964597" sldId="591"/>
        </pc:sldMkLst>
        <pc:spChg chg="add">
          <ac:chgData name="Carly Pettiona" userId="S::carly.pettiona@healingfoundation.org.au::8cfcf547-e567-4a67-ae5f-7d6e6196302b" providerId="AD" clId="Web-{804AE855-2A83-09E8-7965-71FC4A34063D}" dt="2023-09-14T00:07:59.865" v="80"/>
          <ac:spMkLst>
            <pc:docMk/>
            <pc:sldMk cId="2725964597" sldId="591"/>
            <ac:spMk id="2" creationId="{6C0AC1B0-AC7C-8C10-E475-F05FA37191C8}"/>
          </ac:spMkLst>
        </pc:spChg>
        <pc:spChg chg="add">
          <ac:chgData name="Carly Pettiona" userId="S::carly.pettiona@healingfoundation.org.au::8cfcf547-e567-4a67-ae5f-7d6e6196302b" providerId="AD" clId="Web-{804AE855-2A83-09E8-7965-71FC4A34063D}" dt="2023-09-14T00:07:59.865" v="80"/>
          <ac:spMkLst>
            <pc:docMk/>
            <pc:sldMk cId="2725964597" sldId="591"/>
            <ac:spMk id="3" creationId="{4E9B8B2F-A2B7-6194-8529-67C7D8762054}"/>
          </ac:spMkLst>
        </pc:spChg>
      </pc:sldChg>
      <pc:sldChg chg="addSp modSp new modNotes">
        <pc:chgData name="Carly Pettiona" userId="S::carly.pettiona@healingfoundation.org.au::8cfcf547-e567-4a67-ae5f-7d6e6196302b" providerId="AD" clId="Web-{804AE855-2A83-09E8-7965-71FC4A34063D}" dt="2023-09-14T00:09:14.290" v="91" actId="1076"/>
        <pc:sldMkLst>
          <pc:docMk/>
          <pc:sldMk cId="1991247914" sldId="592"/>
        </pc:sldMkLst>
        <pc:spChg chg="add">
          <ac:chgData name="Carly Pettiona" userId="S::carly.pettiona@healingfoundation.org.au::8cfcf547-e567-4a67-ae5f-7d6e6196302b" providerId="AD" clId="Web-{804AE855-2A83-09E8-7965-71FC4A34063D}" dt="2023-09-14T00:08:13.866" v="83"/>
          <ac:spMkLst>
            <pc:docMk/>
            <pc:sldMk cId="1991247914" sldId="592"/>
            <ac:spMk id="2" creationId="{9ED3E787-47D6-6F51-A318-A0F8BBA27562}"/>
          </ac:spMkLst>
        </pc:spChg>
        <pc:spChg chg="add mod">
          <ac:chgData name="Carly Pettiona" userId="S::carly.pettiona@healingfoundation.org.au::8cfcf547-e567-4a67-ae5f-7d6e6196302b" providerId="AD" clId="Web-{804AE855-2A83-09E8-7965-71FC4A34063D}" dt="2023-09-14T00:09:14.290" v="91" actId="1076"/>
          <ac:spMkLst>
            <pc:docMk/>
            <pc:sldMk cId="1991247914" sldId="592"/>
            <ac:spMk id="3" creationId="{1ABCE462-745F-8B3E-D648-5E07C1377004}"/>
          </ac:spMkLst>
        </pc:spChg>
      </pc:sldChg>
      <pc:sldChg chg="addSp new modNotes">
        <pc:chgData name="Carly Pettiona" userId="S::carly.pettiona@healingfoundation.org.au::8cfcf547-e567-4a67-ae5f-7d6e6196302b" providerId="AD" clId="Web-{804AE855-2A83-09E8-7965-71FC4A34063D}" dt="2023-09-14T00:09:38.603" v="94"/>
        <pc:sldMkLst>
          <pc:docMk/>
          <pc:sldMk cId="2302937146" sldId="593"/>
        </pc:sldMkLst>
        <pc:spChg chg="add">
          <ac:chgData name="Carly Pettiona" userId="S::carly.pettiona@healingfoundation.org.au::8cfcf547-e567-4a67-ae5f-7d6e6196302b" providerId="AD" clId="Web-{804AE855-2A83-09E8-7965-71FC4A34063D}" dt="2023-09-14T00:09:23.634" v="92"/>
          <ac:spMkLst>
            <pc:docMk/>
            <pc:sldMk cId="2302937146" sldId="593"/>
            <ac:spMk id="2" creationId="{6B59D8A0-AFFA-1EEB-A507-409E71CAC294}"/>
          </ac:spMkLst>
        </pc:spChg>
        <pc:spChg chg="add">
          <ac:chgData name="Carly Pettiona" userId="S::carly.pettiona@healingfoundation.org.au::8cfcf547-e567-4a67-ae5f-7d6e6196302b" providerId="AD" clId="Web-{804AE855-2A83-09E8-7965-71FC4A34063D}" dt="2023-09-14T00:09:23.634" v="92"/>
          <ac:spMkLst>
            <pc:docMk/>
            <pc:sldMk cId="2302937146" sldId="593"/>
            <ac:spMk id="3" creationId="{5F8A0E23-E349-CCF9-0CB1-F460EBA8F1D8}"/>
          </ac:spMkLst>
        </pc:spChg>
        <pc:picChg chg="add">
          <ac:chgData name="Carly Pettiona" userId="S::carly.pettiona@healingfoundation.org.au::8cfcf547-e567-4a67-ae5f-7d6e6196302b" providerId="AD" clId="Web-{804AE855-2A83-09E8-7965-71FC4A34063D}" dt="2023-09-14T00:09:23.634" v="92"/>
          <ac:picMkLst>
            <pc:docMk/>
            <pc:sldMk cId="2302937146" sldId="593"/>
            <ac:picMk id="4" creationId="{7F3E8069-123B-C318-853C-D16AF507DCA2}"/>
          </ac:picMkLst>
        </pc:picChg>
      </pc:sldChg>
      <pc:sldChg chg="addSp new">
        <pc:chgData name="Carly Pettiona" userId="S::carly.pettiona@healingfoundation.org.au::8cfcf547-e567-4a67-ae5f-7d6e6196302b" providerId="AD" clId="Web-{804AE855-2A83-09E8-7965-71FC4A34063D}" dt="2023-09-14T00:10:03.010" v="103"/>
        <pc:sldMkLst>
          <pc:docMk/>
          <pc:sldMk cId="2301330186" sldId="594"/>
        </pc:sldMkLst>
        <pc:spChg chg="add">
          <ac:chgData name="Carly Pettiona" userId="S::carly.pettiona@healingfoundation.org.au::8cfcf547-e567-4a67-ae5f-7d6e6196302b" providerId="AD" clId="Web-{804AE855-2A83-09E8-7965-71FC4A34063D}" dt="2023-09-14T00:10:03.010" v="103"/>
          <ac:spMkLst>
            <pc:docMk/>
            <pc:sldMk cId="2301330186" sldId="594"/>
            <ac:spMk id="2" creationId="{450988AA-3593-39F0-835B-C706A2F74317}"/>
          </ac:spMkLst>
        </pc:spChg>
        <pc:spChg chg="add">
          <ac:chgData name="Carly Pettiona" userId="S::carly.pettiona@healingfoundation.org.au::8cfcf547-e567-4a67-ae5f-7d6e6196302b" providerId="AD" clId="Web-{804AE855-2A83-09E8-7965-71FC4A34063D}" dt="2023-09-14T00:10:03.010" v="103"/>
          <ac:spMkLst>
            <pc:docMk/>
            <pc:sldMk cId="2301330186" sldId="594"/>
            <ac:spMk id="3" creationId="{8E1B1D6B-2FA5-D8C5-A787-86B8E24845A6}"/>
          </ac:spMkLst>
        </pc:spChg>
        <pc:picChg chg="add">
          <ac:chgData name="Carly Pettiona" userId="S::carly.pettiona@healingfoundation.org.au::8cfcf547-e567-4a67-ae5f-7d6e6196302b" providerId="AD" clId="Web-{804AE855-2A83-09E8-7965-71FC4A34063D}" dt="2023-09-14T00:10:03.010" v="103"/>
          <ac:picMkLst>
            <pc:docMk/>
            <pc:sldMk cId="2301330186" sldId="594"/>
            <ac:picMk id="4" creationId="{6DC598DE-D404-C5D1-F49C-0863111A2E4B}"/>
          </ac:picMkLst>
        </pc:picChg>
      </pc:sldChg>
      <pc:sldChg chg="addSp delSp add del">
        <pc:chgData name="Carly Pettiona" userId="S::carly.pettiona@healingfoundation.org.au::8cfcf547-e567-4a67-ae5f-7d6e6196302b" providerId="AD" clId="Web-{804AE855-2A83-09E8-7965-71FC4A34063D}" dt="2023-09-14T00:09:47.166" v="98"/>
        <pc:sldMkLst>
          <pc:docMk/>
          <pc:sldMk cId="3078760004" sldId="594"/>
        </pc:sldMkLst>
        <pc:picChg chg="add del">
          <ac:chgData name="Carly Pettiona" userId="S::carly.pettiona@healingfoundation.org.au::8cfcf547-e567-4a67-ae5f-7d6e6196302b" providerId="AD" clId="Web-{804AE855-2A83-09E8-7965-71FC4A34063D}" dt="2023-09-14T00:09:46.134" v="97"/>
          <ac:picMkLst>
            <pc:docMk/>
            <pc:sldMk cId="3078760004" sldId="594"/>
            <ac:picMk id="20" creationId="{E91ACB26-13AE-B6F0-DE4D-E89FD78D20F4}"/>
          </ac:picMkLst>
        </pc:picChg>
      </pc:sldChg>
      <pc:sldChg chg="addSp new">
        <pc:chgData name="Carly Pettiona" userId="S::carly.pettiona@healingfoundation.org.au::8cfcf547-e567-4a67-ae5f-7d6e6196302b" providerId="AD" clId="Web-{804AE855-2A83-09E8-7965-71FC4A34063D}" dt="2023-09-14T00:10:12.385" v="104"/>
        <pc:sldMkLst>
          <pc:docMk/>
          <pc:sldMk cId="305091798" sldId="595"/>
        </pc:sldMkLst>
        <pc:spChg chg="add">
          <ac:chgData name="Carly Pettiona" userId="S::carly.pettiona@healingfoundation.org.au::8cfcf547-e567-4a67-ae5f-7d6e6196302b" providerId="AD" clId="Web-{804AE855-2A83-09E8-7965-71FC4A34063D}" dt="2023-09-14T00:10:12.385" v="104"/>
          <ac:spMkLst>
            <pc:docMk/>
            <pc:sldMk cId="305091798" sldId="595"/>
            <ac:spMk id="2" creationId="{4C48F5BF-ECAD-93CA-9AC0-F9A7EF5280B3}"/>
          </ac:spMkLst>
        </pc:spChg>
        <pc:spChg chg="add">
          <ac:chgData name="Carly Pettiona" userId="S::carly.pettiona@healingfoundation.org.au::8cfcf547-e567-4a67-ae5f-7d6e6196302b" providerId="AD" clId="Web-{804AE855-2A83-09E8-7965-71FC4A34063D}" dt="2023-09-14T00:10:12.385" v="104"/>
          <ac:spMkLst>
            <pc:docMk/>
            <pc:sldMk cId="305091798" sldId="595"/>
            <ac:spMk id="3" creationId="{0C6575FC-A56F-1D56-F3FC-E30F9CF47B86}"/>
          </ac:spMkLst>
        </pc:spChg>
        <pc:picChg chg="add">
          <ac:chgData name="Carly Pettiona" userId="S::carly.pettiona@healingfoundation.org.au::8cfcf547-e567-4a67-ae5f-7d6e6196302b" providerId="AD" clId="Web-{804AE855-2A83-09E8-7965-71FC4A34063D}" dt="2023-09-14T00:10:12.385" v="104"/>
          <ac:picMkLst>
            <pc:docMk/>
            <pc:sldMk cId="305091798" sldId="595"/>
            <ac:picMk id="4" creationId="{A28B910C-59B4-53B2-A9AD-A01A3E36CDB8}"/>
          </ac:picMkLst>
        </pc:picChg>
      </pc:sldChg>
      <pc:sldChg chg="addSp new">
        <pc:chgData name="Carly Pettiona" userId="S::carly.pettiona@healingfoundation.org.au::8cfcf547-e567-4a67-ae5f-7d6e6196302b" providerId="AD" clId="Web-{804AE855-2A83-09E8-7965-71FC4A34063D}" dt="2023-09-14T00:10:26.636" v="105"/>
        <pc:sldMkLst>
          <pc:docMk/>
          <pc:sldMk cId="673308372" sldId="596"/>
        </pc:sldMkLst>
        <pc:spChg chg="add">
          <ac:chgData name="Carly Pettiona" userId="S::carly.pettiona@healingfoundation.org.au::8cfcf547-e567-4a67-ae5f-7d6e6196302b" providerId="AD" clId="Web-{804AE855-2A83-09E8-7965-71FC4A34063D}" dt="2023-09-14T00:10:26.636" v="105"/>
          <ac:spMkLst>
            <pc:docMk/>
            <pc:sldMk cId="673308372" sldId="596"/>
            <ac:spMk id="2" creationId="{CDD739F1-C571-A512-73B0-C0A8E836F6F7}"/>
          </ac:spMkLst>
        </pc:spChg>
        <pc:picChg chg="add">
          <ac:chgData name="Carly Pettiona" userId="S::carly.pettiona@healingfoundation.org.au::8cfcf547-e567-4a67-ae5f-7d6e6196302b" providerId="AD" clId="Web-{804AE855-2A83-09E8-7965-71FC4A34063D}" dt="2023-09-14T00:10:26.636" v="105"/>
          <ac:picMkLst>
            <pc:docMk/>
            <pc:sldMk cId="673308372" sldId="596"/>
            <ac:picMk id="3" creationId="{4E49460A-1E17-6D9D-4EA6-90AA03978BBA}"/>
          </ac:picMkLst>
        </pc:picChg>
        <pc:picChg chg="add">
          <ac:chgData name="Carly Pettiona" userId="S::carly.pettiona@healingfoundation.org.au::8cfcf547-e567-4a67-ae5f-7d6e6196302b" providerId="AD" clId="Web-{804AE855-2A83-09E8-7965-71FC4A34063D}" dt="2023-09-14T00:10:26.636" v="105"/>
          <ac:picMkLst>
            <pc:docMk/>
            <pc:sldMk cId="673308372" sldId="596"/>
            <ac:picMk id="4" creationId="{D768B965-3931-E067-7C0A-C950F93FDECB}"/>
          </ac:picMkLst>
        </pc:picChg>
        <pc:picChg chg="add">
          <ac:chgData name="Carly Pettiona" userId="S::carly.pettiona@healingfoundation.org.au::8cfcf547-e567-4a67-ae5f-7d6e6196302b" providerId="AD" clId="Web-{804AE855-2A83-09E8-7965-71FC4A34063D}" dt="2023-09-14T00:10:26.636" v="105"/>
          <ac:picMkLst>
            <pc:docMk/>
            <pc:sldMk cId="673308372" sldId="596"/>
            <ac:picMk id="5" creationId="{680CE6D1-9FE3-D5D0-78A6-791B2EB61ED7}"/>
          </ac:picMkLst>
        </pc:picChg>
        <pc:picChg chg="add">
          <ac:chgData name="Carly Pettiona" userId="S::carly.pettiona@healingfoundation.org.au::8cfcf547-e567-4a67-ae5f-7d6e6196302b" providerId="AD" clId="Web-{804AE855-2A83-09E8-7965-71FC4A34063D}" dt="2023-09-14T00:10:26.636" v="105"/>
          <ac:picMkLst>
            <pc:docMk/>
            <pc:sldMk cId="673308372" sldId="596"/>
            <ac:picMk id="6" creationId="{E10192E1-F100-8BB1-DD03-1ACE59333B8B}"/>
          </ac:picMkLst>
        </pc:picChg>
        <pc:picChg chg="add">
          <ac:chgData name="Carly Pettiona" userId="S::carly.pettiona@healingfoundation.org.au::8cfcf547-e567-4a67-ae5f-7d6e6196302b" providerId="AD" clId="Web-{804AE855-2A83-09E8-7965-71FC4A34063D}" dt="2023-09-14T00:10:26.636" v="105"/>
          <ac:picMkLst>
            <pc:docMk/>
            <pc:sldMk cId="673308372" sldId="596"/>
            <ac:picMk id="7" creationId="{6B327D38-E4C2-42FD-B9FF-87531804AF12}"/>
          </ac:picMkLst>
        </pc:picChg>
        <pc:picChg chg="add">
          <ac:chgData name="Carly Pettiona" userId="S::carly.pettiona@healingfoundation.org.au::8cfcf547-e567-4a67-ae5f-7d6e6196302b" providerId="AD" clId="Web-{804AE855-2A83-09E8-7965-71FC4A34063D}" dt="2023-09-14T00:10:26.636" v="105"/>
          <ac:picMkLst>
            <pc:docMk/>
            <pc:sldMk cId="673308372" sldId="596"/>
            <ac:picMk id="8" creationId="{38AD2F5D-B787-5028-EB0B-642F53FC1E66}"/>
          </ac:picMkLst>
        </pc:picChg>
        <pc:picChg chg="add">
          <ac:chgData name="Carly Pettiona" userId="S::carly.pettiona@healingfoundation.org.au::8cfcf547-e567-4a67-ae5f-7d6e6196302b" providerId="AD" clId="Web-{804AE855-2A83-09E8-7965-71FC4A34063D}" dt="2023-09-14T00:10:26.636" v="105"/>
          <ac:picMkLst>
            <pc:docMk/>
            <pc:sldMk cId="673308372" sldId="596"/>
            <ac:picMk id="9" creationId="{AE4C7E90-7030-EFCB-B703-6645A2DF01E9}"/>
          </ac:picMkLst>
        </pc:picChg>
      </pc:sldChg>
      <pc:sldChg chg="new del">
        <pc:chgData name="Carly Pettiona" userId="S::carly.pettiona@healingfoundation.org.au::8cfcf547-e567-4a67-ae5f-7d6e6196302b" providerId="AD" clId="Web-{804AE855-2A83-09E8-7965-71FC4A34063D}" dt="2023-09-14T00:10:33.558" v="106"/>
        <pc:sldMkLst>
          <pc:docMk/>
          <pc:sldMk cId="1413823302" sldId="597"/>
        </pc:sldMkLst>
      </pc:sldChg>
      <pc:sldChg chg="addSp new modNotes">
        <pc:chgData name="Carly Pettiona" userId="S::carly.pettiona@healingfoundation.org.au::8cfcf547-e567-4a67-ae5f-7d6e6196302b" providerId="AD" clId="Web-{804AE855-2A83-09E8-7965-71FC4A34063D}" dt="2023-09-14T00:36:22.329" v="130"/>
        <pc:sldMkLst>
          <pc:docMk/>
          <pc:sldMk cId="3027202863" sldId="597"/>
        </pc:sldMkLst>
        <pc:spChg chg="add">
          <ac:chgData name="Carly Pettiona" userId="S::carly.pettiona@healingfoundation.org.au::8cfcf547-e567-4a67-ae5f-7d6e6196302b" providerId="AD" clId="Web-{804AE855-2A83-09E8-7965-71FC4A34063D}" dt="2023-09-14T00:36:03.501" v="128"/>
          <ac:spMkLst>
            <pc:docMk/>
            <pc:sldMk cId="3027202863" sldId="597"/>
            <ac:spMk id="2" creationId="{6265D2D4-A32D-36F4-E1F4-44ACB6EFF8CE}"/>
          </ac:spMkLst>
        </pc:spChg>
        <pc:spChg chg="add">
          <ac:chgData name="Carly Pettiona" userId="S::carly.pettiona@healingfoundation.org.au::8cfcf547-e567-4a67-ae5f-7d6e6196302b" providerId="AD" clId="Web-{804AE855-2A83-09E8-7965-71FC4A34063D}" dt="2023-09-14T00:36:03.501" v="128"/>
          <ac:spMkLst>
            <pc:docMk/>
            <pc:sldMk cId="3027202863" sldId="597"/>
            <ac:spMk id="3" creationId="{7F2A2DB5-EC60-BB2A-E988-D35FB575521D}"/>
          </ac:spMkLst>
        </pc:spChg>
      </pc:sldChg>
      <pc:sldChg chg="addSp modSp new modNotes">
        <pc:chgData name="Carly Pettiona" userId="S::carly.pettiona@healingfoundation.org.au::8cfcf547-e567-4a67-ae5f-7d6e6196302b" providerId="AD" clId="Web-{804AE855-2A83-09E8-7965-71FC4A34063D}" dt="2023-09-14T00:38:04.972" v="148" actId="14100"/>
        <pc:sldMkLst>
          <pc:docMk/>
          <pc:sldMk cId="1662148028" sldId="598"/>
        </pc:sldMkLst>
        <pc:spChg chg="add mod">
          <ac:chgData name="Carly Pettiona" userId="S::carly.pettiona@healingfoundation.org.au::8cfcf547-e567-4a67-ae5f-7d6e6196302b" providerId="AD" clId="Web-{804AE855-2A83-09E8-7965-71FC4A34063D}" dt="2023-09-14T00:37:57.800" v="144" actId="1076"/>
          <ac:spMkLst>
            <pc:docMk/>
            <pc:sldMk cId="1662148028" sldId="598"/>
            <ac:spMk id="2" creationId="{69BDDB51-CC21-B529-6A43-E8B7893246C0}"/>
          </ac:spMkLst>
        </pc:spChg>
        <pc:picChg chg="add mod">
          <ac:chgData name="Carly Pettiona" userId="S::carly.pettiona@healingfoundation.org.au::8cfcf547-e567-4a67-ae5f-7d6e6196302b" providerId="AD" clId="Web-{804AE855-2A83-09E8-7965-71FC4A34063D}" dt="2023-09-14T00:38:04.972" v="148" actId="14100"/>
          <ac:picMkLst>
            <pc:docMk/>
            <pc:sldMk cId="1662148028" sldId="598"/>
            <ac:picMk id="3" creationId="{7F4562A0-7A18-7DB9-AF63-34F303E540C2}"/>
          </ac:picMkLst>
        </pc:picChg>
      </pc:sldChg>
      <pc:sldChg chg="new">
        <pc:chgData name="Carly Pettiona" userId="S::carly.pettiona@healingfoundation.org.au::8cfcf547-e567-4a67-ae5f-7d6e6196302b" providerId="AD" clId="Web-{804AE855-2A83-09E8-7965-71FC4A34063D}" dt="2023-09-14T00:35:46.047" v="127"/>
        <pc:sldMkLst>
          <pc:docMk/>
          <pc:sldMk cId="4169841161" sldId="599"/>
        </pc:sldMkLst>
      </pc:sldChg>
      <pc:sldMasterChg chg="add del addSldLayout delSldLayout">
        <pc:chgData name="Carly Pettiona" userId="S::carly.pettiona@healingfoundation.org.au::8cfcf547-e567-4a67-ae5f-7d6e6196302b" providerId="AD" clId="Web-{804AE855-2A83-09E8-7965-71FC4A34063D}" dt="2023-09-14T00:09:47.166" v="98"/>
        <pc:sldMasterMkLst>
          <pc:docMk/>
          <pc:sldMasterMk cId="605774865" sldId="2147483662"/>
        </pc:sldMasterMkLst>
        <pc:sldLayoutChg chg="add del">
          <pc:chgData name="Carly Pettiona" userId="S::carly.pettiona@healingfoundation.org.au::8cfcf547-e567-4a67-ae5f-7d6e6196302b" providerId="AD" clId="Web-{804AE855-2A83-09E8-7965-71FC4A34063D}" dt="2023-09-14T00:09:47.166" v="98"/>
          <pc:sldLayoutMkLst>
            <pc:docMk/>
            <pc:sldMasterMk cId="605774865" sldId="2147483662"/>
            <pc:sldLayoutMk cId="1918792294" sldId="2147483663"/>
          </pc:sldLayoutMkLst>
        </pc:sldLayoutChg>
        <pc:sldLayoutChg chg="add del">
          <pc:chgData name="Carly Pettiona" userId="S::carly.pettiona@healingfoundation.org.au::8cfcf547-e567-4a67-ae5f-7d6e6196302b" providerId="AD" clId="Web-{804AE855-2A83-09E8-7965-71FC4A34063D}" dt="2023-09-14T00:09:47.166" v="98"/>
          <pc:sldLayoutMkLst>
            <pc:docMk/>
            <pc:sldMasterMk cId="605774865" sldId="2147483662"/>
            <pc:sldLayoutMk cId="485928197" sldId="2147483664"/>
          </pc:sldLayoutMkLst>
        </pc:sldLayoutChg>
        <pc:sldLayoutChg chg="add del">
          <pc:chgData name="Carly Pettiona" userId="S::carly.pettiona@healingfoundation.org.au::8cfcf547-e567-4a67-ae5f-7d6e6196302b" providerId="AD" clId="Web-{804AE855-2A83-09E8-7965-71FC4A34063D}" dt="2023-09-14T00:09:47.166" v="98"/>
          <pc:sldLayoutMkLst>
            <pc:docMk/>
            <pc:sldMasterMk cId="605774865" sldId="2147483662"/>
            <pc:sldLayoutMk cId="3362532139" sldId="2147483665"/>
          </pc:sldLayoutMkLst>
        </pc:sldLayoutChg>
        <pc:sldLayoutChg chg="add del">
          <pc:chgData name="Carly Pettiona" userId="S::carly.pettiona@healingfoundation.org.au::8cfcf547-e567-4a67-ae5f-7d6e6196302b" providerId="AD" clId="Web-{804AE855-2A83-09E8-7965-71FC4A34063D}" dt="2023-09-14T00:09:47.166" v="98"/>
          <pc:sldLayoutMkLst>
            <pc:docMk/>
            <pc:sldMasterMk cId="605774865" sldId="2147483662"/>
            <pc:sldLayoutMk cId="2867316277" sldId="2147483666"/>
          </pc:sldLayoutMkLst>
        </pc:sldLayoutChg>
        <pc:sldLayoutChg chg="add del">
          <pc:chgData name="Carly Pettiona" userId="S::carly.pettiona@healingfoundation.org.au::8cfcf547-e567-4a67-ae5f-7d6e6196302b" providerId="AD" clId="Web-{804AE855-2A83-09E8-7965-71FC4A34063D}" dt="2023-09-14T00:09:47.166" v="98"/>
          <pc:sldLayoutMkLst>
            <pc:docMk/>
            <pc:sldMasterMk cId="605774865" sldId="2147483662"/>
            <pc:sldLayoutMk cId="3393336068" sldId="2147483667"/>
          </pc:sldLayoutMkLst>
        </pc:sldLayoutChg>
        <pc:sldLayoutChg chg="add del">
          <pc:chgData name="Carly Pettiona" userId="S::carly.pettiona@healingfoundation.org.au::8cfcf547-e567-4a67-ae5f-7d6e6196302b" providerId="AD" clId="Web-{804AE855-2A83-09E8-7965-71FC4A34063D}" dt="2023-09-14T00:09:47.166" v="98"/>
          <pc:sldLayoutMkLst>
            <pc:docMk/>
            <pc:sldMasterMk cId="605774865" sldId="2147483662"/>
            <pc:sldLayoutMk cId="2486055864" sldId="2147483668"/>
          </pc:sldLayoutMkLst>
        </pc:sldLayoutChg>
        <pc:sldLayoutChg chg="add del">
          <pc:chgData name="Carly Pettiona" userId="S::carly.pettiona@healingfoundation.org.au::8cfcf547-e567-4a67-ae5f-7d6e6196302b" providerId="AD" clId="Web-{804AE855-2A83-09E8-7965-71FC4A34063D}" dt="2023-09-14T00:09:47.166" v="98"/>
          <pc:sldLayoutMkLst>
            <pc:docMk/>
            <pc:sldMasterMk cId="605774865" sldId="2147483662"/>
            <pc:sldLayoutMk cId="373678292" sldId="2147483669"/>
          </pc:sldLayoutMkLst>
        </pc:sldLayoutChg>
        <pc:sldLayoutChg chg="add del">
          <pc:chgData name="Carly Pettiona" userId="S::carly.pettiona@healingfoundation.org.au::8cfcf547-e567-4a67-ae5f-7d6e6196302b" providerId="AD" clId="Web-{804AE855-2A83-09E8-7965-71FC4A34063D}" dt="2023-09-14T00:09:47.166" v="98"/>
          <pc:sldLayoutMkLst>
            <pc:docMk/>
            <pc:sldMasterMk cId="605774865" sldId="2147483662"/>
            <pc:sldLayoutMk cId="1736707438" sldId="2147483670"/>
          </pc:sldLayoutMkLst>
        </pc:sldLayoutChg>
        <pc:sldLayoutChg chg="add del">
          <pc:chgData name="Carly Pettiona" userId="S::carly.pettiona@healingfoundation.org.au::8cfcf547-e567-4a67-ae5f-7d6e6196302b" providerId="AD" clId="Web-{804AE855-2A83-09E8-7965-71FC4A34063D}" dt="2023-09-14T00:09:47.166" v="98"/>
          <pc:sldLayoutMkLst>
            <pc:docMk/>
            <pc:sldMasterMk cId="605774865" sldId="2147483662"/>
            <pc:sldLayoutMk cId="3058874339" sldId="2147483671"/>
          </pc:sldLayoutMkLst>
        </pc:sldLayoutChg>
        <pc:sldLayoutChg chg="add del">
          <pc:chgData name="Carly Pettiona" userId="S::carly.pettiona@healingfoundation.org.au::8cfcf547-e567-4a67-ae5f-7d6e6196302b" providerId="AD" clId="Web-{804AE855-2A83-09E8-7965-71FC4A34063D}" dt="2023-09-14T00:09:47.166" v="98"/>
          <pc:sldLayoutMkLst>
            <pc:docMk/>
            <pc:sldMasterMk cId="605774865" sldId="2147483662"/>
            <pc:sldLayoutMk cId="570288549" sldId="2147483672"/>
          </pc:sldLayoutMkLst>
        </pc:sldLayoutChg>
        <pc:sldLayoutChg chg="add del">
          <pc:chgData name="Carly Pettiona" userId="S::carly.pettiona@healingfoundation.org.au::8cfcf547-e567-4a67-ae5f-7d6e6196302b" providerId="AD" clId="Web-{804AE855-2A83-09E8-7965-71FC4A34063D}" dt="2023-09-14T00:09:47.166" v="98"/>
          <pc:sldLayoutMkLst>
            <pc:docMk/>
            <pc:sldMasterMk cId="605774865" sldId="2147483662"/>
            <pc:sldLayoutMk cId="98862516" sldId="2147483673"/>
          </pc:sldLayoutMkLst>
        </pc:sldLayoutChg>
      </pc:sldMasterChg>
    </pc:docChg>
  </pc:docChgLst>
  <pc:docChgLst>
    <pc:chgData name="Carly Pettiona" userId="S::carly.pettiona@healingfoundation.org.au::8cfcf547-e567-4a67-ae5f-7d6e6196302b" providerId="AD" clId="Web-{B7AECAA6-2489-09A2-8DA1-D47B2D70BDE7}"/>
    <pc:docChg chg="modSld">
      <pc:chgData name="Carly Pettiona" userId="S::carly.pettiona@healingfoundation.org.au::8cfcf547-e567-4a67-ae5f-7d6e6196302b" providerId="AD" clId="Web-{B7AECAA6-2489-09A2-8DA1-D47B2D70BDE7}" dt="2023-09-26T04:17:37.596" v="39" actId="20577"/>
      <pc:docMkLst>
        <pc:docMk/>
      </pc:docMkLst>
      <pc:sldChg chg="addSp delSp modSp modNotes">
        <pc:chgData name="Carly Pettiona" userId="S::carly.pettiona@healingfoundation.org.au::8cfcf547-e567-4a67-ae5f-7d6e6196302b" providerId="AD" clId="Web-{B7AECAA6-2489-09A2-8DA1-D47B2D70BDE7}" dt="2023-09-26T04:17:37.596" v="39" actId="20577"/>
        <pc:sldMkLst>
          <pc:docMk/>
          <pc:sldMk cId="1260331459" sldId="606"/>
        </pc:sldMkLst>
        <pc:spChg chg="mod">
          <ac:chgData name="Carly Pettiona" userId="S::carly.pettiona@healingfoundation.org.au::8cfcf547-e567-4a67-ae5f-7d6e6196302b" providerId="AD" clId="Web-{B7AECAA6-2489-09A2-8DA1-D47B2D70BDE7}" dt="2023-09-26T04:17:37.596" v="39" actId="20577"/>
          <ac:spMkLst>
            <pc:docMk/>
            <pc:sldMk cId="1260331459" sldId="606"/>
            <ac:spMk id="3" creationId="{104EB86B-4E50-E735-1B4E-46B2B3861197}"/>
          </ac:spMkLst>
        </pc:spChg>
        <pc:spChg chg="add del">
          <ac:chgData name="Carly Pettiona" userId="S::carly.pettiona@healingfoundation.org.au::8cfcf547-e567-4a67-ae5f-7d6e6196302b" providerId="AD" clId="Web-{B7AECAA6-2489-09A2-8DA1-D47B2D70BDE7}" dt="2023-09-26T04:17:27.909" v="38"/>
          <ac:spMkLst>
            <pc:docMk/>
            <pc:sldMk cId="1260331459" sldId="606"/>
            <ac:spMk id="8" creationId="{C19B8293-E884-7974-F899-24DC87C7FB86}"/>
          </ac:spMkLst>
        </pc:spChg>
      </pc:sldChg>
      <pc:sldChg chg="modNotes">
        <pc:chgData name="Carly Pettiona" userId="S::carly.pettiona@healingfoundation.org.au::8cfcf547-e567-4a67-ae5f-7d6e6196302b" providerId="AD" clId="Web-{B7AECAA6-2489-09A2-8DA1-D47B2D70BDE7}" dt="2023-09-26T03:19:35.056" v="3"/>
        <pc:sldMkLst>
          <pc:docMk/>
          <pc:sldMk cId="1856339250" sldId="607"/>
        </pc:sldMkLst>
      </pc:sldChg>
    </pc:docChg>
  </pc:docChgLst>
  <pc:docChgLst>
    <pc:chgData name="Carly Pettiona" userId="S::carly.pettiona@healingfoundation.org.au::8cfcf547-e567-4a67-ae5f-7d6e6196302b" providerId="AD" clId="Web-{388AFFA1-FB82-9AF0-2DDA-ED7F1AC472A5}"/>
    <pc:docChg chg="addSld delSld modSld">
      <pc:chgData name="Carly Pettiona" userId="S::carly.pettiona@healingfoundation.org.au::8cfcf547-e567-4a67-ae5f-7d6e6196302b" providerId="AD" clId="Web-{388AFFA1-FB82-9AF0-2DDA-ED7F1AC472A5}" dt="2023-07-26T06:56:11.558" v="1066"/>
      <pc:docMkLst>
        <pc:docMk/>
      </pc:docMkLst>
      <pc:sldChg chg="delSp">
        <pc:chgData name="Carly Pettiona" userId="S::carly.pettiona@healingfoundation.org.au::8cfcf547-e567-4a67-ae5f-7d6e6196302b" providerId="AD" clId="Web-{388AFFA1-FB82-9AF0-2DDA-ED7F1AC472A5}" dt="2023-07-26T06:36:18.079" v="394"/>
        <pc:sldMkLst>
          <pc:docMk/>
          <pc:sldMk cId="1008212083" sldId="392"/>
        </pc:sldMkLst>
        <pc:spChg chg="del">
          <ac:chgData name="Carly Pettiona" userId="S::carly.pettiona@healingfoundation.org.au::8cfcf547-e567-4a67-ae5f-7d6e6196302b" providerId="AD" clId="Web-{388AFFA1-FB82-9AF0-2DDA-ED7F1AC472A5}" dt="2023-07-26T06:36:18.079" v="394"/>
          <ac:spMkLst>
            <pc:docMk/>
            <pc:sldMk cId="1008212083" sldId="392"/>
            <ac:spMk id="4" creationId="{494ACDB9-B1A8-8443-07E6-83599613CE26}"/>
          </ac:spMkLst>
        </pc:spChg>
      </pc:sldChg>
      <pc:sldChg chg="addSp modSp modNotes">
        <pc:chgData name="Carly Pettiona" userId="S::carly.pettiona@healingfoundation.org.au::8cfcf547-e567-4a67-ae5f-7d6e6196302b" providerId="AD" clId="Web-{388AFFA1-FB82-9AF0-2DDA-ED7F1AC472A5}" dt="2023-07-26T06:21:16.203" v="109" actId="20577"/>
        <pc:sldMkLst>
          <pc:docMk/>
          <pc:sldMk cId="1166577620" sldId="449"/>
        </pc:sldMkLst>
        <pc:spChg chg="mod">
          <ac:chgData name="Carly Pettiona" userId="S::carly.pettiona@healingfoundation.org.au::8cfcf547-e567-4a67-ae5f-7d6e6196302b" providerId="AD" clId="Web-{388AFFA1-FB82-9AF0-2DDA-ED7F1AC472A5}" dt="2023-07-26T06:21:16.203" v="109" actId="20577"/>
          <ac:spMkLst>
            <pc:docMk/>
            <pc:sldMk cId="1166577620" sldId="449"/>
            <ac:spMk id="7" creationId="{7CFEA03B-B2AB-DAEE-B25F-3823323C35C0}"/>
          </ac:spMkLst>
        </pc:spChg>
        <pc:picChg chg="add mod modCrop">
          <ac:chgData name="Carly Pettiona" userId="S::carly.pettiona@healingfoundation.org.au::8cfcf547-e567-4a67-ae5f-7d6e6196302b" providerId="AD" clId="Web-{388AFFA1-FB82-9AF0-2DDA-ED7F1AC472A5}" dt="2023-07-26T06:19:43.388" v="27" actId="14100"/>
          <ac:picMkLst>
            <pc:docMk/>
            <pc:sldMk cId="1166577620" sldId="449"/>
            <ac:picMk id="2" creationId="{0BBD6BE3-82AB-98CC-B729-3EAEEE928D86}"/>
          </ac:picMkLst>
        </pc:picChg>
        <pc:picChg chg="add mod">
          <ac:chgData name="Carly Pettiona" userId="S::carly.pettiona@healingfoundation.org.au::8cfcf547-e567-4a67-ae5f-7d6e6196302b" providerId="AD" clId="Web-{388AFFA1-FB82-9AF0-2DDA-ED7F1AC472A5}" dt="2023-07-26T06:19:39.169" v="26" actId="14100"/>
          <ac:picMkLst>
            <pc:docMk/>
            <pc:sldMk cId="1166577620" sldId="449"/>
            <ac:picMk id="4" creationId="{4D2B1EA1-2A06-AB8A-300B-1870BACCBC46}"/>
          </ac:picMkLst>
        </pc:picChg>
        <pc:picChg chg="add mod">
          <ac:chgData name="Carly Pettiona" userId="S::carly.pettiona@healingfoundation.org.au::8cfcf547-e567-4a67-ae5f-7d6e6196302b" providerId="AD" clId="Web-{388AFFA1-FB82-9AF0-2DDA-ED7F1AC472A5}" dt="2023-07-26T06:19:38.106" v="25" actId="14100"/>
          <ac:picMkLst>
            <pc:docMk/>
            <pc:sldMk cId="1166577620" sldId="449"/>
            <ac:picMk id="6" creationId="{01DE8702-FCBE-2990-8209-5FCD3ECD70AF}"/>
          </ac:picMkLst>
        </pc:picChg>
        <pc:picChg chg="mod">
          <ac:chgData name="Carly Pettiona" userId="S::carly.pettiona@healingfoundation.org.au::8cfcf547-e567-4a67-ae5f-7d6e6196302b" providerId="AD" clId="Web-{388AFFA1-FB82-9AF0-2DDA-ED7F1AC472A5}" dt="2023-07-26T06:19:54.060" v="32" actId="1076"/>
          <ac:picMkLst>
            <pc:docMk/>
            <pc:sldMk cId="1166577620" sldId="449"/>
            <ac:picMk id="20" creationId="{E91ACB26-13AE-B6F0-DE4D-E89FD78D20F4}"/>
          </ac:picMkLst>
        </pc:picChg>
      </pc:sldChg>
      <pc:sldChg chg="addSp delSp modSp addAnim delAnim modNotes">
        <pc:chgData name="Carly Pettiona" userId="S::carly.pettiona@healingfoundation.org.au::8cfcf547-e567-4a67-ae5f-7d6e6196302b" providerId="AD" clId="Web-{388AFFA1-FB82-9AF0-2DDA-ED7F1AC472A5}" dt="2023-07-26T06:33:10.510" v="372"/>
        <pc:sldMkLst>
          <pc:docMk/>
          <pc:sldMk cId="621265043" sldId="450"/>
        </pc:sldMkLst>
        <pc:spChg chg="add mod">
          <ac:chgData name="Carly Pettiona" userId="S::carly.pettiona@healingfoundation.org.au::8cfcf547-e567-4a67-ae5f-7d6e6196302b" providerId="AD" clId="Web-{388AFFA1-FB82-9AF0-2DDA-ED7F1AC472A5}" dt="2023-07-26T06:32:28.336" v="302" actId="1076"/>
          <ac:spMkLst>
            <pc:docMk/>
            <pc:sldMk cId="621265043" sldId="450"/>
            <ac:spMk id="2" creationId="{44C66928-D137-C812-850E-B675A2262708}"/>
          </ac:spMkLst>
        </pc:spChg>
        <pc:spChg chg="del">
          <ac:chgData name="Carly Pettiona" userId="S::carly.pettiona@healingfoundation.org.au::8cfcf547-e567-4a67-ae5f-7d6e6196302b" providerId="AD" clId="Web-{388AFFA1-FB82-9AF0-2DDA-ED7F1AC472A5}" dt="2023-07-26T06:23:55.897" v="114"/>
          <ac:spMkLst>
            <pc:docMk/>
            <pc:sldMk cId="621265043" sldId="450"/>
            <ac:spMk id="3" creationId="{F037A6C0-3B11-DB8D-0874-4BC0C20DF5C0}"/>
          </ac:spMkLst>
        </pc:spChg>
        <pc:spChg chg="mod">
          <ac:chgData name="Carly Pettiona" userId="S::carly.pettiona@healingfoundation.org.au::8cfcf547-e567-4a67-ae5f-7d6e6196302b" providerId="AD" clId="Web-{388AFFA1-FB82-9AF0-2DDA-ED7F1AC472A5}" dt="2023-07-26T06:25:40.260" v="202" actId="1076"/>
          <ac:spMkLst>
            <pc:docMk/>
            <pc:sldMk cId="621265043" sldId="450"/>
            <ac:spMk id="4" creationId="{171E049E-176D-E78A-6470-EBC4EECB8D4D}"/>
          </ac:spMkLst>
        </pc:spChg>
        <pc:spChg chg="mod">
          <ac:chgData name="Carly Pettiona" userId="S::carly.pettiona@healingfoundation.org.au::8cfcf547-e567-4a67-ae5f-7d6e6196302b" providerId="AD" clId="Web-{388AFFA1-FB82-9AF0-2DDA-ED7F1AC472A5}" dt="2023-07-26T06:24:15.022" v="120"/>
          <ac:spMkLst>
            <pc:docMk/>
            <pc:sldMk cId="621265043" sldId="450"/>
            <ac:spMk id="5" creationId="{166C9648-FC28-7275-F297-FB016F2CBF1A}"/>
          </ac:spMkLst>
        </pc:spChg>
        <pc:spChg chg="add del mod">
          <ac:chgData name="Carly Pettiona" userId="S::carly.pettiona@healingfoundation.org.au::8cfcf547-e567-4a67-ae5f-7d6e6196302b" providerId="AD" clId="Web-{388AFFA1-FB82-9AF0-2DDA-ED7F1AC472A5}" dt="2023-07-26T06:26:02.198" v="213"/>
          <ac:spMkLst>
            <pc:docMk/>
            <pc:sldMk cId="621265043" sldId="450"/>
            <ac:spMk id="6" creationId="{2F36C94C-4640-BCDC-1E95-01BC519D75AA}"/>
          </ac:spMkLst>
        </pc:spChg>
        <pc:spChg chg="add mod">
          <ac:chgData name="Carly Pettiona" userId="S::carly.pettiona@healingfoundation.org.au::8cfcf547-e567-4a67-ae5f-7d6e6196302b" providerId="AD" clId="Web-{388AFFA1-FB82-9AF0-2DDA-ED7F1AC472A5}" dt="2023-07-26T06:32:28.352" v="303" actId="1076"/>
          <ac:spMkLst>
            <pc:docMk/>
            <pc:sldMk cId="621265043" sldId="450"/>
            <ac:spMk id="7" creationId="{7E70F568-28FA-5369-414A-262A46129F69}"/>
          </ac:spMkLst>
        </pc:spChg>
        <pc:spChg chg="add mod">
          <ac:chgData name="Carly Pettiona" userId="S::carly.pettiona@healingfoundation.org.au::8cfcf547-e567-4a67-ae5f-7d6e6196302b" providerId="AD" clId="Web-{388AFFA1-FB82-9AF0-2DDA-ED7F1AC472A5}" dt="2023-07-26T06:32:09.492" v="300" actId="1076"/>
          <ac:spMkLst>
            <pc:docMk/>
            <pc:sldMk cId="621265043" sldId="450"/>
            <ac:spMk id="9" creationId="{A53B35E3-CA5B-A6D5-C1D2-10245B59E67C}"/>
          </ac:spMkLst>
        </pc:spChg>
        <pc:grpChg chg="add mod">
          <ac:chgData name="Carly Pettiona" userId="S::carly.pettiona@healingfoundation.org.au::8cfcf547-e567-4a67-ae5f-7d6e6196302b" providerId="AD" clId="Web-{388AFFA1-FB82-9AF0-2DDA-ED7F1AC472A5}" dt="2023-07-26T06:32:28.368" v="304" actId="1076"/>
          <ac:grpSpMkLst>
            <pc:docMk/>
            <pc:sldMk cId="621265043" sldId="450"/>
            <ac:grpSpMk id="13" creationId="{10085E1F-50C2-F6FA-E718-58A9949A697E}"/>
          </ac:grpSpMkLst>
        </pc:grpChg>
        <pc:picChg chg="add mod">
          <ac:chgData name="Carly Pettiona" userId="S::carly.pettiona@healingfoundation.org.au::8cfcf547-e567-4a67-ae5f-7d6e6196302b" providerId="AD" clId="Web-{388AFFA1-FB82-9AF0-2DDA-ED7F1AC472A5}" dt="2023-07-26T06:30:46.692" v="278" actId="1076"/>
          <ac:picMkLst>
            <pc:docMk/>
            <pc:sldMk cId="621265043" sldId="450"/>
            <ac:picMk id="10" creationId="{1134DABE-99BB-7375-83DA-1D46C37AE170}"/>
          </ac:picMkLst>
        </pc:picChg>
        <pc:picChg chg="add mod">
          <ac:chgData name="Carly Pettiona" userId="S::carly.pettiona@healingfoundation.org.au::8cfcf547-e567-4a67-ae5f-7d6e6196302b" providerId="AD" clId="Web-{388AFFA1-FB82-9AF0-2DDA-ED7F1AC472A5}" dt="2023-07-26T06:31:09.084" v="283" actId="1076"/>
          <ac:picMkLst>
            <pc:docMk/>
            <pc:sldMk cId="621265043" sldId="450"/>
            <ac:picMk id="12" creationId="{D788AC8A-8F0B-033B-35A1-E3DE8BD08441}"/>
          </ac:picMkLst>
        </pc:picChg>
        <pc:picChg chg="add del">
          <ac:chgData name="Carly Pettiona" userId="S::carly.pettiona@healingfoundation.org.au::8cfcf547-e567-4a67-ae5f-7d6e6196302b" providerId="AD" clId="Web-{388AFFA1-FB82-9AF0-2DDA-ED7F1AC472A5}" dt="2023-07-26T06:23:43.037" v="111"/>
          <ac:picMkLst>
            <pc:docMk/>
            <pc:sldMk cId="621265043" sldId="450"/>
            <ac:picMk id="20" creationId="{E91ACB26-13AE-B6F0-DE4D-E89FD78D20F4}"/>
          </ac:picMkLst>
        </pc:picChg>
      </pc:sldChg>
      <pc:sldChg chg="del">
        <pc:chgData name="Carly Pettiona" userId="S::carly.pettiona@healingfoundation.org.au::8cfcf547-e567-4a67-ae5f-7d6e6196302b" providerId="AD" clId="Web-{388AFFA1-FB82-9AF0-2DDA-ED7F1AC472A5}" dt="2023-07-26T06:33:15.276" v="373"/>
        <pc:sldMkLst>
          <pc:docMk/>
          <pc:sldMk cId="2298767385" sldId="451"/>
        </pc:sldMkLst>
      </pc:sldChg>
      <pc:sldChg chg="modSp add del replId">
        <pc:chgData name="Carly Pettiona" userId="S::carly.pettiona@healingfoundation.org.au::8cfcf547-e567-4a67-ae5f-7d6e6196302b" providerId="AD" clId="Web-{388AFFA1-FB82-9AF0-2DDA-ED7F1AC472A5}" dt="2023-07-26T06:36:35.033" v="416"/>
        <pc:sldMkLst>
          <pc:docMk/>
          <pc:sldMk cId="3744908687" sldId="451"/>
        </pc:sldMkLst>
        <pc:spChg chg="mod">
          <ac:chgData name="Carly Pettiona" userId="S::carly.pettiona@healingfoundation.org.au::8cfcf547-e567-4a67-ae5f-7d6e6196302b" providerId="AD" clId="Web-{388AFFA1-FB82-9AF0-2DDA-ED7F1AC472A5}" dt="2023-07-26T06:36:08.485" v="393" actId="20577"/>
          <ac:spMkLst>
            <pc:docMk/>
            <pc:sldMk cId="3744908687" sldId="451"/>
            <ac:spMk id="5" creationId="{1D0DFB20-AC56-A70F-BE57-312821FE351B}"/>
          </ac:spMkLst>
        </pc:spChg>
      </pc:sldChg>
      <pc:sldChg chg="modSp add replId modNotes">
        <pc:chgData name="Carly Pettiona" userId="S::carly.pettiona@healingfoundation.org.au::8cfcf547-e567-4a67-ae5f-7d6e6196302b" providerId="AD" clId="Web-{388AFFA1-FB82-9AF0-2DDA-ED7F1AC472A5}" dt="2023-07-26T06:47:59.885" v="917"/>
        <pc:sldMkLst>
          <pc:docMk/>
          <pc:sldMk cId="1434699194" sldId="452"/>
        </pc:sldMkLst>
        <pc:spChg chg="mod">
          <ac:chgData name="Carly Pettiona" userId="S::carly.pettiona@healingfoundation.org.au::8cfcf547-e567-4a67-ae5f-7d6e6196302b" providerId="AD" clId="Web-{388AFFA1-FB82-9AF0-2DDA-ED7F1AC472A5}" dt="2023-07-26T06:36:33.954" v="415" actId="20577"/>
          <ac:spMkLst>
            <pc:docMk/>
            <pc:sldMk cId="1434699194" sldId="452"/>
            <ac:spMk id="5" creationId="{1D0DFB20-AC56-A70F-BE57-312821FE351B}"/>
          </ac:spMkLst>
        </pc:spChg>
      </pc:sldChg>
      <pc:sldChg chg="addSp delSp modSp add replId modNotes">
        <pc:chgData name="Carly Pettiona" userId="S::carly.pettiona@healingfoundation.org.au::8cfcf547-e567-4a67-ae5f-7d6e6196302b" providerId="AD" clId="Web-{388AFFA1-FB82-9AF0-2DDA-ED7F1AC472A5}" dt="2023-07-26T06:39:13.866" v="476"/>
        <pc:sldMkLst>
          <pc:docMk/>
          <pc:sldMk cId="376789496" sldId="453"/>
        </pc:sldMkLst>
        <pc:spChg chg="mod">
          <ac:chgData name="Carly Pettiona" userId="S::carly.pettiona@healingfoundation.org.au::8cfcf547-e567-4a67-ae5f-7d6e6196302b" providerId="AD" clId="Web-{388AFFA1-FB82-9AF0-2DDA-ED7F1AC472A5}" dt="2023-07-26T06:37:47.738" v="463" actId="20577"/>
          <ac:spMkLst>
            <pc:docMk/>
            <pc:sldMk cId="376789496" sldId="453"/>
            <ac:spMk id="5" creationId="{166C9648-FC28-7275-F297-FB016F2CBF1A}"/>
          </ac:spMkLst>
        </pc:spChg>
        <pc:picChg chg="del">
          <ac:chgData name="Carly Pettiona" userId="S::carly.pettiona@healingfoundation.org.au::8cfcf547-e567-4a67-ae5f-7d6e6196302b" providerId="AD" clId="Web-{388AFFA1-FB82-9AF0-2DDA-ED7F1AC472A5}" dt="2023-07-26T06:37:49.441" v="464"/>
          <ac:picMkLst>
            <pc:docMk/>
            <pc:sldMk cId="376789496" sldId="453"/>
            <ac:picMk id="2" creationId="{139902DF-CB95-2294-4160-67868ACE44F3}"/>
          </ac:picMkLst>
        </pc:picChg>
        <pc:picChg chg="add mod">
          <ac:chgData name="Carly Pettiona" userId="S::carly.pettiona@healingfoundation.org.au::8cfcf547-e567-4a67-ae5f-7d6e6196302b" providerId="AD" clId="Web-{388AFFA1-FB82-9AF0-2DDA-ED7F1AC472A5}" dt="2023-07-26T06:38:45.115" v="471" actId="1076"/>
          <ac:picMkLst>
            <pc:docMk/>
            <pc:sldMk cId="376789496" sldId="453"/>
            <ac:picMk id="3" creationId="{C20FE6B8-5AF5-8B10-36EB-C74192BBE3E1}"/>
          </ac:picMkLst>
        </pc:picChg>
      </pc:sldChg>
      <pc:sldChg chg="delSp modSp add replId modNotes">
        <pc:chgData name="Carly Pettiona" userId="S::carly.pettiona@healingfoundation.org.au::8cfcf547-e567-4a67-ae5f-7d6e6196302b" providerId="AD" clId="Web-{388AFFA1-FB82-9AF0-2DDA-ED7F1AC472A5}" dt="2023-07-26T06:42:26.045" v="573" actId="1076"/>
        <pc:sldMkLst>
          <pc:docMk/>
          <pc:sldMk cId="2518558719" sldId="454"/>
        </pc:sldMkLst>
        <pc:spChg chg="mod">
          <ac:chgData name="Carly Pettiona" userId="S::carly.pettiona@healingfoundation.org.au::8cfcf547-e567-4a67-ae5f-7d6e6196302b" providerId="AD" clId="Web-{388AFFA1-FB82-9AF0-2DDA-ED7F1AC472A5}" dt="2023-07-26T06:42:26.045" v="573" actId="1076"/>
          <ac:spMkLst>
            <pc:docMk/>
            <pc:sldMk cId="2518558719" sldId="454"/>
            <ac:spMk id="5" creationId="{166C9648-FC28-7275-F297-FB016F2CBF1A}"/>
          </ac:spMkLst>
        </pc:spChg>
        <pc:picChg chg="del">
          <ac:chgData name="Carly Pettiona" userId="S::carly.pettiona@healingfoundation.org.au::8cfcf547-e567-4a67-ae5f-7d6e6196302b" providerId="AD" clId="Web-{388AFFA1-FB82-9AF0-2DDA-ED7F1AC472A5}" dt="2023-07-26T06:39:32.289" v="478"/>
          <ac:picMkLst>
            <pc:docMk/>
            <pc:sldMk cId="2518558719" sldId="454"/>
            <ac:picMk id="3" creationId="{C20FE6B8-5AF5-8B10-36EB-C74192BBE3E1}"/>
          </ac:picMkLst>
        </pc:picChg>
      </pc:sldChg>
      <pc:sldChg chg="modSp add replId addAnim modAnim modNotes">
        <pc:chgData name="Carly Pettiona" userId="S::carly.pettiona@healingfoundation.org.au::8cfcf547-e567-4a67-ae5f-7d6e6196302b" providerId="AD" clId="Web-{388AFFA1-FB82-9AF0-2DDA-ED7F1AC472A5}" dt="2023-07-26T06:47:55.791" v="915"/>
        <pc:sldMkLst>
          <pc:docMk/>
          <pc:sldMk cId="1149178659" sldId="455"/>
        </pc:sldMkLst>
        <pc:spChg chg="mod">
          <ac:chgData name="Carly Pettiona" userId="S::carly.pettiona@healingfoundation.org.au::8cfcf547-e567-4a67-ae5f-7d6e6196302b" providerId="AD" clId="Web-{388AFFA1-FB82-9AF0-2DDA-ED7F1AC472A5}" dt="2023-07-26T06:41:07.777" v="545" actId="1076"/>
          <ac:spMkLst>
            <pc:docMk/>
            <pc:sldMk cId="1149178659" sldId="455"/>
            <ac:spMk id="5" creationId="{166C9648-FC28-7275-F297-FB016F2CBF1A}"/>
          </ac:spMkLst>
        </pc:spChg>
      </pc:sldChg>
      <pc:sldChg chg="addSp delSp modSp add replId addAnim delAnim modNotes">
        <pc:chgData name="Carly Pettiona" userId="S::carly.pettiona@healingfoundation.org.au::8cfcf547-e567-4a67-ae5f-7d6e6196302b" providerId="AD" clId="Web-{388AFFA1-FB82-9AF0-2DDA-ED7F1AC472A5}" dt="2023-07-26T06:47:12.039" v="840"/>
        <pc:sldMkLst>
          <pc:docMk/>
          <pc:sldMk cId="3025152918" sldId="456"/>
        </pc:sldMkLst>
        <pc:spChg chg="del">
          <ac:chgData name="Carly Pettiona" userId="S::carly.pettiona@healingfoundation.org.au::8cfcf547-e567-4a67-ae5f-7d6e6196302b" providerId="AD" clId="Web-{388AFFA1-FB82-9AF0-2DDA-ED7F1AC472A5}" dt="2023-07-26T06:42:57.718" v="575"/>
          <ac:spMkLst>
            <pc:docMk/>
            <pc:sldMk cId="3025152918" sldId="456"/>
            <ac:spMk id="5" creationId="{166C9648-FC28-7275-F297-FB016F2CBF1A}"/>
          </ac:spMkLst>
        </pc:spChg>
        <pc:grpChg chg="add mod">
          <ac:chgData name="Carly Pettiona" userId="S::carly.pettiona@healingfoundation.org.au::8cfcf547-e567-4a67-ae5f-7d6e6196302b" providerId="AD" clId="Web-{388AFFA1-FB82-9AF0-2DDA-ED7F1AC472A5}" dt="2023-07-26T06:45:22.160" v="637" actId="1076"/>
          <ac:grpSpMkLst>
            <pc:docMk/>
            <pc:sldMk cId="3025152918" sldId="456"/>
            <ac:grpSpMk id="35" creationId="{B539BDA5-5C5D-DCF8-C3FA-0207ABDF1E80}"/>
          </ac:grpSpMkLst>
        </pc:grpChg>
        <pc:grpChg chg="add mod">
          <ac:chgData name="Carly Pettiona" userId="S::carly.pettiona@healingfoundation.org.au::8cfcf547-e567-4a67-ae5f-7d6e6196302b" providerId="AD" clId="Web-{388AFFA1-FB82-9AF0-2DDA-ED7F1AC472A5}" dt="2023-07-26T06:46:18.100" v="717" actId="14100"/>
          <ac:grpSpMkLst>
            <pc:docMk/>
            <pc:sldMk cId="3025152918" sldId="456"/>
            <ac:grpSpMk id="36" creationId="{D157287D-7CF1-4079-0667-312CD53E2C03}"/>
          </ac:grpSpMkLst>
        </pc:grpChg>
        <pc:grpChg chg="add mod">
          <ac:chgData name="Carly Pettiona" userId="S::carly.pettiona@healingfoundation.org.au::8cfcf547-e567-4a67-ae5f-7d6e6196302b" providerId="AD" clId="Web-{388AFFA1-FB82-9AF0-2DDA-ED7F1AC472A5}" dt="2023-07-26T06:45:25.051" v="638" actId="1076"/>
          <ac:grpSpMkLst>
            <pc:docMk/>
            <pc:sldMk cId="3025152918" sldId="456"/>
            <ac:grpSpMk id="37" creationId="{FE414FF3-7BCC-639B-800A-BFE55FA01121}"/>
          </ac:grpSpMkLst>
        </pc:grpChg>
        <pc:picChg chg="add mod">
          <ac:chgData name="Carly Pettiona" userId="S::carly.pettiona@healingfoundation.org.au::8cfcf547-e567-4a67-ae5f-7d6e6196302b" providerId="AD" clId="Web-{388AFFA1-FB82-9AF0-2DDA-ED7F1AC472A5}" dt="2023-07-26T06:43:03.359" v="584" actId="14100"/>
          <ac:picMkLst>
            <pc:docMk/>
            <pc:sldMk cId="3025152918" sldId="456"/>
            <ac:picMk id="3" creationId="{907CC1CB-2E28-B6CB-4D2E-92573F58B5BA}"/>
          </ac:picMkLst>
        </pc:picChg>
        <pc:picChg chg="add mod">
          <ac:chgData name="Carly Pettiona" userId="S::carly.pettiona@healingfoundation.org.au::8cfcf547-e567-4a67-ae5f-7d6e6196302b" providerId="AD" clId="Web-{388AFFA1-FB82-9AF0-2DDA-ED7F1AC472A5}" dt="2023-07-26T06:43:04.828" v="592" actId="1076"/>
          <ac:picMkLst>
            <pc:docMk/>
            <pc:sldMk cId="3025152918" sldId="456"/>
            <ac:picMk id="6" creationId="{923919E8-90C8-EBAC-813E-D5FC10565A75}"/>
          </ac:picMkLst>
        </pc:picChg>
        <pc:picChg chg="add mod">
          <ac:chgData name="Carly Pettiona" userId="S::carly.pettiona@healingfoundation.org.au::8cfcf547-e567-4a67-ae5f-7d6e6196302b" providerId="AD" clId="Web-{388AFFA1-FB82-9AF0-2DDA-ED7F1AC472A5}" dt="2023-07-26T06:44:53.909" v="630" actId="1076"/>
          <ac:picMkLst>
            <pc:docMk/>
            <pc:sldMk cId="3025152918" sldId="456"/>
            <ac:picMk id="9" creationId="{595A29F0-6EF0-BDB0-BA6C-6CEEE5BD4D04}"/>
          </ac:picMkLst>
        </pc:picChg>
        <pc:picChg chg="add mod">
          <ac:chgData name="Carly Pettiona" userId="S::carly.pettiona@healingfoundation.org.au::8cfcf547-e567-4a67-ae5f-7d6e6196302b" providerId="AD" clId="Web-{388AFFA1-FB82-9AF0-2DDA-ED7F1AC472A5}" dt="2023-07-26T06:43:07.406" v="594" actId="1076"/>
          <ac:picMkLst>
            <pc:docMk/>
            <pc:sldMk cId="3025152918" sldId="456"/>
            <ac:picMk id="11" creationId="{93E064FB-6A55-93BB-1592-1C667D719776}"/>
          </ac:picMkLst>
        </pc:picChg>
        <pc:picChg chg="add mod">
          <ac:chgData name="Carly Pettiona" userId="S::carly.pettiona@healingfoundation.org.au::8cfcf547-e567-4a67-ae5f-7d6e6196302b" providerId="AD" clId="Web-{388AFFA1-FB82-9AF0-2DDA-ED7F1AC472A5}" dt="2023-07-26T06:44:52.972" v="629" actId="1076"/>
          <ac:picMkLst>
            <pc:docMk/>
            <pc:sldMk cId="3025152918" sldId="456"/>
            <ac:picMk id="13" creationId="{C4A2F884-D0B3-D997-2D11-75DF35D1652E}"/>
          </ac:picMkLst>
        </pc:picChg>
        <pc:picChg chg="add mod">
          <ac:chgData name="Carly Pettiona" userId="S::carly.pettiona@healingfoundation.org.au::8cfcf547-e567-4a67-ae5f-7d6e6196302b" providerId="AD" clId="Web-{388AFFA1-FB82-9AF0-2DDA-ED7F1AC472A5}" dt="2023-07-26T06:44:44.769" v="625" actId="1076"/>
          <ac:picMkLst>
            <pc:docMk/>
            <pc:sldMk cId="3025152918" sldId="456"/>
            <ac:picMk id="15" creationId="{DEA6506E-3B54-61BC-75E0-ADB5530BF505}"/>
          </ac:picMkLst>
        </pc:picChg>
        <pc:picChg chg="add mod">
          <ac:chgData name="Carly Pettiona" userId="S::carly.pettiona@healingfoundation.org.au::8cfcf547-e567-4a67-ae5f-7d6e6196302b" providerId="AD" clId="Web-{388AFFA1-FB82-9AF0-2DDA-ED7F1AC472A5}" dt="2023-07-26T06:44:41.972" v="624" actId="1076"/>
          <ac:picMkLst>
            <pc:docMk/>
            <pc:sldMk cId="3025152918" sldId="456"/>
            <ac:picMk id="17" creationId="{75054E06-4F23-D48A-C3BE-D9C8546BE1A4}"/>
          </ac:picMkLst>
        </pc:picChg>
        <pc:picChg chg="add mod">
          <ac:chgData name="Carly Pettiona" userId="S::carly.pettiona@healingfoundation.org.au::8cfcf547-e567-4a67-ae5f-7d6e6196302b" providerId="AD" clId="Web-{388AFFA1-FB82-9AF0-2DDA-ED7F1AC472A5}" dt="2023-07-26T06:43:12.531" v="597" actId="1076"/>
          <ac:picMkLst>
            <pc:docMk/>
            <pc:sldMk cId="3025152918" sldId="456"/>
            <ac:picMk id="19" creationId="{8BC8A4AE-78DB-F861-486E-883C9BF3BD0E}"/>
          </ac:picMkLst>
        </pc:picChg>
        <pc:picChg chg="add mod">
          <ac:chgData name="Carly Pettiona" userId="S::carly.pettiona@healingfoundation.org.au::8cfcf547-e567-4a67-ae5f-7d6e6196302b" providerId="AD" clId="Web-{388AFFA1-FB82-9AF0-2DDA-ED7F1AC472A5}" dt="2023-07-26T06:43:34.125" v="608" actId="1076"/>
          <ac:picMkLst>
            <pc:docMk/>
            <pc:sldMk cId="3025152918" sldId="456"/>
            <ac:picMk id="22" creationId="{B58F36E0-CA38-0166-42E2-5FFC50B52DAC}"/>
          </ac:picMkLst>
        </pc:picChg>
        <pc:picChg chg="add mod">
          <ac:chgData name="Carly Pettiona" userId="S::carly.pettiona@healingfoundation.org.au::8cfcf547-e567-4a67-ae5f-7d6e6196302b" providerId="AD" clId="Web-{388AFFA1-FB82-9AF0-2DDA-ED7F1AC472A5}" dt="2023-07-26T06:43:31.375" v="607" actId="1076"/>
          <ac:picMkLst>
            <pc:docMk/>
            <pc:sldMk cId="3025152918" sldId="456"/>
            <ac:picMk id="24" creationId="{5F6652F1-E5F8-428B-EAF8-B31DC74EC8EF}"/>
          </ac:picMkLst>
        </pc:picChg>
        <pc:picChg chg="add mod">
          <ac:chgData name="Carly Pettiona" userId="S::carly.pettiona@healingfoundation.org.au::8cfcf547-e567-4a67-ae5f-7d6e6196302b" providerId="AD" clId="Web-{388AFFA1-FB82-9AF0-2DDA-ED7F1AC472A5}" dt="2023-07-26T06:43:48.251" v="611" actId="1076"/>
          <ac:picMkLst>
            <pc:docMk/>
            <pc:sldMk cId="3025152918" sldId="456"/>
            <ac:picMk id="26" creationId="{3C417E97-BA42-19F4-0B2A-3328EB8C32B5}"/>
          </ac:picMkLst>
        </pc:picChg>
        <pc:picChg chg="add mod">
          <ac:chgData name="Carly Pettiona" userId="S::carly.pettiona@healingfoundation.org.au::8cfcf547-e567-4a67-ae5f-7d6e6196302b" providerId="AD" clId="Web-{388AFFA1-FB82-9AF0-2DDA-ED7F1AC472A5}" dt="2023-07-26T06:44:05.845" v="615" actId="1076"/>
          <ac:picMkLst>
            <pc:docMk/>
            <pc:sldMk cId="3025152918" sldId="456"/>
            <ac:picMk id="28" creationId="{A5CA9F6D-A8FF-8DD6-306F-9E5B014A666A}"/>
          </ac:picMkLst>
        </pc:picChg>
        <pc:picChg chg="add mod">
          <ac:chgData name="Carly Pettiona" userId="S::carly.pettiona@healingfoundation.org.au::8cfcf547-e567-4a67-ae5f-7d6e6196302b" providerId="AD" clId="Web-{388AFFA1-FB82-9AF0-2DDA-ED7F1AC472A5}" dt="2023-07-26T06:44:59.144" v="631" actId="1076"/>
          <ac:picMkLst>
            <pc:docMk/>
            <pc:sldMk cId="3025152918" sldId="456"/>
            <ac:picMk id="30" creationId="{43B29DB4-587E-C613-5142-53AA1A5B5142}"/>
          </ac:picMkLst>
        </pc:picChg>
        <pc:picChg chg="add mod">
          <ac:chgData name="Carly Pettiona" userId="S::carly.pettiona@healingfoundation.org.au::8cfcf547-e567-4a67-ae5f-7d6e6196302b" providerId="AD" clId="Web-{388AFFA1-FB82-9AF0-2DDA-ED7F1AC472A5}" dt="2023-07-26T06:44:05.861" v="617" actId="1076"/>
          <ac:picMkLst>
            <pc:docMk/>
            <pc:sldMk cId="3025152918" sldId="456"/>
            <ac:picMk id="32" creationId="{72558821-6E41-FC19-6ED9-C6ED3094DADB}"/>
          </ac:picMkLst>
        </pc:picChg>
        <pc:picChg chg="add mod">
          <ac:chgData name="Carly Pettiona" userId="S::carly.pettiona@healingfoundation.org.au::8cfcf547-e567-4a67-ae5f-7d6e6196302b" providerId="AD" clId="Web-{388AFFA1-FB82-9AF0-2DDA-ED7F1AC472A5}" dt="2023-07-26T06:44:51.909" v="628" actId="1076"/>
          <ac:picMkLst>
            <pc:docMk/>
            <pc:sldMk cId="3025152918" sldId="456"/>
            <ac:picMk id="34" creationId="{4350B145-3AED-9B3B-1F2B-B61AC0C1B1CC}"/>
          </ac:picMkLst>
        </pc:picChg>
      </pc:sldChg>
      <pc:sldChg chg="addSp modSp add replId addAnim modAnim modNotes">
        <pc:chgData name="Carly Pettiona" userId="S::carly.pettiona@healingfoundation.org.au::8cfcf547-e567-4a67-ae5f-7d6e6196302b" providerId="AD" clId="Web-{388AFFA1-FB82-9AF0-2DDA-ED7F1AC472A5}" dt="2023-07-26T06:56:11.558" v="1066"/>
        <pc:sldMkLst>
          <pc:docMk/>
          <pc:sldMk cId="3168794488" sldId="457"/>
        </pc:sldMkLst>
        <pc:spChg chg="add mod">
          <ac:chgData name="Carly Pettiona" userId="S::carly.pettiona@healingfoundation.org.au::8cfcf547-e567-4a67-ae5f-7d6e6196302b" providerId="AD" clId="Web-{388AFFA1-FB82-9AF0-2DDA-ED7F1AC472A5}" dt="2023-07-26T06:56:02.574" v="1062" actId="1076"/>
          <ac:spMkLst>
            <pc:docMk/>
            <pc:sldMk cId="3168794488" sldId="457"/>
            <ac:spMk id="2" creationId="{37CC251A-65BB-FCCD-D450-8282F8101FD5}"/>
          </ac:spMkLst>
        </pc:spChg>
        <pc:spChg chg="add mod">
          <ac:chgData name="Carly Pettiona" userId="S::carly.pettiona@healingfoundation.org.au::8cfcf547-e567-4a67-ae5f-7d6e6196302b" providerId="AD" clId="Web-{388AFFA1-FB82-9AF0-2DDA-ED7F1AC472A5}" dt="2023-07-26T06:53:56.335" v="1048" actId="14100"/>
          <ac:spMkLst>
            <pc:docMk/>
            <pc:sldMk cId="3168794488" sldId="457"/>
            <ac:spMk id="4" creationId="{80A676A6-D3A0-452E-54BB-BD6627FA29B1}"/>
          </ac:spMkLst>
        </pc:spChg>
        <pc:spChg chg="mod">
          <ac:chgData name="Carly Pettiona" userId="S::carly.pettiona@healingfoundation.org.au::8cfcf547-e567-4a67-ae5f-7d6e6196302b" providerId="AD" clId="Web-{388AFFA1-FB82-9AF0-2DDA-ED7F1AC472A5}" dt="2023-07-26T06:56:02.574" v="1061" actId="1076"/>
          <ac:spMkLst>
            <pc:docMk/>
            <pc:sldMk cId="3168794488" sldId="457"/>
            <ac:spMk id="5" creationId="{166C9648-FC28-7275-F297-FB016F2CBF1A}"/>
          </ac:spMkLst>
        </pc:spChg>
        <pc:spChg chg="add mod">
          <ac:chgData name="Carly Pettiona" userId="S::carly.pettiona@healingfoundation.org.au::8cfcf547-e567-4a67-ae5f-7d6e6196302b" providerId="AD" clId="Web-{388AFFA1-FB82-9AF0-2DDA-ED7F1AC472A5}" dt="2023-07-26T06:52:52.473" v="1036" actId="1076"/>
          <ac:spMkLst>
            <pc:docMk/>
            <pc:sldMk cId="3168794488" sldId="457"/>
            <ac:spMk id="7" creationId="{DFFE0D03-559F-4FB2-49F5-7BDCA86A8AE0}"/>
          </ac:spMkLst>
        </pc:spChg>
        <pc:spChg chg="add mod">
          <ac:chgData name="Carly Pettiona" userId="S::carly.pettiona@healingfoundation.org.au::8cfcf547-e567-4a67-ae5f-7d6e6196302b" providerId="AD" clId="Web-{388AFFA1-FB82-9AF0-2DDA-ED7F1AC472A5}" dt="2023-07-26T06:53:22.130" v="1043" actId="14100"/>
          <ac:spMkLst>
            <pc:docMk/>
            <pc:sldMk cId="3168794488" sldId="457"/>
            <ac:spMk id="10" creationId="{8365FBB9-1B74-E996-D2BA-AE8D0D422E1F}"/>
          </ac:spMkLst>
        </pc:spChg>
        <pc:spChg chg="add mod">
          <ac:chgData name="Carly Pettiona" userId="S::carly.pettiona@healingfoundation.org.au::8cfcf547-e567-4a67-ae5f-7d6e6196302b" providerId="AD" clId="Web-{388AFFA1-FB82-9AF0-2DDA-ED7F1AC472A5}" dt="2023-07-26T06:52:40.363" v="1033" actId="1076"/>
          <ac:spMkLst>
            <pc:docMk/>
            <pc:sldMk cId="3168794488" sldId="457"/>
            <ac:spMk id="12" creationId="{933CD767-90FF-B3FC-257B-BFAAC9EB5C45}"/>
          </ac:spMkLst>
        </pc:spChg>
        <pc:spChg chg="mod">
          <ac:chgData name="Carly Pettiona" userId="S::carly.pettiona@healingfoundation.org.au::8cfcf547-e567-4a67-ae5f-7d6e6196302b" providerId="AD" clId="Web-{388AFFA1-FB82-9AF0-2DDA-ED7F1AC472A5}" dt="2023-07-26T06:52:58.067" v="1037"/>
          <ac:spMkLst>
            <pc:docMk/>
            <pc:sldMk cId="3168794488" sldId="457"/>
            <ac:spMk id="15" creationId="{432068F2-AB01-AFCA-CDE2-5F4CFF11DB41}"/>
          </ac:spMkLst>
        </pc:spChg>
        <pc:grpChg chg="add mod">
          <ac:chgData name="Carly Pettiona" userId="S::carly.pettiona@healingfoundation.org.au::8cfcf547-e567-4a67-ae5f-7d6e6196302b" providerId="AD" clId="Web-{388AFFA1-FB82-9AF0-2DDA-ED7F1AC472A5}" dt="2023-07-26T06:53:09.880" v="1040" actId="1076"/>
          <ac:grpSpMkLst>
            <pc:docMk/>
            <pc:sldMk cId="3168794488" sldId="457"/>
            <ac:grpSpMk id="16" creationId="{31ABD14F-3AA0-4502-7BC5-3C2CC57EA056}"/>
          </ac:grpSpMkLst>
        </pc:grpChg>
        <pc:picChg chg="mod">
          <ac:chgData name="Carly Pettiona" userId="S::carly.pettiona@healingfoundation.org.au::8cfcf547-e567-4a67-ae5f-7d6e6196302b" providerId="AD" clId="Web-{388AFFA1-FB82-9AF0-2DDA-ED7F1AC472A5}" dt="2023-07-26T06:52:35.363" v="1032" actId="1076"/>
          <ac:picMkLst>
            <pc:docMk/>
            <pc:sldMk cId="3168794488" sldId="457"/>
            <ac:picMk id="20" creationId="{E91ACB26-13AE-B6F0-DE4D-E89FD78D20F4}"/>
          </ac:picMkLst>
        </pc:picChg>
      </pc:sldChg>
    </pc:docChg>
  </pc:docChgLst>
  <pc:docChgLst>
    <pc:chgData name="Carly Pettiona" userId="S::carly.pettiona@healingfoundation.org.au::8cfcf547-e567-4a67-ae5f-7d6e6196302b" providerId="AD" clId="Web-{F5B48A28-C62D-FF46-7581-0DE64106FA61}"/>
    <pc:docChg chg="addSld delSld modSld sldOrd">
      <pc:chgData name="Carly Pettiona" userId="S::carly.pettiona@healingfoundation.org.au::8cfcf547-e567-4a67-ae5f-7d6e6196302b" providerId="AD" clId="Web-{F5B48A28-C62D-FF46-7581-0DE64106FA61}" dt="2023-09-11T23:42:31.654" v="1543" actId="14100"/>
      <pc:docMkLst>
        <pc:docMk/>
      </pc:docMkLst>
      <pc:sldChg chg="modSp">
        <pc:chgData name="Carly Pettiona" userId="S::carly.pettiona@healingfoundation.org.au::8cfcf547-e567-4a67-ae5f-7d6e6196302b" providerId="AD" clId="Web-{F5B48A28-C62D-FF46-7581-0DE64106FA61}" dt="2023-09-11T22:48:22.447" v="1" actId="20577"/>
        <pc:sldMkLst>
          <pc:docMk/>
          <pc:sldMk cId="243803033" sldId="341"/>
        </pc:sldMkLst>
        <pc:spChg chg="mod">
          <ac:chgData name="Carly Pettiona" userId="S::carly.pettiona@healingfoundation.org.au::8cfcf547-e567-4a67-ae5f-7d6e6196302b" providerId="AD" clId="Web-{F5B48A28-C62D-FF46-7581-0DE64106FA61}" dt="2023-09-11T22:48:22.447" v="1" actId="20577"/>
          <ac:spMkLst>
            <pc:docMk/>
            <pc:sldMk cId="243803033" sldId="341"/>
            <ac:spMk id="8" creationId="{A4D8F16D-7E15-29DF-40AB-9AD496CB558C}"/>
          </ac:spMkLst>
        </pc:spChg>
      </pc:sldChg>
      <pc:sldChg chg="modSp">
        <pc:chgData name="Carly Pettiona" userId="S::carly.pettiona@healingfoundation.org.au::8cfcf547-e567-4a67-ae5f-7d6e6196302b" providerId="AD" clId="Web-{F5B48A28-C62D-FF46-7581-0DE64106FA61}" dt="2023-09-11T22:49:20.715" v="14" actId="20577"/>
        <pc:sldMkLst>
          <pc:docMk/>
          <pc:sldMk cId="3474476569" sldId="346"/>
        </pc:sldMkLst>
        <pc:spChg chg="mod">
          <ac:chgData name="Carly Pettiona" userId="S::carly.pettiona@healingfoundation.org.au::8cfcf547-e567-4a67-ae5f-7d6e6196302b" providerId="AD" clId="Web-{F5B48A28-C62D-FF46-7581-0DE64106FA61}" dt="2023-09-11T22:49:20.715" v="14" actId="20577"/>
          <ac:spMkLst>
            <pc:docMk/>
            <pc:sldMk cId="3474476569" sldId="346"/>
            <ac:spMk id="10" creationId="{87270656-72D1-D041-5F62-0105F65DF382}"/>
          </ac:spMkLst>
        </pc:spChg>
      </pc:sldChg>
      <pc:sldChg chg="del">
        <pc:chgData name="Carly Pettiona" userId="S::carly.pettiona@healingfoundation.org.au::8cfcf547-e567-4a67-ae5f-7d6e6196302b" providerId="AD" clId="Web-{F5B48A28-C62D-FF46-7581-0DE64106FA61}" dt="2023-09-11T23:04:29.762" v="339"/>
        <pc:sldMkLst>
          <pc:docMk/>
          <pc:sldMk cId="4169424410" sldId="362"/>
        </pc:sldMkLst>
      </pc:sldChg>
      <pc:sldChg chg="modSp">
        <pc:chgData name="Carly Pettiona" userId="S::carly.pettiona@healingfoundation.org.au::8cfcf547-e567-4a67-ae5f-7d6e6196302b" providerId="AD" clId="Web-{F5B48A28-C62D-FF46-7581-0DE64106FA61}" dt="2023-09-11T23:04:24.824" v="327" actId="20577"/>
        <pc:sldMkLst>
          <pc:docMk/>
          <pc:sldMk cId="1008212083" sldId="392"/>
        </pc:sldMkLst>
        <pc:spChg chg="mod">
          <ac:chgData name="Carly Pettiona" userId="S::carly.pettiona@healingfoundation.org.au::8cfcf547-e567-4a67-ae5f-7d6e6196302b" providerId="AD" clId="Web-{F5B48A28-C62D-FF46-7581-0DE64106FA61}" dt="2023-09-11T23:04:24.824" v="327" actId="20577"/>
          <ac:spMkLst>
            <pc:docMk/>
            <pc:sldMk cId="1008212083" sldId="392"/>
            <ac:spMk id="5" creationId="{1D0DFB20-AC56-A70F-BE57-312821FE351B}"/>
          </ac:spMkLst>
        </pc:spChg>
      </pc:sldChg>
      <pc:sldChg chg="modSp ord modNotes">
        <pc:chgData name="Carly Pettiona" userId="S::carly.pettiona@healingfoundation.org.au::8cfcf547-e567-4a67-ae5f-7d6e6196302b" providerId="AD" clId="Web-{F5B48A28-C62D-FF46-7581-0DE64106FA61}" dt="2023-09-11T22:58:27.187" v="241"/>
        <pc:sldMkLst>
          <pc:docMk/>
          <pc:sldMk cId="1541366499" sldId="417"/>
        </pc:sldMkLst>
        <pc:spChg chg="mod">
          <ac:chgData name="Carly Pettiona" userId="S::carly.pettiona@healingfoundation.org.au::8cfcf547-e567-4a67-ae5f-7d6e6196302b" providerId="AD" clId="Web-{F5B48A28-C62D-FF46-7581-0DE64106FA61}" dt="2023-09-11T22:57:12.684" v="206" actId="1076"/>
          <ac:spMkLst>
            <pc:docMk/>
            <pc:sldMk cId="1541366499" sldId="417"/>
            <ac:spMk id="2" creationId="{79E27399-617F-D151-3C79-DDBEE6FCD43B}"/>
          </ac:spMkLst>
        </pc:spChg>
        <pc:spChg chg="mod">
          <ac:chgData name="Carly Pettiona" userId="S::carly.pettiona@healingfoundation.org.au::8cfcf547-e567-4a67-ae5f-7d6e6196302b" providerId="AD" clId="Web-{F5B48A28-C62D-FF46-7581-0DE64106FA61}" dt="2023-09-11T22:57:19.919" v="209" actId="1076"/>
          <ac:spMkLst>
            <pc:docMk/>
            <pc:sldMk cId="1541366499" sldId="417"/>
            <ac:spMk id="4" creationId="{1EE6339D-9E9A-84D5-DC59-7F19AF9CFFB5}"/>
          </ac:spMkLst>
        </pc:spChg>
        <pc:spChg chg="mod">
          <ac:chgData name="Carly Pettiona" userId="S::carly.pettiona@healingfoundation.org.au::8cfcf547-e567-4a67-ae5f-7d6e6196302b" providerId="AD" clId="Web-{F5B48A28-C62D-FF46-7581-0DE64106FA61}" dt="2023-09-11T22:57:47.451" v="230" actId="1076"/>
          <ac:spMkLst>
            <pc:docMk/>
            <pc:sldMk cId="1541366499" sldId="417"/>
            <ac:spMk id="5" creationId="{2991391B-D1AD-FE4B-7F7B-5A2F81A4B8C1}"/>
          </ac:spMkLst>
        </pc:spChg>
        <pc:spChg chg="mod">
          <ac:chgData name="Carly Pettiona" userId="S::carly.pettiona@healingfoundation.org.au::8cfcf547-e567-4a67-ae5f-7d6e6196302b" providerId="AD" clId="Web-{F5B48A28-C62D-FF46-7581-0DE64106FA61}" dt="2023-09-11T22:57:30.372" v="213" actId="1076"/>
          <ac:spMkLst>
            <pc:docMk/>
            <pc:sldMk cId="1541366499" sldId="417"/>
            <ac:spMk id="9" creationId="{F54EE4E2-0C12-E5AF-BE1E-E82B8A267AB7}"/>
          </ac:spMkLst>
        </pc:spChg>
        <pc:spChg chg="mod">
          <ac:chgData name="Carly Pettiona" userId="S::carly.pettiona@healingfoundation.org.au::8cfcf547-e567-4a67-ae5f-7d6e6196302b" providerId="AD" clId="Web-{F5B48A28-C62D-FF46-7581-0DE64106FA61}" dt="2023-09-11T22:58:01.108" v="238" actId="1076"/>
          <ac:spMkLst>
            <pc:docMk/>
            <pc:sldMk cId="1541366499" sldId="417"/>
            <ac:spMk id="10" creationId="{7F3961E6-27D0-11E4-58C9-D818DBDC58E6}"/>
          </ac:spMkLst>
        </pc:spChg>
        <pc:grpChg chg="mod">
          <ac:chgData name="Carly Pettiona" userId="S::carly.pettiona@healingfoundation.org.au::8cfcf547-e567-4a67-ae5f-7d6e6196302b" providerId="AD" clId="Web-{F5B48A28-C62D-FF46-7581-0DE64106FA61}" dt="2023-09-11T22:57:43.091" v="229" actId="1076"/>
          <ac:grpSpMkLst>
            <pc:docMk/>
            <pc:sldMk cId="1541366499" sldId="417"/>
            <ac:grpSpMk id="45" creationId="{8E8AAF07-A819-0B0B-8C27-95E681B5E9B3}"/>
          </ac:grpSpMkLst>
        </pc:grpChg>
      </pc:sldChg>
      <pc:sldChg chg="modSp modNotes">
        <pc:chgData name="Carly Pettiona" userId="S::carly.pettiona@healingfoundation.org.au::8cfcf547-e567-4a67-ae5f-7d6e6196302b" providerId="AD" clId="Web-{F5B48A28-C62D-FF46-7581-0DE64106FA61}" dt="2023-09-11T22:55:58.057" v="190"/>
        <pc:sldMkLst>
          <pc:docMk/>
          <pc:sldMk cId="2340121306" sldId="426"/>
        </pc:sldMkLst>
        <pc:spChg chg="mod">
          <ac:chgData name="Carly Pettiona" userId="S::carly.pettiona@healingfoundation.org.au::8cfcf547-e567-4a67-ae5f-7d6e6196302b" providerId="AD" clId="Web-{F5B48A28-C62D-FF46-7581-0DE64106FA61}" dt="2023-09-11T22:55:47.603" v="189" actId="20577"/>
          <ac:spMkLst>
            <pc:docMk/>
            <pc:sldMk cId="2340121306" sldId="426"/>
            <ac:spMk id="4" creationId="{EE32F98A-CAF5-7597-C298-257EF27AFFAA}"/>
          </ac:spMkLst>
        </pc:spChg>
        <pc:spChg chg="mod">
          <ac:chgData name="Carly Pettiona" userId="S::carly.pettiona@healingfoundation.org.au::8cfcf547-e567-4a67-ae5f-7d6e6196302b" providerId="AD" clId="Web-{F5B48A28-C62D-FF46-7581-0DE64106FA61}" dt="2023-09-11T22:55:58.057" v="190"/>
          <ac:spMkLst>
            <pc:docMk/>
            <pc:sldMk cId="2340121306" sldId="426"/>
            <ac:spMk id="5" creationId="{166C9648-FC28-7275-F297-FB016F2CBF1A}"/>
          </ac:spMkLst>
        </pc:spChg>
      </pc:sldChg>
      <pc:sldChg chg="del ord modNotes">
        <pc:chgData name="Carly Pettiona" userId="S::carly.pettiona@healingfoundation.org.au::8cfcf547-e567-4a67-ae5f-7d6e6196302b" providerId="AD" clId="Web-{F5B48A28-C62D-FF46-7581-0DE64106FA61}" dt="2023-09-11T23:00:48.332" v="268"/>
        <pc:sldMkLst>
          <pc:docMk/>
          <pc:sldMk cId="2016420535" sldId="427"/>
        </pc:sldMkLst>
      </pc:sldChg>
      <pc:sldChg chg="del">
        <pc:chgData name="Carly Pettiona" userId="S::carly.pettiona@healingfoundation.org.au::8cfcf547-e567-4a67-ae5f-7d6e6196302b" providerId="AD" clId="Web-{F5B48A28-C62D-FF46-7581-0DE64106FA61}" dt="2023-09-11T23:02:00.585" v="307"/>
        <pc:sldMkLst>
          <pc:docMk/>
          <pc:sldMk cId="1162014786" sldId="429"/>
        </pc:sldMkLst>
      </pc:sldChg>
      <pc:sldChg chg="del">
        <pc:chgData name="Carly Pettiona" userId="S::carly.pettiona@healingfoundation.org.au::8cfcf547-e567-4a67-ae5f-7d6e6196302b" providerId="AD" clId="Web-{F5B48A28-C62D-FF46-7581-0DE64106FA61}" dt="2023-09-11T23:02:00.585" v="305"/>
        <pc:sldMkLst>
          <pc:docMk/>
          <pc:sldMk cId="2259046914" sldId="430"/>
        </pc:sldMkLst>
      </pc:sldChg>
      <pc:sldChg chg="del">
        <pc:chgData name="Carly Pettiona" userId="S::carly.pettiona@healingfoundation.org.au::8cfcf547-e567-4a67-ae5f-7d6e6196302b" providerId="AD" clId="Web-{F5B48A28-C62D-FF46-7581-0DE64106FA61}" dt="2023-09-11T23:02:00.569" v="303"/>
        <pc:sldMkLst>
          <pc:docMk/>
          <pc:sldMk cId="3178444192" sldId="431"/>
        </pc:sldMkLst>
      </pc:sldChg>
      <pc:sldChg chg="del">
        <pc:chgData name="Carly Pettiona" userId="S::carly.pettiona@healingfoundation.org.au::8cfcf547-e567-4a67-ae5f-7d6e6196302b" providerId="AD" clId="Web-{F5B48A28-C62D-FF46-7581-0DE64106FA61}" dt="2023-09-11T23:02:00.569" v="301"/>
        <pc:sldMkLst>
          <pc:docMk/>
          <pc:sldMk cId="3970492126" sldId="432"/>
        </pc:sldMkLst>
      </pc:sldChg>
      <pc:sldChg chg="del">
        <pc:chgData name="Carly Pettiona" userId="S::carly.pettiona@healingfoundation.org.au::8cfcf547-e567-4a67-ae5f-7d6e6196302b" providerId="AD" clId="Web-{F5B48A28-C62D-FF46-7581-0DE64106FA61}" dt="2023-09-11T23:02:00.569" v="300"/>
        <pc:sldMkLst>
          <pc:docMk/>
          <pc:sldMk cId="643977357" sldId="433"/>
        </pc:sldMkLst>
      </pc:sldChg>
      <pc:sldChg chg="del">
        <pc:chgData name="Carly Pettiona" userId="S::carly.pettiona@healingfoundation.org.au::8cfcf547-e567-4a67-ae5f-7d6e6196302b" providerId="AD" clId="Web-{F5B48A28-C62D-FF46-7581-0DE64106FA61}" dt="2023-09-11T23:02:00.585" v="306"/>
        <pc:sldMkLst>
          <pc:docMk/>
          <pc:sldMk cId="2542080215" sldId="434"/>
        </pc:sldMkLst>
      </pc:sldChg>
      <pc:sldChg chg="del">
        <pc:chgData name="Carly Pettiona" userId="S::carly.pettiona@healingfoundation.org.au::8cfcf547-e567-4a67-ae5f-7d6e6196302b" providerId="AD" clId="Web-{F5B48A28-C62D-FF46-7581-0DE64106FA61}" dt="2023-09-11T23:02:00.585" v="304"/>
        <pc:sldMkLst>
          <pc:docMk/>
          <pc:sldMk cId="3068190160" sldId="435"/>
        </pc:sldMkLst>
      </pc:sldChg>
      <pc:sldChg chg="del">
        <pc:chgData name="Carly Pettiona" userId="S::carly.pettiona@healingfoundation.org.au::8cfcf547-e567-4a67-ae5f-7d6e6196302b" providerId="AD" clId="Web-{F5B48A28-C62D-FF46-7581-0DE64106FA61}" dt="2023-09-11T23:02:00.569" v="302"/>
        <pc:sldMkLst>
          <pc:docMk/>
          <pc:sldMk cId="4088599361" sldId="436"/>
        </pc:sldMkLst>
      </pc:sldChg>
      <pc:sldChg chg="del">
        <pc:chgData name="Carly Pettiona" userId="S::carly.pettiona@healingfoundation.org.au::8cfcf547-e567-4a67-ae5f-7d6e6196302b" providerId="AD" clId="Web-{F5B48A28-C62D-FF46-7581-0DE64106FA61}" dt="2023-09-11T23:04:29.762" v="338"/>
        <pc:sldMkLst>
          <pc:docMk/>
          <pc:sldMk cId="2791048713" sldId="437"/>
        </pc:sldMkLst>
      </pc:sldChg>
      <pc:sldChg chg="del">
        <pc:chgData name="Carly Pettiona" userId="S::carly.pettiona@healingfoundation.org.au::8cfcf547-e567-4a67-ae5f-7d6e6196302b" providerId="AD" clId="Web-{F5B48A28-C62D-FF46-7581-0DE64106FA61}" dt="2023-09-11T23:04:29.762" v="336"/>
        <pc:sldMkLst>
          <pc:docMk/>
          <pc:sldMk cId="615622512" sldId="438"/>
        </pc:sldMkLst>
      </pc:sldChg>
      <pc:sldChg chg="del">
        <pc:chgData name="Carly Pettiona" userId="S::carly.pettiona@healingfoundation.org.au::8cfcf547-e567-4a67-ae5f-7d6e6196302b" providerId="AD" clId="Web-{F5B48A28-C62D-FF46-7581-0DE64106FA61}" dt="2023-09-11T23:04:29.762" v="337"/>
        <pc:sldMkLst>
          <pc:docMk/>
          <pc:sldMk cId="3360876596" sldId="439"/>
        </pc:sldMkLst>
      </pc:sldChg>
      <pc:sldChg chg="del">
        <pc:chgData name="Carly Pettiona" userId="S::carly.pettiona@healingfoundation.org.au::8cfcf547-e567-4a67-ae5f-7d6e6196302b" providerId="AD" clId="Web-{F5B48A28-C62D-FF46-7581-0DE64106FA61}" dt="2023-09-11T23:04:29.762" v="335"/>
        <pc:sldMkLst>
          <pc:docMk/>
          <pc:sldMk cId="905306341" sldId="440"/>
        </pc:sldMkLst>
      </pc:sldChg>
      <pc:sldChg chg="del">
        <pc:chgData name="Carly Pettiona" userId="S::carly.pettiona@healingfoundation.org.au::8cfcf547-e567-4a67-ae5f-7d6e6196302b" providerId="AD" clId="Web-{F5B48A28-C62D-FF46-7581-0DE64106FA61}" dt="2023-09-11T23:04:29.762" v="334"/>
        <pc:sldMkLst>
          <pc:docMk/>
          <pc:sldMk cId="3836900098" sldId="441"/>
        </pc:sldMkLst>
      </pc:sldChg>
      <pc:sldChg chg="del">
        <pc:chgData name="Carly Pettiona" userId="S::carly.pettiona@healingfoundation.org.au::8cfcf547-e567-4a67-ae5f-7d6e6196302b" providerId="AD" clId="Web-{F5B48A28-C62D-FF46-7581-0DE64106FA61}" dt="2023-09-11T23:04:29.762" v="333"/>
        <pc:sldMkLst>
          <pc:docMk/>
          <pc:sldMk cId="497364271" sldId="442"/>
        </pc:sldMkLst>
      </pc:sldChg>
      <pc:sldChg chg="del">
        <pc:chgData name="Carly Pettiona" userId="S::carly.pettiona@healingfoundation.org.au::8cfcf547-e567-4a67-ae5f-7d6e6196302b" providerId="AD" clId="Web-{F5B48A28-C62D-FF46-7581-0DE64106FA61}" dt="2023-09-11T23:04:29.746" v="332"/>
        <pc:sldMkLst>
          <pc:docMk/>
          <pc:sldMk cId="3731646021" sldId="443"/>
        </pc:sldMkLst>
      </pc:sldChg>
      <pc:sldChg chg="del">
        <pc:chgData name="Carly Pettiona" userId="S::carly.pettiona@healingfoundation.org.au::8cfcf547-e567-4a67-ae5f-7d6e6196302b" providerId="AD" clId="Web-{F5B48A28-C62D-FF46-7581-0DE64106FA61}" dt="2023-09-11T23:04:29.746" v="331"/>
        <pc:sldMkLst>
          <pc:docMk/>
          <pc:sldMk cId="4200085638" sldId="444"/>
        </pc:sldMkLst>
      </pc:sldChg>
      <pc:sldChg chg="del">
        <pc:chgData name="Carly Pettiona" userId="S::carly.pettiona@healingfoundation.org.au::8cfcf547-e567-4a67-ae5f-7d6e6196302b" providerId="AD" clId="Web-{F5B48A28-C62D-FF46-7581-0DE64106FA61}" dt="2023-09-11T23:04:29.746" v="330"/>
        <pc:sldMkLst>
          <pc:docMk/>
          <pc:sldMk cId="215944812" sldId="445"/>
        </pc:sldMkLst>
      </pc:sldChg>
      <pc:sldChg chg="del">
        <pc:chgData name="Carly Pettiona" userId="S::carly.pettiona@healingfoundation.org.au::8cfcf547-e567-4a67-ae5f-7d6e6196302b" providerId="AD" clId="Web-{F5B48A28-C62D-FF46-7581-0DE64106FA61}" dt="2023-09-11T23:41:27.995" v="1506"/>
        <pc:sldMkLst>
          <pc:docMk/>
          <pc:sldMk cId="82815138" sldId="446"/>
        </pc:sldMkLst>
      </pc:sldChg>
      <pc:sldChg chg="addSp delSp modSp delAnim modNotes">
        <pc:chgData name="Carly Pettiona" userId="S::carly.pettiona@healingfoundation.org.au::8cfcf547-e567-4a67-ae5f-7d6e6196302b" providerId="AD" clId="Web-{F5B48A28-C62D-FF46-7581-0DE64106FA61}" dt="2023-09-11T22:50:14.201" v="29"/>
        <pc:sldMkLst>
          <pc:docMk/>
          <pc:sldMk cId="4100747964" sldId="461"/>
        </pc:sldMkLst>
        <pc:spChg chg="del">
          <ac:chgData name="Carly Pettiona" userId="S::carly.pettiona@healingfoundation.org.au::8cfcf547-e567-4a67-ae5f-7d6e6196302b" providerId="AD" clId="Web-{F5B48A28-C62D-FF46-7581-0DE64106FA61}" dt="2023-09-11T22:49:52.544" v="26"/>
          <ac:spMkLst>
            <pc:docMk/>
            <pc:sldMk cId="4100747964" sldId="461"/>
            <ac:spMk id="2" creationId="{C02F08E8-12B4-018F-D36D-710926E28C1F}"/>
          </ac:spMkLst>
        </pc:spChg>
        <pc:spChg chg="add mod">
          <ac:chgData name="Carly Pettiona" userId="S::carly.pettiona@healingfoundation.org.au::8cfcf547-e567-4a67-ae5f-7d6e6196302b" providerId="AD" clId="Web-{F5B48A28-C62D-FF46-7581-0DE64106FA61}" dt="2023-09-11T22:50:14.201" v="29"/>
          <ac:spMkLst>
            <pc:docMk/>
            <pc:sldMk cId="4100747964" sldId="461"/>
            <ac:spMk id="9" creationId="{EF39603B-2B7E-5E7C-032B-7B7BB0525A71}"/>
          </ac:spMkLst>
        </pc:spChg>
        <pc:picChg chg="del">
          <ac:chgData name="Carly Pettiona" userId="S::carly.pettiona@healingfoundation.org.au::8cfcf547-e567-4a67-ae5f-7d6e6196302b" providerId="AD" clId="Web-{F5B48A28-C62D-FF46-7581-0DE64106FA61}" dt="2023-09-11T22:49:52.544" v="25"/>
          <ac:picMkLst>
            <pc:docMk/>
            <pc:sldMk cId="4100747964" sldId="461"/>
            <ac:picMk id="4" creationId="{B8D930AB-45B2-77A9-C86D-419040723D8D}"/>
          </ac:picMkLst>
        </pc:picChg>
        <pc:picChg chg="del">
          <ac:chgData name="Carly Pettiona" userId="S::carly.pettiona@healingfoundation.org.au::8cfcf547-e567-4a67-ae5f-7d6e6196302b" providerId="AD" clId="Web-{F5B48A28-C62D-FF46-7581-0DE64106FA61}" dt="2023-09-11T22:49:52.544" v="24"/>
          <ac:picMkLst>
            <pc:docMk/>
            <pc:sldMk cId="4100747964" sldId="461"/>
            <ac:picMk id="5" creationId="{FC263421-6ACA-BEDE-AD88-F6054736BF97}"/>
          </ac:picMkLst>
        </pc:picChg>
        <pc:picChg chg="del">
          <ac:chgData name="Carly Pettiona" userId="S::carly.pettiona@healingfoundation.org.au::8cfcf547-e567-4a67-ae5f-7d6e6196302b" providerId="AD" clId="Web-{F5B48A28-C62D-FF46-7581-0DE64106FA61}" dt="2023-09-11T22:49:52.544" v="23"/>
          <ac:picMkLst>
            <pc:docMk/>
            <pc:sldMk cId="4100747964" sldId="461"/>
            <ac:picMk id="6" creationId="{8EE74B49-46E3-4398-AB4B-45ADC22D5BE3}"/>
          </ac:picMkLst>
        </pc:picChg>
        <pc:picChg chg="del">
          <ac:chgData name="Carly Pettiona" userId="S::carly.pettiona@healingfoundation.org.au::8cfcf547-e567-4a67-ae5f-7d6e6196302b" providerId="AD" clId="Web-{F5B48A28-C62D-FF46-7581-0DE64106FA61}" dt="2023-09-11T22:49:52.544" v="22"/>
          <ac:picMkLst>
            <pc:docMk/>
            <pc:sldMk cId="4100747964" sldId="461"/>
            <ac:picMk id="7" creationId="{7BDBC5BB-A4C4-915F-9562-255625479653}"/>
          </ac:picMkLst>
        </pc:picChg>
        <pc:picChg chg="del">
          <ac:chgData name="Carly Pettiona" userId="S::carly.pettiona@healingfoundation.org.au::8cfcf547-e567-4a67-ae5f-7d6e6196302b" providerId="AD" clId="Web-{F5B48A28-C62D-FF46-7581-0DE64106FA61}" dt="2023-09-11T22:49:52.544" v="21"/>
          <ac:picMkLst>
            <pc:docMk/>
            <pc:sldMk cId="4100747964" sldId="461"/>
            <ac:picMk id="8" creationId="{944A585E-5F51-C04B-AE27-C8AA69BAEF34}"/>
          </ac:picMkLst>
        </pc:picChg>
        <pc:picChg chg="add">
          <ac:chgData name="Carly Pettiona" userId="S::carly.pettiona@healingfoundation.org.au::8cfcf547-e567-4a67-ae5f-7d6e6196302b" providerId="AD" clId="Web-{F5B48A28-C62D-FF46-7581-0DE64106FA61}" dt="2023-09-11T22:49:53.513" v="27"/>
          <ac:picMkLst>
            <pc:docMk/>
            <pc:sldMk cId="4100747964" sldId="461"/>
            <ac:picMk id="10" creationId="{6F472DF6-B418-8293-DDBE-A60059E81849}"/>
          </ac:picMkLst>
        </pc:picChg>
        <pc:picChg chg="add">
          <ac:chgData name="Carly Pettiona" userId="S::carly.pettiona@healingfoundation.org.au::8cfcf547-e567-4a67-ae5f-7d6e6196302b" providerId="AD" clId="Web-{F5B48A28-C62D-FF46-7581-0DE64106FA61}" dt="2023-09-11T22:49:53.513" v="27"/>
          <ac:picMkLst>
            <pc:docMk/>
            <pc:sldMk cId="4100747964" sldId="461"/>
            <ac:picMk id="11" creationId="{2E06029C-D1AF-556F-CFAE-82753E1EF611}"/>
          </ac:picMkLst>
        </pc:picChg>
        <pc:picChg chg="del">
          <ac:chgData name="Carly Pettiona" userId="S::carly.pettiona@healingfoundation.org.au::8cfcf547-e567-4a67-ae5f-7d6e6196302b" providerId="AD" clId="Web-{F5B48A28-C62D-FF46-7581-0DE64106FA61}" dt="2023-09-11T22:49:52.528" v="20"/>
          <ac:picMkLst>
            <pc:docMk/>
            <pc:sldMk cId="4100747964" sldId="461"/>
            <ac:picMk id="12" creationId="{45534A7B-2B34-11D4-AA10-C78722B2CCA1}"/>
          </ac:picMkLst>
        </pc:picChg>
        <pc:picChg chg="del">
          <ac:chgData name="Carly Pettiona" userId="S::carly.pettiona@healingfoundation.org.au::8cfcf547-e567-4a67-ae5f-7d6e6196302b" providerId="AD" clId="Web-{F5B48A28-C62D-FF46-7581-0DE64106FA61}" dt="2023-09-11T22:49:52.528" v="19"/>
          <ac:picMkLst>
            <pc:docMk/>
            <pc:sldMk cId="4100747964" sldId="461"/>
            <ac:picMk id="13" creationId="{43D88353-1D07-4F16-4790-73713D7240AC}"/>
          </ac:picMkLst>
        </pc:picChg>
        <pc:picChg chg="del">
          <ac:chgData name="Carly Pettiona" userId="S::carly.pettiona@healingfoundation.org.au::8cfcf547-e567-4a67-ae5f-7d6e6196302b" providerId="AD" clId="Web-{F5B48A28-C62D-FF46-7581-0DE64106FA61}" dt="2023-09-11T22:49:52.528" v="18"/>
          <ac:picMkLst>
            <pc:docMk/>
            <pc:sldMk cId="4100747964" sldId="461"/>
            <ac:picMk id="14" creationId="{A0EDC66B-BA25-CCA4-0081-50744BF29988}"/>
          </ac:picMkLst>
        </pc:picChg>
      </pc:sldChg>
      <pc:sldChg chg="del ord">
        <pc:chgData name="Carly Pettiona" userId="S::carly.pettiona@healingfoundation.org.au::8cfcf547-e567-4a67-ae5f-7d6e6196302b" providerId="AD" clId="Web-{F5B48A28-C62D-FF46-7581-0DE64106FA61}" dt="2023-09-11T23:01:49.944" v="299"/>
        <pc:sldMkLst>
          <pc:docMk/>
          <pc:sldMk cId="2122773166" sldId="462"/>
        </pc:sldMkLst>
      </pc:sldChg>
      <pc:sldChg chg="addSp modSp new modNotes">
        <pc:chgData name="Carly Pettiona" userId="S::carly.pettiona@healingfoundation.org.au::8cfcf547-e567-4a67-ae5f-7d6e6196302b" providerId="AD" clId="Web-{F5B48A28-C62D-FF46-7581-0DE64106FA61}" dt="2023-09-11T22:51:05.953" v="71"/>
        <pc:sldMkLst>
          <pc:docMk/>
          <pc:sldMk cId="2100953020" sldId="463"/>
        </pc:sldMkLst>
        <pc:spChg chg="add mod">
          <ac:chgData name="Carly Pettiona" userId="S::carly.pettiona@healingfoundation.org.au::8cfcf547-e567-4a67-ae5f-7d6e6196302b" providerId="AD" clId="Web-{F5B48A28-C62D-FF46-7581-0DE64106FA61}" dt="2023-09-11T22:50:41.639" v="32"/>
          <ac:spMkLst>
            <pc:docMk/>
            <pc:sldMk cId="2100953020" sldId="463"/>
            <ac:spMk id="2" creationId="{517029B0-A9B0-1E36-04C3-033261CFE4CF}"/>
          </ac:spMkLst>
        </pc:spChg>
      </pc:sldChg>
      <pc:sldChg chg="new del">
        <pc:chgData name="Carly Pettiona" userId="S::carly.pettiona@healingfoundation.org.au::8cfcf547-e567-4a67-ae5f-7d6e6196302b" providerId="AD" clId="Web-{F5B48A28-C62D-FF46-7581-0DE64106FA61}" dt="2023-09-11T22:49:46.044" v="17"/>
        <pc:sldMkLst>
          <pc:docMk/>
          <pc:sldMk cId="3501527228" sldId="463"/>
        </pc:sldMkLst>
      </pc:sldChg>
      <pc:sldChg chg="addSp new modNotes">
        <pc:chgData name="Carly Pettiona" userId="S::carly.pettiona@healingfoundation.org.au::8cfcf547-e567-4a67-ae5f-7d6e6196302b" providerId="AD" clId="Web-{F5B48A28-C62D-FF46-7581-0DE64106FA61}" dt="2023-09-11T22:59:01.625" v="247"/>
        <pc:sldMkLst>
          <pc:docMk/>
          <pc:sldMk cId="1342674905" sldId="464"/>
        </pc:sldMkLst>
        <pc:spChg chg="add">
          <ac:chgData name="Carly Pettiona" userId="S::carly.pettiona@healingfoundation.org.au::8cfcf547-e567-4a67-ae5f-7d6e6196302b" providerId="AD" clId="Web-{F5B48A28-C62D-FF46-7581-0DE64106FA61}" dt="2023-09-11T22:58:13.296" v="239"/>
          <ac:spMkLst>
            <pc:docMk/>
            <pc:sldMk cId="1342674905" sldId="464"/>
            <ac:spMk id="2" creationId="{D3C2B860-1736-4EE5-BD73-CDBF7B00F5C6}"/>
          </ac:spMkLst>
        </pc:spChg>
        <pc:picChg chg="add">
          <ac:chgData name="Carly Pettiona" userId="S::carly.pettiona@healingfoundation.org.au::8cfcf547-e567-4a67-ae5f-7d6e6196302b" providerId="AD" clId="Web-{F5B48A28-C62D-FF46-7581-0DE64106FA61}" dt="2023-09-11T22:58:13.296" v="239"/>
          <ac:picMkLst>
            <pc:docMk/>
            <pc:sldMk cId="1342674905" sldId="464"/>
            <ac:picMk id="3" creationId="{D5F122EA-5290-990A-E077-6B6ADEC0757A}"/>
          </ac:picMkLst>
        </pc:picChg>
      </pc:sldChg>
      <pc:sldChg chg="addSp new modNotes">
        <pc:chgData name="Carly Pettiona" userId="S::carly.pettiona@healingfoundation.org.au::8cfcf547-e567-4a67-ae5f-7d6e6196302b" providerId="AD" clId="Web-{F5B48A28-C62D-FF46-7581-0DE64106FA61}" dt="2023-09-11T23:04:09.277" v="325"/>
        <pc:sldMkLst>
          <pc:docMk/>
          <pc:sldMk cId="3254904033" sldId="465"/>
        </pc:sldMkLst>
        <pc:spChg chg="add">
          <ac:chgData name="Carly Pettiona" userId="S::carly.pettiona@healingfoundation.org.au::8cfcf547-e567-4a67-ae5f-7d6e6196302b" providerId="AD" clId="Web-{F5B48A28-C62D-FF46-7581-0DE64106FA61}" dt="2023-09-11T22:59:07.907" v="248"/>
          <ac:spMkLst>
            <pc:docMk/>
            <pc:sldMk cId="3254904033" sldId="465"/>
            <ac:spMk id="2" creationId="{94059CB2-79DD-4569-1889-F357C1B319E1}"/>
          </ac:spMkLst>
        </pc:spChg>
        <pc:picChg chg="add">
          <ac:chgData name="Carly Pettiona" userId="S::carly.pettiona@healingfoundation.org.au::8cfcf547-e567-4a67-ae5f-7d6e6196302b" providerId="AD" clId="Web-{F5B48A28-C62D-FF46-7581-0DE64106FA61}" dt="2023-09-11T22:59:07.907" v="248"/>
          <ac:picMkLst>
            <pc:docMk/>
            <pc:sldMk cId="3254904033" sldId="465"/>
            <ac:picMk id="3" creationId="{66F61DB3-4851-F731-2EA8-1FF3EBE5A8B4}"/>
          </ac:picMkLst>
        </pc:picChg>
        <pc:picChg chg="add">
          <ac:chgData name="Carly Pettiona" userId="S::carly.pettiona@healingfoundation.org.au::8cfcf547-e567-4a67-ae5f-7d6e6196302b" providerId="AD" clId="Web-{F5B48A28-C62D-FF46-7581-0DE64106FA61}" dt="2023-09-11T22:59:07.907" v="248"/>
          <ac:picMkLst>
            <pc:docMk/>
            <pc:sldMk cId="3254904033" sldId="465"/>
            <ac:picMk id="4" creationId="{C0790618-F73A-3B69-1046-C94F2388E863}"/>
          </ac:picMkLst>
        </pc:picChg>
      </pc:sldChg>
      <pc:sldChg chg="addSp new modNotes">
        <pc:chgData name="Carly Pettiona" userId="S::carly.pettiona@healingfoundation.org.au::8cfcf547-e567-4a67-ae5f-7d6e6196302b" providerId="AD" clId="Web-{F5B48A28-C62D-FF46-7581-0DE64106FA61}" dt="2023-09-11T23:03:14.978" v="321"/>
        <pc:sldMkLst>
          <pc:docMk/>
          <pc:sldMk cId="2702501412" sldId="466"/>
        </pc:sldMkLst>
        <pc:spChg chg="add">
          <ac:chgData name="Carly Pettiona" userId="S::carly.pettiona@healingfoundation.org.au::8cfcf547-e567-4a67-ae5f-7d6e6196302b" providerId="AD" clId="Web-{F5B48A28-C62D-FF46-7581-0DE64106FA61}" dt="2023-09-11T23:02:58.102" v="319"/>
          <ac:spMkLst>
            <pc:docMk/>
            <pc:sldMk cId="2702501412" sldId="466"/>
            <ac:spMk id="3" creationId="{AF672443-40D2-2B6E-42D2-16532C86A19B}"/>
          </ac:spMkLst>
        </pc:spChg>
        <pc:picChg chg="add">
          <ac:chgData name="Carly Pettiona" userId="S::carly.pettiona@healingfoundation.org.au::8cfcf547-e567-4a67-ae5f-7d6e6196302b" providerId="AD" clId="Web-{F5B48A28-C62D-FF46-7581-0DE64106FA61}" dt="2023-09-11T23:02:58.102" v="319"/>
          <ac:picMkLst>
            <pc:docMk/>
            <pc:sldMk cId="2702501412" sldId="466"/>
            <ac:picMk id="2" creationId="{4AC0A86C-547F-C4BC-65D2-A7C3F40AFEF0}"/>
          </ac:picMkLst>
        </pc:picChg>
      </pc:sldChg>
      <pc:sldChg chg="addSp delSp add replId addAnim delAnim modNotes">
        <pc:chgData name="Carly Pettiona" userId="S::carly.pettiona@healingfoundation.org.au::8cfcf547-e567-4a67-ae5f-7d6e6196302b" providerId="AD" clId="Web-{F5B48A28-C62D-FF46-7581-0DE64106FA61}" dt="2023-09-11T23:00:47.051" v="267"/>
        <pc:sldMkLst>
          <pc:docMk/>
          <pc:sldMk cId="3267194953" sldId="467"/>
        </pc:sldMkLst>
        <pc:spChg chg="add">
          <ac:chgData name="Carly Pettiona" userId="S::carly.pettiona@healingfoundation.org.au::8cfcf547-e567-4a67-ae5f-7d6e6196302b" providerId="AD" clId="Web-{F5B48A28-C62D-FF46-7581-0DE64106FA61}" dt="2023-09-11T23:00:37.019" v="263"/>
          <ac:spMkLst>
            <pc:docMk/>
            <pc:sldMk cId="3267194953" sldId="467"/>
            <ac:spMk id="3" creationId="{1FD31FAC-9FDB-442D-A6C8-2E25DE3C5B2E}"/>
          </ac:spMkLst>
        </pc:spChg>
        <pc:spChg chg="add">
          <ac:chgData name="Carly Pettiona" userId="S::carly.pettiona@healingfoundation.org.au::8cfcf547-e567-4a67-ae5f-7d6e6196302b" providerId="AD" clId="Web-{F5B48A28-C62D-FF46-7581-0DE64106FA61}" dt="2023-09-11T23:00:37.051" v="264"/>
          <ac:spMkLst>
            <pc:docMk/>
            <pc:sldMk cId="3267194953" sldId="467"/>
            <ac:spMk id="5" creationId="{8259B5B9-A31D-5616-2A70-41D938E02EBC}"/>
          </ac:spMkLst>
        </pc:spChg>
        <pc:spChg chg="del">
          <ac:chgData name="Carly Pettiona" userId="S::carly.pettiona@healingfoundation.org.au::8cfcf547-e567-4a67-ae5f-7d6e6196302b" providerId="AD" clId="Web-{F5B48A28-C62D-FF46-7581-0DE64106FA61}" dt="2023-09-11T23:00:29.128" v="261"/>
          <ac:spMkLst>
            <pc:docMk/>
            <pc:sldMk cId="3267194953" sldId="467"/>
            <ac:spMk id="9" creationId="{30808A4F-22A7-A6B3-FF7A-510A263C26B2}"/>
          </ac:spMkLst>
        </pc:spChg>
        <pc:spChg chg="del">
          <ac:chgData name="Carly Pettiona" userId="S::carly.pettiona@healingfoundation.org.au::8cfcf547-e567-4a67-ae5f-7d6e6196302b" providerId="AD" clId="Web-{F5B48A28-C62D-FF46-7581-0DE64106FA61}" dt="2023-09-11T23:00:31.425" v="262"/>
          <ac:spMkLst>
            <pc:docMk/>
            <pc:sldMk cId="3267194953" sldId="467"/>
            <ac:spMk id="10" creationId="{87270656-72D1-D041-5F62-0105F65DF382}"/>
          </ac:spMkLst>
        </pc:spChg>
      </pc:sldChg>
      <pc:sldChg chg="addSp delSp add replId addAnim delAnim modNotes">
        <pc:chgData name="Carly Pettiona" userId="S::carly.pettiona@healingfoundation.org.au::8cfcf547-e567-4a67-ae5f-7d6e6196302b" providerId="AD" clId="Web-{F5B48A28-C62D-FF46-7581-0DE64106FA61}" dt="2023-09-11T23:01:48.959" v="298"/>
        <pc:sldMkLst>
          <pc:docMk/>
          <pc:sldMk cId="4098654978" sldId="468"/>
        </pc:sldMkLst>
        <pc:spChg chg="del">
          <ac:chgData name="Carly Pettiona" userId="S::carly.pettiona@healingfoundation.org.au::8cfcf547-e567-4a67-ae5f-7d6e6196302b" providerId="AD" clId="Web-{F5B48A28-C62D-FF46-7581-0DE64106FA61}" dt="2023-09-11T23:00:57.333" v="271"/>
          <ac:spMkLst>
            <pc:docMk/>
            <pc:sldMk cId="4098654978" sldId="468"/>
            <ac:spMk id="3" creationId="{1FD31FAC-9FDB-442D-A6C8-2E25DE3C5B2E}"/>
          </ac:spMkLst>
        </pc:spChg>
        <pc:spChg chg="del">
          <ac:chgData name="Carly Pettiona" userId="S::carly.pettiona@healingfoundation.org.au::8cfcf547-e567-4a67-ae5f-7d6e6196302b" providerId="AD" clId="Web-{F5B48A28-C62D-FF46-7581-0DE64106FA61}" dt="2023-09-11T23:00:57.333" v="270"/>
          <ac:spMkLst>
            <pc:docMk/>
            <pc:sldMk cId="4098654978" sldId="468"/>
            <ac:spMk id="5" creationId="{8259B5B9-A31D-5616-2A70-41D938E02EBC}"/>
          </ac:spMkLst>
        </pc:spChg>
        <pc:spChg chg="add">
          <ac:chgData name="Carly Pettiona" userId="S::carly.pettiona@healingfoundation.org.au::8cfcf547-e567-4a67-ae5f-7d6e6196302b" providerId="AD" clId="Web-{F5B48A28-C62D-FF46-7581-0DE64106FA61}" dt="2023-09-11T23:01:03.239" v="273"/>
          <ac:spMkLst>
            <pc:docMk/>
            <pc:sldMk cId="4098654978" sldId="468"/>
            <ac:spMk id="7" creationId="{AF7931D2-C0AF-AB8F-CFD6-BE69E4BF5678}"/>
          </ac:spMkLst>
        </pc:spChg>
        <pc:spChg chg="add">
          <ac:chgData name="Carly Pettiona" userId="S::carly.pettiona@healingfoundation.org.au::8cfcf547-e567-4a67-ae5f-7d6e6196302b" providerId="AD" clId="Web-{F5B48A28-C62D-FF46-7581-0DE64106FA61}" dt="2023-09-11T23:01:03.255" v="274"/>
          <ac:spMkLst>
            <pc:docMk/>
            <pc:sldMk cId="4098654978" sldId="468"/>
            <ac:spMk id="9" creationId="{55861121-CF0D-8264-7AAA-7231CA7EE63A}"/>
          </ac:spMkLst>
        </pc:spChg>
        <pc:spChg chg="add">
          <ac:chgData name="Carly Pettiona" userId="S::carly.pettiona@healingfoundation.org.au::8cfcf547-e567-4a67-ae5f-7d6e6196302b" providerId="AD" clId="Web-{F5B48A28-C62D-FF46-7581-0DE64106FA61}" dt="2023-09-11T23:01:03.255" v="275"/>
          <ac:spMkLst>
            <pc:docMk/>
            <pc:sldMk cId="4098654978" sldId="468"/>
            <ac:spMk id="11" creationId="{40BE9116-B9C2-D2F1-8CC2-80D691EED3CC}"/>
          </ac:spMkLst>
        </pc:spChg>
        <pc:spChg chg="add">
          <ac:chgData name="Carly Pettiona" userId="S::carly.pettiona@healingfoundation.org.au::8cfcf547-e567-4a67-ae5f-7d6e6196302b" providerId="AD" clId="Web-{F5B48A28-C62D-FF46-7581-0DE64106FA61}" dt="2023-09-11T23:01:03.270" v="276"/>
          <ac:spMkLst>
            <pc:docMk/>
            <pc:sldMk cId="4098654978" sldId="468"/>
            <ac:spMk id="13" creationId="{C88005C3-D5C0-B52D-720E-7717A289D2E4}"/>
          </ac:spMkLst>
        </pc:spChg>
        <pc:spChg chg="add">
          <ac:chgData name="Carly Pettiona" userId="S::carly.pettiona@healingfoundation.org.au::8cfcf547-e567-4a67-ae5f-7d6e6196302b" providerId="AD" clId="Web-{F5B48A28-C62D-FF46-7581-0DE64106FA61}" dt="2023-09-11T23:01:03.286" v="277"/>
          <ac:spMkLst>
            <pc:docMk/>
            <pc:sldMk cId="4098654978" sldId="468"/>
            <ac:spMk id="15" creationId="{51CF4654-BF66-0E30-D3FE-6AB92F803BA4}"/>
          </ac:spMkLst>
        </pc:spChg>
        <pc:picChg chg="add">
          <ac:chgData name="Carly Pettiona" userId="S::carly.pettiona@healingfoundation.org.au::8cfcf547-e567-4a67-ae5f-7d6e6196302b" providerId="AD" clId="Web-{F5B48A28-C62D-FF46-7581-0DE64106FA61}" dt="2023-09-11T23:01:03.239" v="272"/>
          <ac:picMkLst>
            <pc:docMk/>
            <pc:sldMk cId="4098654978" sldId="468"/>
            <ac:picMk id="4" creationId="{C69D5637-67D7-A286-0D20-9C00E2C14734}"/>
          </ac:picMkLst>
        </pc:picChg>
      </pc:sldChg>
      <pc:sldChg chg="addSp new ord modNotes">
        <pc:chgData name="Carly Pettiona" userId="S::carly.pettiona@healingfoundation.org.au::8cfcf547-e567-4a67-ae5f-7d6e6196302b" providerId="AD" clId="Web-{F5B48A28-C62D-FF46-7581-0DE64106FA61}" dt="2023-09-11T23:02:51.977" v="318"/>
        <pc:sldMkLst>
          <pc:docMk/>
          <pc:sldMk cId="3015627798" sldId="469"/>
        </pc:sldMkLst>
        <pc:spChg chg="add">
          <ac:chgData name="Carly Pettiona" userId="S::carly.pettiona@healingfoundation.org.au::8cfcf547-e567-4a67-ae5f-7d6e6196302b" providerId="AD" clId="Web-{F5B48A28-C62D-FF46-7581-0DE64106FA61}" dt="2023-09-11T23:02:21.148" v="309"/>
          <ac:spMkLst>
            <pc:docMk/>
            <pc:sldMk cId="3015627798" sldId="469"/>
            <ac:spMk id="2" creationId="{59976107-5DE3-748A-D238-CC088A10E9CB}"/>
          </ac:spMkLst>
        </pc:spChg>
        <pc:spChg chg="add">
          <ac:chgData name="Carly Pettiona" userId="S::carly.pettiona@healingfoundation.org.au::8cfcf547-e567-4a67-ae5f-7d6e6196302b" providerId="AD" clId="Web-{F5B48A28-C62D-FF46-7581-0DE64106FA61}" dt="2023-09-11T23:02:21.148" v="309"/>
          <ac:spMkLst>
            <pc:docMk/>
            <pc:sldMk cId="3015627798" sldId="469"/>
            <ac:spMk id="5" creationId="{8FEF0583-58C5-51FD-2BBF-CD01177D33F1}"/>
          </ac:spMkLst>
        </pc:spChg>
        <pc:picChg chg="add">
          <ac:chgData name="Carly Pettiona" userId="S::carly.pettiona@healingfoundation.org.au::8cfcf547-e567-4a67-ae5f-7d6e6196302b" providerId="AD" clId="Web-{F5B48A28-C62D-FF46-7581-0DE64106FA61}" dt="2023-09-11T23:02:21.148" v="309"/>
          <ac:picMkLst>
            <pc:docMk/>
            <pc:sldMk cId="3015627798" sldId="469"/>
            <ac:picMk id="3" creationId="{9A05F7CF-385D-9070-D66D-914A5EAD7743}"/>
          </ac:picMkLst>
        </pc:picChg>
        <pc:picChg chg="add">
          <ac:chgData name="Carly Pettiona" userId="S::carly.pettiona@healingfoundation.org.au::8cfcf547-e567-4a67-ae5f-7d6e6196302b" providerId="AD" clId="Web-{F5B48A28-C62D-FF46-7581-0DE64106FA61}" dt="2023-09-11T23:02:21.148" v="309"/>
          <ac:picMkLst>
            <pc:docMk/>
            <pc:sldMk cId="3015627798" sldId="469"/>
            <ac:picMk id="4" creationId="{0626A37F-ACB4-39A3-0C83-B58D95C7E8A0}"/>
          </ac:picMkLst>
        </pc:picChg>
        <pc:picChg chg="add">
          <ac:chgData name="Carly Pettiona" userId="S::carly.pettiona@healingfoundation.org.au::8cfcf547-e567-4a67-ae5f-7d6e6196302b" providerId="AD" clId="Web-{F5B48A28-C62D-FF46-7581-0DE64106FA61}" dt="2023-09-11T23:02:21.148" v="309"/>
          <ac:picMkLst>
            <pc:docMk/>
            <pc:sldMk cId="3015627798" sldId="469"/>
            <ac:picMk id="6" creationId="{9FE50044-4E1E-4ACF-0F32-DB974A4D124E}"/>
          </ac:picMkLst>
        </pc:picChg>
      </pc:sldChg>
      <pc:sldChg chg="addSp new modNotes">
        <pc:chgData name="Carly Pettiona" userId="S::carly.pettiona@healingfoundation.org.au::8cfcf547-e567-4a67-ae5f-7d6e6196302b" providerId="AD" clId="Web-{F5B48A28-C62D-FF46-7581-0DE64106FA61}" dt="2023-09-11T23:05:05.810" v="349"/>
        <pc:sldMkLst>
          <pc:docMk/>
          <pc:sldMk cId="3413396692" sldId="470"/>
        </pc:sldMkLst>
        <pc:spChg chg="add">
          <ac:chgData name="Carly Pettiona" userId="S::carly.pettiona@healingfoundation.org.au::8cfcf547-e567-4a67-ae5f-7d6e6196302b" providerId="AD" clId="Web-{F5B48A28-C62D-FF46-7581-0DE64106FA61}" dt="2023-09-11T23:04:42.809" v="342"/>
          <ac:spMkLst>
            <pc:docMk/>
            <pc:sldMk cId="3413396692" sldId="470"/>
            <ac:spMk id="2" creationId="{8CFF0D41-4740-FB4B-0C37-249EBF36DAEC}"/>
          </ac:spMkLst>
        </pc:spChg>
        <pc:picChg chg="add">
          <ac:chgData name="Carly Pettiona" userId="S::carly.pettiona@healingfoundation.org.au::8cfcf547-e567-4a67-ae5f-7d6e6196302b" providerId="AD" clId="Web-{F5B48A28-C62D-FF46-7581-0DE64106FA61}" dt="2023-09-11T23:04:42.809" v="342"/>
          <ac:picMkLst>
            <pc:docMk/>
            <pc:sldMk cId="3413396692" sldId="470"/>
            <ac:picMk id="3" creationId="{6DA1F6E4-FE07-C4FB-43B6-AF7F5921BD10}"/>
          </ac:picMkLst>
        </pc:picChg>
      </pc:sldChg>
      <pc:sldChg chg="addSp delSp modSp new modNotes">
        <pc:chgData name="Carly Pettiona" userId="S::carly.pettiona@healingfoundation.org.au::8cfcf547-e567-4a67-ae5f-7d6e6196302b" providerId="AD" clId="Web-{F5B48A28-C62D-FF46-7581-0DE64106FA61}" dt="2023-09-11T23:06:52.157" v="395" actId="1076"/>
        <pc:sldMkLst>
          <pc:docMk/>
          <pc:sldMk cId="54844038" sldId="471"/>
        </pc:sldMkLst>
        <pc:spChg chg="add mod">
          <ac:chgData name="Carly Pettiona" userId="S::carly.pettiona@healingfoundation.org.au::8cfcf547-e567-4a67-ae5f-7d6e6196302b" providerId="AD" clId="Web-{F5B48A28-C62D-FF46-7581-0DE64106FA61}" dt="2023-09-11T23:05:43.577" v="370" actId="20577"/>
          <ac:spMkLst>
            <pc:docMk/>
            <pc:sldMk cId="54844038" sldId="471"/>
            <ac:spMk id="2" creationId="{28AE5B29-6F9E-C495-6722-830B4D3F220E}"/>
          </ac:spMkLst>
        </pc:spChg>
        <pc:spChg chg="add del mod">
          <ac:chgData name="Carly Pettiona" userId="S::carly.pettiona@healingfoundation.org.au::8cfcf547-e567-4a67-ae5f-7d6e6196302b" providerId="AD" clId="Web-{F5B48A28-C62D-FF46-7581-0DE64106FA61}" dt="2023-09-11T23:05:46.639" v="374"/>
          <ac:spMkLst>
            <pc:docMk/>
            <pc:sldMk cId="54844038" sldId="471"/>
            <ac:spMk id="3" creationId="{44438CC7-583A-05B6-D51E-BBDA68741D08}"/>
          </ac:spMkLst>
        </pc:spChg>
        <pc:picChg chg="add mod">
          <ac:chgData name="Carly Pettiona" userId="S::carly.pettiona@healingfoundation.org.au::8cfcf547-e567-4a67-ae5f-7d6e6196302b" providerId="AD" clId="Web-{F5B48A28-C62D-FF46-7581-0DE64106FA61}" dt="2023-09-11T23:06:52.157" v="395" actId="1076"/>
          <ac:picMkLst>
            <pc:docMk/>
            <pc:sldMk cId="54844038" sldId="471"/>
            <ac:picMk id="4" creationId="{8299BD35-E831-9B70-0C31-BDEA9B4ED586}"/>
          </ac:picMkLst>
        </pc:picChg>
      </pc:sldChg>
      <pc:sldChg chg="addSp new modNotes">
        <pc:chgData name="Carly Pettiona" userId="S::carly.pettiona@healingfoundation.org.au::8cfcf547-e567-4a67-ae5f-7d6e6196302b" providerId="AD" clId="Web-{F5B48A28-C62D-FF46-7581-0DE64106FA61}" dt="2023-09-11T23:38:33.677" v="1400"/>
        <pc:sldMkLst>
          <pc:docMk/>
          <pc:sldMk cId="2472868801" sldId="472"/>
        </pc:sldMkLst>
        <pc:spChg chg="add">
          <ac:chgData name="Carly Pettiona" userId="S::carly.pettiona@healingfoundation.org.au::8cfcf547-e567-4a67-ae5f-7d6e6196302b" providerId="AD" clId="Web-{F5B48A28-C62D-FF46-7581-0DE64106FA61}" dt="2023-09-11T23:07:05.314" v="396"/>
          <ac:spMkLst>
            <pc:docMk/>
            <pc:sldMk cId="2472868801" sldId="472"/>
            <ac:spMk id="2" creationId="{C496684F-5D5D-B492-B0C9-E67B78B18ECA}"/>
          </ac:spMkLst>
        </pc:spChg>
        <pc:spChg chg="add">
          <ac:chgData name="Carly Pettiona" userId="S::carly.pettiona@healingfoundation.org.au::8cfcf547-e567-4a67-ae5f-7d6e6196302b" providerId="AD" clId="Web-{F5B48A28-C62D-FF46-7581-0DE64106FA61}" dt="2023-09-11T23:07:05.314" v="396"/>
          <ac:spMkLst>
            <pc:docMk/>
            <pc:sldMk cId="2472868801" sldId="472"/>
            <ac:spMk id="4" creationId="{AFE5FDC0-965F-95BF-ADAB-80DC17C5A71E}"/>
          </ac:spMkLst>
        </pc:spChg>
        <pc:picChg chg="add">
          <ac:chgData name="Carly Pettiona" userId="S::carly.pettiona@healingfoundation.org.au::8cfcf547-e567-4a67-ae5f-7d6e6196302b" providerId="AD" clId="Web-{F5B48A28-C62D-FF46-7581-0DE64106FA61}" dt="2023-09-11T23:07:05.314" v="396"/>
          <ac:picMkLst>
            <pc:docMk/>
            <pc:sldMk cId="2472868801" sldId="472"/>
            <ac:picMk id="3" creationId="{7BB7A8FD-9483-4BA6-648A-CBA02C898A2D}"/>
          </ac:picMkLst>
        </pc:picChg>
      </pc:sldChg>
      <pc:sldChg chg="addSp delSp modSp new modNotes">
        <pc:chgData name="Carly Pettiona" userId="S::carly.pettiona@healingfoundation.org.au::8cfcf547-e567-4a67-ae5f-7d6e6196302b" providerId="AD" clId="Web-{F5B48A28-C62D-FF46-7581-0DE64106FA61}" dt="2023-09-11T23:39:06.303" v="1452"/>
        <pc:sldMkLst>
          <pc:docMk/>
          <pc:sldMk cId="3303993820" sldId="473"/>
        </pc:sldMkLst>
        <pc:spChg chg="add mod">
          <ac:chgData name="Carly Pettiona" userId="S::carly.pettiona@healingfoundation.org.au::8cfcf547-e567-4a67-ae5f-7d6e6196302b" providerId="AD" clId="Web-{F5B48A28-C62D-FF46-7581-0DE64106FA61}" dt="2023-09-11T23:21:47.720" v="443" actId="1076"/>
          <ac:spMkLst>
            <pc:docMk/>
            <pc:sldMk cId="3303993820" sldId="473"/>
            <ac:spMk id="2" creationId="{D59D720F-F8BC-42FD-08FC-C3148DFEC02D}"/>
          </ac:spMkLst>
        </pc:spChg>
        <pc:picChg chg="add del mod">
          <ac:chgData name="Carly Pettiona" userId="S::carly.pettiona@healingfoundation.org.au::8cfcf547-e567-4a67-ae5f-7d6e6196302b" providerId="AD" clId="Web-{F5B48A28-C62D-FF46-7581-0DE64106FA61}" dt="2023-09-11T23:20:12.670" v="424"/>
          <ac:picMkLst>
            <pc:docMk/>
            <pc:sldMk cId="3303993820" sldId="473"/>
            <ac:picMk id="3" creationId="{33D37884-4B80-F975-9161-910391B5730B}"/>
          </ac:picMkLst>
        </pc:picChg>
        <pc:picChg chg="add del mod">
          <ac:chgData name="Carly Pettiona" userId="S::carly.pettiona@healingfoundation.org.au::8cfcf547-e567-4a67-ae5f-7d6e6196302b" providerId="AD" clId="Web-{F5B48A28-C62D-FF46-7581-0DE64106FA61}" dt="2023-09-11T23:20:13.123" v="425"/>
          <ac:picMkLst>
            <pc:docMk/>
            <pc:sldMk cId="3303993820" sldId="473"/>
            <ac:picMk id="4" creationId="{3FB9AD1D-FE0A-50FC-766A-8B1E67F30BF7}"/>
          </ac:picMkLst>
        </pc:picChg>
        <pc:picChg chg="add mod">
          <ac:chgData name="Carly Pettiona" userId="S::carly.pettiona@healingfoundation.org.au::8cfcf547-e567-4a67-ae5f-7d6e6196302b" providerId="AD" clId="Web-{F5B48A28-C62D-FF46-7581-0DE64106FA61}" dt="2023-09-11T23:21:43.954" v="442" actId="1076"/>
          <ac:picMkLst>
            <pc:docMk/>
            <pc:sldMk cId="3303993820" sldId="473"/>
            <ac:picMk id="5" creationId="{43D00DBB-AA88-8A5A-BAF1-2B9D5EFA6783}"/>
          </ac:picMkLst>
        </pc:picChg>
        <pc:picChg chg="add mod">
          <ac:chgData name="Carly Pettiona" userId="S::carly.pettiona@healingfoundation.org.au::8cfcf547-e567-4a67-ae5f-7d6e6196302b" providerId="AD" clId="Web-{F5B48A28-C62D-FF46-7581-0DE64106FA61}" dt="2023-09-11T23:21:50.720" v="444" actId="1076"/>
          <ac:picMkLst>
            <pc:docMk/>
            <pc:sldMk cId="3303993820" sldId="473"/>
            <ac:picMk id="6" creationId="{3982454C-40A4-DA88-9066-68E8376371B7}"/>
          </ac:picMkLst>
        </pc:picChg>
      </pc:sldChg>
      <pc:sldChg chg="addSp delSp modSp new del">
        <pc:chgData name="Carly Pettiona" userId="S::carly.pettiona@healingfoundation.org.au::8cfcf547-e567-4a67-ae5f-7d6e6196302b" providerId="AD" clId="Web-{F5B48A28-C62D-FF46-7581-0DE64106FA61}" dt="2023-09-11T23:36:15.969" v="1275"/>
        <pc:sldMkLst>
          <pc:docMk/>
          <pc:sldMk cId="3210620251" sldId="474"/>
        </pc:sldMkLst>
        <pc:spChg chg="add del">
          <ac:chgData name="Carly Pettiona" userId="S::carly.pettiona@healingfoundation.org.au::8cfcf547-e567-4a67-ae5f-7d6e6196302b" providerId="AD" clId="Web-{F5B48A28-C62D-FF46-7581-0DE64106FA61}" dt="2023-09-11T23:23:01.316" v="456"/>
          <ac:spMkLst>
            <pc:docMk/>
            <pc:sldMk cId="3210620251" sldId="474"/>
            <ac:spMk id="3" creationId="{4D67EE5F-12C3-AE64-2B1C-C8847C7A80B2}"/>
          </ac:spMkLst>
        </pc:spChg>
        <pc:spChg chg="add mod">
          <ac:chgData name="Carly Pettiona" userId="S::carly.pettiona@healingfoundation.org.au::8cfcf547-e567-4a67-ae5f-7d6e6196302b" providerId="AD" clId="Web-{F5B48A28-C62D-FF46-7581-0DE64106FA61}" dt="2023-09-11T23:23:11.504" v="459" actId="20577"/>
          <ac:spMkLst>
            <pc:docMk/>
            <pc:sldMk cId="3210620251" sldId="474"/>
            <ac:spMk id="5" creationId="{12C160FC-8794-A19B-7B2A-EDF4393BBC6F}"/>
          </ac:spMkLst>
        </pc:spChg>
        <pc:spChg chg="add mod">
          <ac:chgData name="Carly Pettiona" userId="S::carly.pettiona@healingfoundation.org.au::8cfcf547-e567-4a67-ae5f-7d6e6196302b" providerId="AD" clId="Web-{F5B48A28-C62D-FF46-7581-0DE64106FA61}" dt="2023-09-11T23:35:59.187" v="1274" actId="20577"/>
          <ac:spMkLst>
            <pc:docMk/>
            <pc:sldMk cId="3210620251" sldId="474"/>
            <ac:spMk id="7" creationId="{84DD8E5A-A20B-4250-40C5-1F5EC8755A1B}"/>
          </ac:spMkLst>
        </pc:spChg>
        <pc:spChg chg="add del mod">
          <ac:chgData name="Carly Pettiona" userId="S::carly.pettiona@healingfoundation.org.au::8cfcf547-e567-4a67-ae5f-7d6e6196302b" providerId="AD" clId="Web-{F5B48A28-C62D-FF46-7581-0DE64106FA61}" dt="2023-09-11T23:32:13.054" v="943"/>
          <ac:spMkLst>
            <pc:docMk/>
            <pc:sldMk cId="3210620251" sldId="474"/>
            <ac:spMk id="8" creationId="{3C3807F0-95FF-4982-7EDE-66D83F7F6146}"/>
          </ac:spMkLst>
        </pc:spChg>
        <pc:spChg chg="add mod">
          <ac:chgData name="Carly Pettiona" userId="S::carly.pettiona@healingfoundation.org.au::8cfcf547-e567-4a67-ae5f-7d6e6196302b" providerId="AD" clId="Web-{F5B48A28-C62D-FF46-7581-0DE64106FA61}" dt="2023-09-11T23:35:06.920" v="1188" actId="20577"/>
          <ac:spMkLst>
            <pc:docMk/>
            <pc:sldMk cId="3210620251" sldId="474"/>
            <ac:spMk id="9" creationId="{DA9B8F38-0A43-2DAD-66D2-F81833FD3213}"/>
          </ac:spMkLst>
        </pc:spChg>
      </pc:sldChg>
      <pc:sldChg chg="addSp new modNotes">
        <pc:chgData name="Carly Pettiona" userId="S::carly.pettiona@healingfoundation.org.au::8cfcf547-e567-4a67-ae5f-7d6e6196302b" providerId="AD" clId="Web-{F5B48A28-C62D-FF46-7581-0DE64106FA61}" dt="2023-09-11T23:40:07.321" v="1480"/>
        <pc:sldMkLst>
          <pc:docMk/>
          <pc:sldMk cId="4277807870" sldId="474"/>
        </pc:sldMkLst>
        <pc:spChg chg="add">
          <ac:chgData name="Carly Pettiona" userId="S::carly.pettiona@healingfoundation.org.au::8cfcf547-e567-4a67-ae5f-7d6e6196302b" providerId="AD" clId="Web-{F5B48A28-C62D-FF46-7581-0DE64106FA61}" dt="2023-09-11T23:39:09.178" v="1454"/>
          <ac:spMkLst>
            <pc:docMk/>
            <pc:sldMk cId="4277807870" sldId="474"/>
            <ac:spMk id="2" creationId="{7D8627F1-92BC-54CF-D9C7-06916F145FEC}"/>
          </ac:spMkLst>
        </pc:spChg>
        <pc:spChg chg="add">
          <ac:chgData name="Carly Pettiona" userId="S::carly.pettiona@healingfoundation.org.au::8cfcf547-e567-4a67-ae5f-7d6e6196302b" providerId="AD" clId="Web-{F5B48A28-C62D-FF46-7581-0DE64106FA61}" dt="2023-09-11T23:39:09.178" v="1454"/>
          <ac:spMkLst>
            <pc:docMk/>
            <pc:sldMk cId="4277807870" sldId="474"/>
            <ac:spMk id="4" creationId="{1E97302E-892D-43F8-3CB7-6CCF60DDD609}"/>
          </ac:spMkLst>
        </pc:spChg>
        <pc:spChg chg="add">
          <ac:chgData name="Carly Pettiona" userId="S::carly.pettiona@healingfoundation.org.au::8cfcf547-e567-4a67-ae5f-7d6e6196302b" providerId="AD" clId="Web-{F5B48A28-C62D-FF46-7581-0DE64106FA61}" dt="2023-09-11T23:39:09.178" v="1454"/>
          <ac:spMkLst>
            <pc:docMk/>
            <pc:sldMk cId="4277807870" sldId="474"/>
            <ac:spMk id="5" creationId="{4D1C65BB-8ACA-1B3F-4201-EAEE388E99A9}"/>
          </ac:spMkLst>
        </pc:spChg>
        <pc:picChg chg="add">
          <ac:chgData name="Carly Pettiona" userId="S::carly.pettiona@healingfoundation.org.au::8cfcf547-e567-4a67-ae5f-7d6e6196302b" providerId="AD" clId="Web-{F5B48A28-C62D-FF46-7581-0DE64106FA61}" dt="2023-09-11T23:39:09.178" v="1454"/>
          <ac:picMkLst>
            <pc:docMk/>
            <pc:sldMk cId="4277807870" sldId="474"/>
            <ac:picMk id="3" creationId="{1E5F8D48-9696-26A2-DFF7-AFB69EB08CEC}"/>
          </ac:picMkLst>
        </pc:picChg>
      </pc:sldChg>
      <pc:sldChg chg="addSp new modNotes">
        <pc:chgData name="Carly Pettiona" userId="S::carly.pettiona@healingfoundation.org.au::8cfcf547-e567-4a67-ae5f-7d6e6196302b" providerId="AD" clId="Web-{F5B48A28-C62D-FF46-7581-0DE64106FA61}" dt="2023-09-11T23:40:58.104" v="1500"/>
        <pc:sldMkLst>
          <pc:docMk/>
          <pc:sldMk cId="3349890719" sldId="475"/>
        </pc:sldMkLst>
        <pc:spChg chg="add">
          <ac:chgData name="Carly Pettiona" userId="S::carly.pettiona@healingfoundation.org.au::8cfcf547-e567-4a67-ae5f-7d6e6196302b" providerId="AD" clId="Web-{F5B48A28-C62D-FF46-7581-0DE64106FA61}" dt="2023-09-11T23:40:16.305" v="1482"/>
          <ac:spMkLst>
            <pc:docMk/>
            <pc:sldMk cId="3349890719" sldId="475"/>
            <ac:spMk id="3" creationId="{8AE72E1A-A609-1F33-801C-AE2969CE19C5}"/>
          </ac:spMkLst>
        </pc:spChg>
        <pc:picChg chg="add">
          <ac:chgData name="Carly Pettiona" userId="S::carly.pettiona@healingfoundation.org.au::8cfcf547-e567-4a67-ae5f-7d6e6196302b" providerId="AD" clId="Web-{F5B48A28-C62D-FF46-7581-0DE64106FA61}" dt="2023-09-11T23:40:16.305" v="1482"/>
          <ac:picMkLst>
            <pc:docMk/>
            <pc:sldMk cId="3349890719" sldId="475"/>
            <ac:picMk id="2" creationId="{506571F4-7FD1-8843-D7C9-7E7D86E6802C}"/>
          </ac:picMkLst>
        </pc:picChg>
      </pc:sldChg>
      <pc:sldChg chg="addSp delSp modSp add replId">
        <pc:chgData name="Carly Pettiona" userId="S::carly.pettiona@healingfoundation.org.au::8cfcf547-e567-4a67-ae5f-7d6e6196302b" providerId="AD" clId="Web-{F5B48A28-C62D-FF46-7581-0DE64106FA61}" dt="2023-09-11T23:42:31.654" v="1543" actId="14100"/>
        <pc:sldMkLst>
          <pc:docMk/>
          <pc:sldMk cId="127561016" sldId="476"/>
        </pc:sldMkLst>
        <pc:spChg chg="mod">
          <ac:chgData name="Carly Pettiona" userId="S::carly.pettiona@healingfoundation.org.au::8cfcf547-e567-4a67-ae5f-7d6e6196302b" providerId="AD" clId="Web-{F5B48A28-C62D-FF46-7581-0DE64106FA61}" dt="2023-09-11T23:41:46.371" v="1521" actId="20577"/>
          <ac:spMkLst>
            <pc:docMk/>
            <pc:sldMk cId="127561016" sldId="476"/>
            <ac:spMk id="9" creationId="{EF39603B-2B7E-5E7C-032B-7B7BB0525A71}"/>
          </ac:spMkLst>
        </pc:spChg>
        <pc:picChg chg="add mod">
          <ac:chgData name="Carly Pettiona" userId="S::carly.pettiona@healingfoundation.org.au::8cfcf547-e567-4a67-ae5f-7d6e6196302b" providerId="AD" clId="Web-{F5B48A28-C62D-FF46-7581-0DE64106FA61}" dt="2023-09-11T23:42:31.654" v="1543" actId="14100"/>
          <ac:picMkLst>
            <pc:docMk/>
            <pc:sldMk cId="127561016" sldId="476"/>
            <ac:picMk id="2" creationId="{35C9EFEE-9D24-AB60-8079-EE838A591879}"/>
          </ac:picMkLst>
        </pc:picChg>
        <pc:picChg chg="add mod">
          <ac:chgData name="Carly Pettiona" userId="S::carly.pettiona@healingfoundation.org.au::8cfcf547-e567-4a67-ae5f-7d6e6196302b" providerId="AD" clId="Web-{F5B48A28-C62D-FF46-7581-0DE64106FA61}" dt="2023-09-11T23:42:18.372" v="1538" actId="1076"/>
          <ac:picMkLst>
            <pc:docMk/>
            <pc:sldMk cId="127561016" sldId="476"/>
            <ac:picMk id="4" creationId="{142CA737-3E77-881E-76C8-500E185CE662}"/>
          </ac:picMkLst>
        </pc:picChg>
        <pc:picChg chg="add mod">
          <ac:chgData name="Carly Pettiona" userId="S::carly.pettiona@healingfoundation.org.au::8cfcf547-e567-4a67-ae5f-7d6e6196302b" providerId="AD" clId="Web-{F5B48A28-C62D-FF46-7581-0DE64106FA61}" dt="2023-09-11T23:42:22.482" v="1540" actId="1076"/>
          <ac:picMkLst>
            <pc:docMk/>
            <pc:sldMk cId="127561016" sldId="476"/>
            <ac:picMk id="5" creationId="{939AC8F8-531C-7AFE-0F53-A9118252DDC7}"/>
          </ac:picMkLst>
        </pc:picChg>
        <pc:picChg chg="add mod">
          <ac:chgData name="Carly Pettiona" userId="S::carly.pettiona@healingfoundation.org.au::8cfcf547-e567-4a67-ae5f-7d6e6196302b" providerId="AD" clId="Web-{F5B48A28-C62D-FF46-7581-0DE64106FA61}" dt="2023-09-11T23:42:23.778" v="1541" actId="1076"/>
          <ac:picMkLst>
            <pc:docMk/>
            <pc:sldMk cId="127561016" sldId="476"/>
            <ac:picMk id="6" creationId="{5041060E-2CAF-5824-7FBD-0020710A2E75}"/>
          </ac:picMkLst>
        </pc:picChg>
        <pc:picChg chg="del">
          <ac:chgData name="Carly Pettiona" userId="S::carly.pettiona@healingfoundation.org.au::8cfcf547-e567-4a67-ae5f-7d6e6196302b" providerId="AD" clId="Web-{F5B48A28-C62D-FF46-7581-0DE64106FA61}" dt="2023-09-11T23:41:48.027" v="1522"/>
          <ac:picMkLst>
            <pc:docMk/>
            <pc:sldMk cId="127561016" sldId="476"/>
            <ac:picMk id="11" creationId="{2E06029C-D1AF-556F-CFAE-82753E1EF611}"/>
          </ac:picMkLst>
        </pc:picChg>
      </pc:sldChg>
      <pc:sldChg chg="new del">
        <pc:chgData name="Carly Pettiona" userId="S::carly.pettiona@healingfoundation.org.au::8cfcf547-e567-4a67-ae5f-7d6e6196302b" providerId="AD" clId="Web-{F5B48A28-C62D-FF46-7581-0DE64106FA61}" dt="2023-09-11T23:41:16.807" v="1504"/>
        <pc:sldMkLst>
          <pc:docMk/>
          <pc:sldMk cId="916436022" sldId="476"/>
        </pc:sldMkLst>
      </pc:sldChg>
      <pc:sldChg chg="new del">
        <pc:chgData name="Carly Pettiona" userId="S::carly.pettiona@healingfoundation.org.au::8cfcf547-e567-4a67-ae5f-7d6e6196302b" providerId="AD" clId="Web-{F5B48A28-C62D-FF46-7581-0DE64106FA61}" dt="2023-09-11T23:41:10.057" v="1502"/>
        <pc:sldMkLst>
          <pc:docMk/>
          <pc:sldMk cId="1170510005" sldId="47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EB4F30-115A-4514-BCC7-BDBBD1B62FC6}" type="datetimeFigureOut">
              <a:rPr lang="en-AU" smtClean="0"/>
              <a:t>2/10/2023</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B9F427-FC02-4E29-B27A-E11F9C680BCA}" type="slidenum">
              <a:rPr lang="en-AU" smtClean="0"/>
              <a:t>‹#›</a:t>
            </a:fld>
            <a:endParaRPr lang="en-AU"/>
          </a:p>
        </p:txBody>
      </p:sp>
    </p:spTree>
    <p:extLst>
      <p:ext uri="{BB962C8B-B14F-4D97-AF65-F5344CB8AC3E}">
        <p14:creationId xmlns:p14="http://schemas.microsoft.com/office/powerpoint/2010/main" val="26810236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healingfoundation.org.au/make-healing-happen/"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youtube.com/watch?v=vlqx8EYvRbQ"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healingfoundation.org.au/aihwchildrensreport/"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healingfoundation.org.au/bringing-them-home/"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michaelcook.net.au/projects/mother"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ipaustralia.libguides.com/c.php?g=451400&amp;p=3082380"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8" Type="http://schemas.openxmlformats.org/officeDocument/2006/relationships/hyperlink" Target="https://www.dropbox.com/sh/peagkn6vidov27l/AAB5oJHs7KAKSuaPP10gLqRFa?dl=0&amp;preview=Eileen+After+Review+190516.mp4" TargetMode="External"/><Relationship Id="rId3" Type="http://schemas.openxmlformats.org/officeDocument/2006/relationships/hyperlink" Target="https://www.timeout.com/sydney/music/a-bend-in-the-river-a-tribute-to-archie-roach" TargetMode="External"/><Relationship Id="rId7" Type="http://schemas.openxmlformats.org/officeDocument/2006/relationships/hyperlink" Target="https://www.dropbox.com/s/ajo6870z2mga4qw/Tony%20Hansen%20delivery%20file.mp4?dl=0"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s://healingfoundation.org.au/resources/marlees-mob/" TargetMode="External"/><Relationship Id="rId11" Type="http://schemas.openxmlformats.org/officeDocument/2006/relationships/hyperlink" Target="https://m.facebook.com/healingfoundation/videos/643371426523431/?refsrc=https%3A%2F%2Fm.facebook.com%2Fstory.php&amp;_rdr" TargetMode="External"/><Relationship Id="rId5" Type="http://schemas.openxmlformats.org/officeDocument/2006/relationships/hyperlink" Target="https://healingfoundation.org.au/map-stolen-generations-institutions/" TargetMode="External"/><Relationship Id="rId10" Type="http://schemas.openxmlformats.org/officeDocument/2006/relationships/hyperlink" Target="https://www.youtube.com/watch?v=TxtJGyZhq0k&amp;t=2s" TargetMode="External"/><Relationship Id="rId4" Type="http://schemas.openxmlformats.org/officeDocument/2006/relationships/hyperlink" Target="https://www.youtube.com/watch?v=cDYGjkcjUdg" TargetMode="External"/><Relationship Id="rId9" Type="http://schemas.openxmlformats.org/officeDocument/2006/relationships/hyperlink" Target="https://www.dropbox.com/sh/peagkn6vidov27l/AAB5oJHs7KAKSuaPP10gLqRFa?dl=0&amp;preview=Marjorie+After+Review+190516.mp4"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youtube.com/watch?v=IL_DBNkkcSE"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smh.com.au/entertainment/music/port-fairy-folk-festival-archie-roachs-emotional-homecoming-20140308-34efj.html"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sbs.com.au/nitv/the-point/article/survivors-of-the-stolen-generation-still-sufferers-of-lost-aboriginality/69u5wpi3r"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www.youtube.com/watch?v=TxtJGyZhq0k"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sbs.com.au/nitv/the-point/article/survivors-of-the-stolen-generation-still-sufferers-of-lost-aboriginality/69u5wpi3r"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www.youtube.com/watch?v=TxtJGyZhq0k"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healingfoundation.org.au/stolen-generations/stolen-%20generation-projects/"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8" Type="http://schemas.openxmlformats.org/officeDocument/2006/relationships/hyperlink" Target="https://www.sbs.com.au/ondemand/tv-program/lousy-little-sixpence/939052099778" TargetMode="External"/><Relationship Id="rId3" Type="http://schemas.openxmlformats.org/officeDocument/2006/relationships/hyperlink" Target="https://www.dropbox.com/s/zmddg8gh8u038xb/Geoff%20Option%20B.mp4?dl=0" TargetMode="External"/><Relationship Id="rId7" Type="http://schemas.openxmlformats.org/officeDocument/2006/relationships/hyperlink" Target="https://www.michaelcook.net.au/projects/mother" TargetMode="External"/><Relationship Id="rId12" Type="http://schemas.openxmlformats.org/officeDocument/2006/relationships/hyperlink" Target="https://www.sbs.com.au/ondemand/tv-program/the-secrets-of-pecan-summer/860269123625" TargetMode="External"/><Relationship Id="rId2" Type="http://schemas.openxmlformats.org/officeDocument/2006/relationships/slide" Target="../slides/slide29.xml"/><Relationship Id="rId1" Type="http://schemas.openxmlformats.org/officeDocument/2006/relationships/notesMaster" Target="../notesMasters/notesMaster1.xml"/><Relationship Id="rId6" Type="http://schemas.openxmlformats.org/officeDocument/2006/relationships/hyperlink" Target="https://www.dropbox.com/sh/peagkn6vidov27l/AAB5oJHs7KAKSuaPP10gLqRFa?dl=0&amp;preview=Eileen+After+Review+190516.mp4" TargetMode="External"/><Relationship Id="rId11" Type="http://schemas.openxmlformats.org/officeDocument/2006/relationships/hyperlink" Target="https://kidsdiscover.com/teacherresources/how-to-structure-student-discussions-with-a-walk-and-talk/" TargetMode="External"/><Relationship Id="rId5" Type="http://schemas.openxmlformats.org/officeDocument/2006/relationships/hyperlink" Target="https://www.dropbox.com/sh/qd9yrpe481dw3vx/AAApU-HX0U-kAjQ8L-l1JxLja?dl=0" TargetMode="External"/><Relationship Id="rId10" Type="http://schemas.openxmlformats.org/officeDocument/2006/relationships/hyperlink" Target="https://healingfoundation.org.au/videos/" TargetMode="External"/><Relationship Id="rId4" Type="http://schemas.openxmlformats.org/officeDocument/2006/relationships/hyperlink" Target="https://www.dropbox.com/s/0cctg73scsr3eem/11%20Ian%20Hamm_Big_Assembly_07_190905%20Sound%20and%20Colour%20DB.mp4?dl=0" TargetMode="External"/><Relationship Id="rId9" Type="http://schemas.openxmlformats.org/officeDocument/2006/relationships/hyperlink" Target="https://healingfoundation.org.au/resources/marlees-mob/"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dropbox.com/s/zmddg8gh8u038xb/Geoff%20Option%20B.mp4?dl=0" TargetMode="External"/><Relationship Id="rId2" Type="http://schemas.openxmlformats.org/officeDocument/2006/relationships/slide" Target="../slides/slide31.xml"/><Relationship Id="rId1" Type="http://schemas.openxmlformats.org/officeDocument/2006/relationships/notesMaster" Target="../notesMasters/notesMaster1.xml"/><Relationship Id="rId6" Type="http://schemas.openxmlformats.org/officeDocument/2006/relationships/hyperlink" Target="https://www.dropbox.com/sh/peagkn6vidov27l/AAB5oJHs7KAKSuaPP10gLqRFa?dl=0&amp;preview=Eileen+After+Review+190516.mp4" TargetMode="External"/><Relationship Id="rId5" Type="http://schemas.openxmlformats.org/officeDocument/2006/relationships/hyperlink" Target="https://www.dropbox.com/sh/qd9yrpe481dw3vx/AAApU-HX0U-kAjQ8L-l1JxLja?dl=0" TargetMode="External"/><Relationship Id="rId4" Type="http://schemas.openxmlformats.org/officeDocument/2006/relationships/hyperlink" Target="https://www.dropbox.com/s/0cctg73scsr3eem/11%20Ian%20Hamm_Big_Assembly_07_190905%20Sound%20and%20Colour%20DB.mp4?dl=0"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dropbox.com/s/zmddg8gh8u038xb/Geoff%20Option%20B.mp4?dl=0" TargetMode="External"/><Relationship Id="rId2" Type="http://schemas.openxmlformats.org/officeDocument/2006/relationships/slide" Target="../slides/slide32.xml"/><Relationship Id="rId1" Type="http://schemas.openxmlformats.org/officeDocument/2006/relationships/notesMaster" Target="../notesMasters/notesMaster1.xml"/><Relationship Id="rId6" Type="http://schemas.openxmlformats.org/officeDocument/2006/relationships/hyperlink" Target="https://www.dropbox.com/sh/peagkn6vidov27l/AAB5oJHs7KAKSuaPP10gLqRFa?dl=0&amp;preview=Eileen+After+Review+190516.mp4" TargetMode="External"/><Relationship Id="rId5" Type="http://schemas.openxmlformats.org/officeDocument/2006/relationships/hyperlink" Target="https://www.dropbox.com/sh/qd9yrpe481dw3vx/AAApU-HX0U-kAjQ8L-l1JxLja?dl=0" TargetMode="External"/><Relationship Id="rId4" Type="http://schemas.openxmlformats.org/officeDocument/2006/relationships/hyperlink" Target="https://www.dropbox.com/s/0cctg73scsr3eem/11%20Ian%20Hamm_Big_Assembly_07_190905%20Sound%20and%20Colour%20DB.mp4?dl=0"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michaelcook.net.au/projects/mother" TargetMode="External"/><Relationship Id="rId2" Type="http://schemas.openxmlformats.org/officeDocument/2006/relationships/slide" Target="../slides/slide34.xml"/><Relationship Id="rId1" Type="http://schemas.openxmlformats.org/officeDocument/2006/relationships/notesMaster" Target="../notesMasters/notesMaster1.xml"/><Relationship Id="rId5" Type="http://schemas.openxmlformats.org/officeDocument/2006/relationships/hyperlink" Target="https://www.sbs.com.au/ondemand/tv-program/lousy-little-sixpence/939052099778" TargetMode="External"/><Relationship Id="rId4" Type="http://schemas.openxmlformats.org/officeDocument/2006/relationships/hyperlink" Target="https://healingfoundation.org.au/resources/marlees-mob/"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8" Type="http://schemas.openxmlformats.org/officeDocument/2006/relationships/hyperlink" Target="https://www.youtube.com/watch?v=3-wMbFntrTo" TargetMode="External"/><Relationship Id="rId3" Type="http://schemas.openxmlformats.org/officeDocument/2006/relationships/hyperlink" Target="https://musicfeeds.com.au/news/briggs-shares-powerful-music-video-for-the-children-came-back/" TargetMode="External"/><Relationship Id="rId7" Type="http://schemas.openxmlformats.org/officeDocument/2006/relationships/hyperlink" Target="https://www.dropbox.com/sh/peagkn6vidov27l/AAB5oJHs7KAKSuaPP10gLqRFa?dl=0&amp;preview=Joyce+After+Review+190516.mp4" TargetMode="External"/><Relationship Id="rId2" Type="http://schemas.openxmlformats.org/officeDocument/2006/relationships/slide" Target="../slides/slide37.xml"/><Relationship Id="rId1" Type="http://schemas.openxmlformats.org/officeDocument/2006/relationships/notesMaster" Target="../notesMasters/notesMaster1.xml"/><Relationship Id="rId6" Type="http://schemas.openxmlformats.org/officeDocument/2006/relationships/hyperlink" Target="https://www.dropbox.com/s/2nwk0qiqkvqshdu/Brian%27s%20Story1st%20film.mp4?dl=0" TargetMode="External"/><Relationship Id="rId5" Type="http://schemas.openxmlformats.org/officeDocument/2006/relationships/hyperlink" Target="https://www.lyrics.com/lyric/4503696/Archie+Roach/Took+the+Children+Away" TargetMode="External"/><Relationship Id="rId10" Type="http://schemas.openxmlformats.org/officeDocument/2006/relationships/hyperlink" Target="https://www.kanopy.com/en/product/murundak-songs-freedom-0" TargetMode="External"/><Relationship Id="rId4" Type="http://schemas.openxmlformats.org/officeDocument/2006/relationships/hyperlink" Target="https://eprints.qut.edu.au/219456/1/61361.pdf" TargetMode="External"/><Relationship Id="rId9" Type="http://schemas.openxmlformats.org/officeDocument/2006/relationships/hyperlink" Target="https://quod.lib.umich.edu/m/mp/9460447.0004.202/--singing-trauma-trails-songs-of-the-stolen-generations?rgn=main;view=fulltext"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youtube.com/watch?v=IL_DBNkkcSE"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dropbox.com/s/2nwk0qiqkvqshdu/Brian%27s%20Story1st%20film.mp4?dl=0"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s://www.dropbox.com/sh/peagkn6vidov27l/AAB5oJHs7KAKSuaPP10gLqRFa?dl=0&amp;preview=Joyce+After+Review+190516.mp4"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youtube.com/watch?v=3-wMbFntrTo"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youtube.com/watch?v=3-wMbFntrTo"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youtube.com/watch?v=3-wMbFntrTo" TargetMode="External"/><Relationship Id="rId2" Type="http://schemas.openxmlformats.org/officeDocument/2006/relationships/slide" Target="../slides/slide44.xml"/><Relationship Id="rId1" Type="http://schemas.openxmlformats.org/officeDocument/2006/relationships/notesMaster" Target="../notesMasters/notesMaster1.xml"/><Relationship Id="rId4" Type="http://schemas.openxmlformats.org/officeDocument/2006/relationships/hyperlink" Target="https://www.youtube.com/watch?v=UhSBHSuFNtU" TargetMode="Externa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mailto:resources@healingfoundation.org.au"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1</a:t>
            </a:fld>
            <a:endParaRPr lang="en-AU"/>
          </a:p>
        </p:txBody>
      </p:sp>
    </p:spTree>
    <p:extLst>
      <p:ext uri="{BB962C8B-B14F-4D97-AF65-F5344CB8AC3E}">
        <p14:creationId xmlns:p14="http://schemas.microsoft.com/office/powerpoint/2010/main" val="40679921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US">
                <a:solidFill>
                  <a:srgbClr val="8F439A"/>
                </a:solidFill>
              </a:rPr>
              <a:t>More information:</a:t>
            </a:r>
            <a:endParaRPr lang="en-US">
              <a:solidFill>
                <a:srgbClr val="8F439A"/>
              </a:solidFill>
              <a:cs typeface="Calibri" panose="020F0502020204030204"/>
            </a:endParaRPr>
          </a:p>
          <a:p>
            <a:pPr marL="171450" indent="-171450">
              <a:spcBef>
                <a:spcPts val="1000"/>
              </a:spcBef>
              <a:buFont typeface="Arial"/>
              <a:buChar char="•"/>
            </a:pPr>
            <a:r>
              <a:rPr lang="en-US">
                <a:solidFill>
                  <a:srgbClr val="8F439A"/>
                </a:solidFill>
              </a:rPr>
              <a:t>First Nations children were removed by government authorities from the mid-1800s to the 1970s. In the 1860s, Victoria became the first state to pass laws </a:t>
            </a:r>
            <a:r>
              <a:rPr lang="en-US" err="1">
                <a:solidFill>
                  <a:srgbClr val="8F439A"/>
                </a:solidFill>
              </a:rPr>
              <a:t>authorising</a:t>
            </a:r>
            <a:r>
              <a:rPr lang="en-US">
                <a:solidFill>
                  <a:srgbClr val="8F439A"/>
                </a:solidFill>
              </a:rPr>
              <a:t> the removal of First Nations children from their families. </a:t>
            </a:r>
            <a:endParaRPr lang="en-US">
              <a:solidFill>
                <a:srgbClr val="8F439A"/>
              </a:solidFill>
              <a:ea typeface="Calibri" panose="020F0502020204030204"/>
              <a:cs typeface="Calibri" panose="020F0502020204030204"/>
            </a:endParaRPr>
          </a:p>
          <a:p>
            <a:pPr marL="171450" indent="-171450">
              <a:spcBef>
                <a:spcPts val="1000"/>
              </a:spcBef>
              <a:buFont typeface="Arial"/>
              <a:buChar char="•"/>
            </a:pPr>
            <a:r>
              <a:rPr lang="en-US">
                <a:solidFill>
                  <a:srgbClr val="8F439A"/>
                </a:solidFill>
              </a:rPr>
              <a:t>Similar policies were later adopted by other states and territories – and by the federal government when it was established in the 1900s. </a:t>
            </a:r>
            <a:endParaRPr lang="en-US">
              <a:solidFill>
                <a:srgbClr val="8F439A"/>
              </a:solidFill>
              <a:ea typeface="Calibri" panose="020F0502020204030204"/>
              <a:cs typeface="Calibri" panose="020F0502020204030204"/>
            </a:endParaRPr>
          </a:p>
          <a:p>
            <a:pPr marL="171450" indent="-171450">
              <a:spcBef>
                <a:spcPts val="1000"/>
              </a:spcBef>
              <a:buFont typeface="Arial"/>
              <a:buChar char="•"/>
            </a:pPr>
            <a:r>
              <a:rPr lang="en-US">
                <a:solidFill>
                  <a:srgbClr val="8F439A"/>
                </a:solidFill>
              </a:rPr>
              <a:t>For about a century, thousands of children were taken from their families, communities and culture, many never to be returned. </a:t>
            </a:r>
            <a:endParaRPr lang="en-US">
              <a:solidFill>
                <a:srgbClr val="8F439A"/>
              </a:solidFill>
              <a:ea typeface="Calibri" panose="020F0502020204030204"/>
              <a:cs typeface="Calibri" panose="020F0502020204030204"/>
            </a:endParaRPr>
          </a:p>
          <a:p>
            <a:pPr marL="171450" indent="-171450">
              <a:spcBef>
                <a:spcPts val="1000"/>
              </a:spcBef>
              <a:buFont typeface="Arial"/>
              <a:buChar char="•"/>
            </a:pPr>
            <a:r>
              <a:rPr lang="en-US">
                <a:solidFill>
                  <a:srgbClr val="8F439A"/>
                </a:solidFill>
              </a:rPr>
              <a:t>These children are known as Stolen Generations survivors, or Stolen Children. They were taken by the police, from their homes, and on their way to or from school, and placed in more than 480 institutions, adopted or fostered by non-Indigenous people and often subjected to abuse. The children were denied all access to their culture, they were not allowed to speak their language and they were punished if they did. </a:t>
            </a:r>
            <a:endParaRPr lang="en-US">
              <a:solidFill>
                <a:srgbClr val="8F439A"/>
              </a:solidFill>
              <a:ea typeface="Calibri" panose="020F0502020204030204"/>
              <a:cs typeface="Calibri" panose="020F0502020204030204"/>
            </a:endParaRPr>
          </a:p>
          <a:p>
            <a:pPr marL="171450" indent="-171450">
              <a:spcBef>
                <a:spcPts val="1000"/>
              </a:spcBef>
              <a:buFont typeface="Arial"/>
              <a:buChar char="•"/>
            </a:pPr>
            <a:r>
              <a:rPr lang="en-US">
                <a:solidFill>
                  <a:srgbClr val="8F439A"/>
                </a:solidFill>
              </a:rPr>
              <a:t>There are currently more than 33,000 Stolen Generations survivors in Australia. More than one third of all First Nations peoples are their descendants. In Western Australia, more than half of the population have Stolen Generation links.</a:t>
            </a:r>
            <a:endParaRPr lang="en-US">
              <a:solidFill>
                <a:srgbClr val="8F439A"/>
              </a:solidFill>
              <a:ea typeface="Calibri" panose="020F0502020204030204"/>
              <a:cs typeface="Calibri" panose="020F0502020204030204"/>
            </a:endParaRPr>
          </a:p>
          <a:p>
            <a:pPr marL="171450" indent="-171450">
              <a:buFont typeface="Arial"/>
              <a:buChar char="•"/>
            </a:pPr>
            <a:endParaRPr lang="en-AU">
              <a:solidFill>
                <a:srgbClr val="8F439A"/>
              </a:solidFill>
            </a:endParaRPr>
          </a:p>
          <a:p>
            <a:pPr marL="285750" indent="-285750">
              <a:buFont typeface="Arial"/>
              <a:buChar char="•"/>
            </a:pPr>
            <a:endParaRPr lang="en-US">
              <a:solidFill>
                <a:srgbClr val="8F439A"/>
              </a:solidFill>
              <a:latin typeface="Glober Bold"/>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10</a:t>
            </a:fld>
            <a:endParaRPr lang="en-AU"/>
          </a:p>
        </p:txBody>
      </p:sp>
    </p:spTree>
    <p:extLst>
      <p:ext uri="{BB962C8B-B14F-4D97-AF65-F5344CB8AC3E}">
        <p14:creationId xmlns:p14="http://schemas.microsoft.com/office/powerpoint/2010/main" val="34972029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solidFill>
                  <a:srgbClr val="8F439A"/>
                </a:solidFill>
              </a:rPr>
              <a:t>Link to </a:t>
            </a:r>
            <a:r>
              <a:rPr lang="en-AU" b="1" i="1">
                <a:solidFill>
                  <a:srgbClr val="8F439A"/>
                </a:solidFill>
              </a:rPr>
              <a:t>Make Healing Happen </a:t>
            </a:r>
            <a:r>
              <a:rPr lang="en-AU" b="1">
                <a:solidFill>
                  <a:srgbClr val="8F439A"/>
                </a:solidFill>
              </a:rPr>
              <a:t>report</a:t>
            </a:r>
            <a:r>
              <a:rPr lang="en-AU">
                <a:solidFill>
                  <a:srgbClr val="8F439A"/>
                </a:solidFill>
              </a:rPr>
              <a:t>: </a:t>
            </a:r>
            <a:r>
              <a:rPr lang="en-AU">
                <a:solidFill>
                  <a:srgbClr val="8F439A"/>
                </a:solidFill>
                <a:hlinkClick r:id="rId3"/>
              </a:rPr>
              <a:t>www.healingfoundation.org.au/make-healing-happen/</a:t>
            </a:r>
            <a:endParaRPr lang="en-US">
              <a:solidFill>
                <a:srgbClr val="8F439A"/>
              </a:solidFill>
            </a:endParaRPr>
          </a:p>
          <a:p>
            <a:r>
              <a:rPr lang="en-AU">
                <a:solidFill>
                  <a:srgbClr val="8F439A"/>
                </a:solidFill>
              </a:rPr>
              <a:t>The overview (which is only 4 pages) can be found on the same page via the ‘Download the overview’ button</a:t>
            </a:r>
            <a:endParaRPr lang="en-US"/>
          </a:p>
        </p:txBody>
      </p:sp>
      <p:sp>
        <p:nvSpPr>
          <p:cNvPr id="4" name="Slide Number Placeholder 3"/>
          <p:cNvSpPr>
            <a:spLocks noGrp="1"/>
          </p:cNvSpPr>
          <p:nvPr>
            <p:ph type="sldNum" sz="quarter" idx="5"/>
          </p:nvPr>
        </p:nvSpPr>
        <p:spPr/>
        <p:txBody>
          <a:bodyPr/>
          <a:lstStyle/>
          <a:p>
            <a:fld id="{3FB9F427-FC02-4E29-B27A-E11F9C680BCA}" type="slidenum">
              <a:rPr lang="en-AU" smtClean="0"/>
              <a:t>11</a:t>
            </a:fld>
            <a:endParaRPr lang="en-AU"/>
          </a:p>
        </p:txBody>
      </p:sp>
    </p:spTree>
    <p:extLst>
      <p:ext uri="{BB962C8B-B14F-4D97-AF65-F5344CB8AC3E}">
        <p14:creationId xmlns:p14="http://schemas.microsoft.com/office/powerpoint/2010/main" val="34975296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AU">
                <a:solidFill>
                  <a:srgbClr val="8F439A"/>
                </a:solidFill>
              </a:rPr>
              <a:t>Link to video: </a:t>
            </a:r>
            <a:r>
              <a:rPr lang="en-AU">
                <a:solidFill>
                  <a:srgbClr val="8F439A"/>
                </a:solidFill>
                <a:hlinkClick r:id="rId3"/>
              </a:rPr>
              <a:t>https://www.youtube.com/watch?v=vlqx8EYvRbQ</a:t>
            </a:r>
            <a:endParaRPr lang="en-US"/>
          </a:p>
          <a:p>
            <a:pPr marL="171450" indent="-171450">
              <a:buFont typeface="Arial"/>
              <a:buChar char="•"/>
            </a:pPr>
            <a:endParaRPr lang="en-AU">
              <a:solidFill>
                <a:srgbClr val="8F439A"/>
              </a:solidFill>
            </a:endParaRPr>
          </a:p>
          <a:p>
            <a:pPr marL="285750" indent="-285750">
              <a:buFont typeface="Arial"/>
              <a:buChar char="•"/>
            </a:pPr>
            <a:endParaRPr lang="en-US">
              <a:solidFill>
                <a:srgbClr val="8F439A"/>
              </a:solidFill>
              <a:latin typeface="Glober Bold"/>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12</a:t>
            </a:fld>
            <a:endParaRPr lang="en-AU"/>
          </a:p>
        </p:txBody>
      </p:sp>
    </p:spTree>
    <p:extLst>
      <p:ext uri="{BB962C8B-B14F-4D97-AF65-F5344CB8AC3E}">
        <p14:creationId xmlns:p14="http://schemas.microsoft.com/office/powerpoint/2010/main" val="31982338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US">
                <a:solidFill>
                  <a:srgbClr val="8F439A"/>
                </a:solidFill>
              </a:rPr>
              <a:t>Use this slide to discuss what intergenerational trauma means and how it impacts Stolen Generations descendants. Information from the lesson plan is provided below.</a:t>
            </a:r>
          </a:p>
          <a:p>
            <a:pPr marL="171450" indent="-171450">
              <a:spcBef>
                <a:spcPts val="1000"/>
              </a:spcBef>
              <a:buFont typeface="Arial"/>
              <a:buChar char="•"/>
            </a:pPr>
            <a:r>
              <a:rPr lang="en-US">
                <a:solidFill>
                  <a:srgbClr val="8F439A"/>
                </a:solidFill>
              </a:rPr>
              <a:t>Trauma in First Nations communities is not just experienced individually but between generations and across communities. The ripple effect is felt far and wide.</a:t>
            </a:r>
            <a:endParaRPr lang="en-US">
              <a:solidFill>
                <a:srgbClr val="8F439A"/>
              </a:solidFill>
              <a:ea typeface="Calibri" panose="020F0502020204030204"/>
              <a:cs typeface="Calibri" panose="020F0502020204030204"/>
            </a:endParaRPr>
          </a:p>
          <a:p>
            <a:pPr marL="171450" indent="-171450">
              <a:spcBef>
                <a:spcPts val="1000"/>
              </a:spcBef>
              <a:buFont typeface="Arial"/>
              <a:buChar char="•"/>
            </a:pPr>
            <a:r>
              <a:rPr lang="en-US">
                <a:solidFill>
                  <a:srgbClr val="8F439A"/>
                </a:solidFill>
              </a:rPr>
              <a:t>If people don’t have the opportunity to heal from trauma, they may unknowingly pass it on to others through their </a:t>
            </a:r>
            <a:r>
              <a:rPr lang="en-US" err="1">
                <a:solidFill>
                  <a:srgbClr val="8F439A"/>
                </a:solidFill>
              </a:rPr>
              <a:t>behaviour</a:t>
            </a:r>
            <a:r>
              <a:rPr lang="en-US">
                <a:solidFill>
                  <a:srgbClr val="8F439A"/>
                </a:solidFill>
              </a:rPr>
              <a:t>. Their children may experience disconnection from their extended families and culture and have high levels of stress. This creates a cycle of trauma, where the impact is passed from one generation to the next. In Australia, intergenerational trauma predominantly affects the children, grandchildren and future generations of the Stolen Generations.</a:t>
            </a:r>
            <a:endParaRPr lang="en-US">
              <a:solidFill>
                <a:srgbClr val="8F439A"/>
              </a:solidFill>
              <a:ea typeface="Calibri" panose="020F0502020204030204"/>
              <a:cs typeface="Calibri" panose="020F0502020204030204"/>
            </a:endParaRPr>
          </a:p>
          <a:p>
            <a:pPr>
              <a:spcBef>
                <a:spcPts val="1000"/>
              </a:spcBef>
            </a:pPr>
            <a:r>
              <a:rPr lang="en-US">
                <a:solidFill>
                  <a:srgbClr val="8F439A"/>
                </a:solidFill>
              </a:rPr>
              <a:t>Report link: </a:t>
            </a:r>
            <a:r>
              <a:rPr lang="en-US">
                <a:solidFill>
                  <a:srgbClr val="8F439A"/>
                </a:solidFill>
                <a:hlinkClick r:id="rId3"/>
              </a:rPr>
              <a:t>https://healingfoundation.org.au/aihwchildrensreport/</a:t>
            </a:r>
            <a:r>
              <a:rPr lang="en-US">
                <a:solidFill>
                  <a:srgbClr val="8F439A"/>
                </a:solidFill>
              </a:rPr>
              <a:t> </a:t>
            </a:r>
            <a:endParaRPr lang="en-US">
              <a:solidFill>
                <a:srgbClr val="8F439A"/>
              </a:solidFill>
              <a:ea typeface="Calibri" panose="020F0502020204030204"/>
              <a:cs typeface="Calibri" panose="020F0502020204030204"/>
            </a:endParaRPr>
          </a:p>
          <a:p>
            <a:endParaRPr lang="en-AU">
              <a:solidFill>
                <a:srgbClr val="8F439A"/>
              </a:solidFill>
              <a:ea typeface="Calibri" panose="020F0502020204030204"/>
              <a:cs typeface="Calibri"/>
            </a:endParaRPr>
          </a:p>
          <a:p>
            <a:pPr>
              <a:spcBef>
                <a:spcPts val="1000"/>
              </a:spcBef>
            </a:pPr>
            <a:endParaRPr lang="en-AU">
              <a:solidFill>
                <a:srgbClr val="8F439A"/>
              </a:solidFill>
              <a:ea typeface="Calibri" panose="020F0502020204030204"/>
              <a:cs typeface="Calibri"/>
            </a:endParaRPr>
          </a:p>
          <a:p>
            <a:pPr marL="171450" indent="-171450">
              <a:buFont typeface="Arial"/>
              <a:buChar char="•"/>
            </a:pPr>
            <a:endParaRPr lang="en-AU">
              <a:solidFill>
                <a:srgbClr val="8F439A"/>
              </a:solidFill>
              <a:ea typeface="Calibri" panose="020F0502020204030204"/>
              <a:cs typeface="Calibri"/>
            </a:endParaRPr>
          </a:p>
          <a:p>
            <a:pPr marL="285750" indent="-285750">
              <a:buFont typeface="Arial"/>
              <a:buChar char="•"/>
            </a:pPr>
            <a:endParaRPr lang="en-US">
              <a:solidFill>
                <a:srgbClr val="8F439A"/>
              </a:solidFill>
              <a:latin typeface="Glober Bold"/>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13</a:t>
            </a:fld>
            <a:endParaRPr lang="en-AU"/>
          </a:p>
        </p:txBody>
      </p:sp>
    </p:spTree>
    <p:extLst>
      <p:ext uri="{BB962C8B-B14F-4D97-AF65-F5344CB8AC3E}">
        <p14:creationId xmlns:p14="http://schemas.microsoft.com/office/powerpoint/2010/main" val="41566623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AU">
                <a:solidFill>
                  <a:srgbClr val="8F439A"/>
                </a:solidFill>
              </a:rPr>
              <a:t>Link to </a:t>
            </a:r>
            <a:r>
              <a:rPr lang="en-AU" i="1">
                <a:solidFill>
                  <a:srgbClr val="8F439A"/>
                </a:solidFill>
              </a:rPr>
              <a:t>Bringing Them Home 20 Years on </a:t>
            </a:r>
            <a:r>
              <a:rPr lang="en-AU">
                <a:solidFill>
                  <a:srgbClr val="8F439A"/>
                </a:solidFill>
              </a:rPr>
              <a:t>report: </a:t>
            </a:r>
            <a:r>
              <a:rPr lang="en-AU">
                <a:solidFill>
                  <a:srgbClr val="8F439A"/>
                </a:solidFill>
                <a:hlinkClick r:id="rId3"/>
              </a:rPr>
              <a:t>https://healingfoundation.org.au/bringing-them-home/</a:t>
            </a:r>
            <a:r>
              <a:rPr lang="en-AU">
                <a:solidFill>
                  <a:srgbClr val="8F439A"/>
                </a:solidFill>
              </a:rPr>
              <a:t> </a:t>
            </a:r>
            <a:endParaRPr lang="en-US">
              <a:solidFill>
                <a:srgbClr val="8F439A"/>
              </a:solidFill>
              <a:cs typeface="Calibri" panose="020F0502020204030204"/>
            </a:endParaRPr>
          </a:p>
          <a:p>
            <a:r>
              <a:rPr lang="en-AU">
                <a:solidFill>
                  <a:srgbClr val="8F439A"/>
                </a:solidFill>
              </a:rPr>
              <a:t>There are a range of fact sheets and releases about the report that you may guide your students to use at the link above</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14</a:t>
            </a:fld>
            <a:endParaRPr lang="en-AU"/>
          </a:p>
        </p:txBody>
      </p:sp>
    </p:spTree>
    <p:extLst>
      <p:ext uri="{BB962C8B-B14F-4D97-AF65-F5344CB8AC3E}">
        <p14:creationId xmlns:p14="http://schemas.microsoft.com/office/powerpoint/2010/main" val="13274130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0000"/>
                </a:solidFill>
              </a:rPr>
              <a:t>Through the work of artist Michael Cook, students can explore the visual representation of emotions that are depicted in the journey of a woman in a deserted Australian landscape. The ‘mother’ is always alone, her baby absent.</a:t>
            </a:r>
            <a:endParaRPr lang="en-US"/>
          </a:p>
          <a:p>
            <a:endParaRPr lang="en-US">
              <a:solidFill>
                <a:srgbClr val="000000"/>
              </a:solidFill>
            </a:endParaRPr>
          </a:p>
          <a:p>
            <a:r>
              <a:rPr lang="en-US">
                <a:solidFill>
                  <a:srgbClr val="000000"/>
                </a:solidFill>
              </a:rPr>
              <a:t>Link to image: </a:t>
            </a:r>
            <a:r>
              <a:rPr lang="en-US">
                <a:solidFill>
                  <a:srgbClr val="000000"/>
                </a:solidFill>
                <a:hlinkClick r:id="rId3"/>
              </a:rPr>
              <a:t>https://www.michaelcook.net.au/projects/mother</a:t>
            </a:r>
            <a:r>
              <a:rPr lang="en-US">
                <a:solidFill>
                  <a:srgbClr val="000000"/>
                </a:solidFill>
              </a:rPr>
              <a:t> </a:t>
            </a:r>
            <a:endParaRPr lang="en-US">
              <a:ea typeface="Calibri"/>
              <a:cs typeface="Calibri"/>
            </a:endParaRPr>
          </a:p>
          <a:p>
            <a:pPr>
              <a:buFont typeface="Arial"/>
            </a:pPr>
            <a:endParaRPr lang="en-US" b="1" i="1">
              <a:solidFill>
                <a:srgbClr val="000000"/>
              </a:solidFill>
              <a:latin typeface="Calibri"/>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15</a:t>
            </a:fld>
            <a:endParaRPr lang="en-AU"/>
          </a:p>
        </p:txBody>
      </p:sp>
    </p:spTree>
    <p:extLst>
      <p:ext uri="{BB962C8B-B14F-4D97-AF65-F5344CB8AC3E}">
        <p14:creationId xmlns:p14="http://schemas.microsoft.com/office/powerpoint/2010/main" val="13465484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US"/>
              <a:t>Remind students about their understanding of a culturally safe classroom.</a:t>
            </a:r>
          </a:p>
          <a:p>
            <a:pPr>
              <a:spcBef>
                <a:spcPts val="1000"/>
              </a:spcBef>
            </a:pPr>
            <a:r>
              <a:rPr lang="en-US"/>
              <a:t>Image credit: </a:t>
            </a:r>
            <a:r>
              <a:rPr lang="en-US" err="1"/>
              <a:t>Sketchify</a:t>
            </a:r>
            <a:r>
              <a:rPr lang="en-US"/>
              <a:t> from Canva</a:t>
            </a:r>
          </a:p>
          <a:p>
            <a:pPr marL="171450" indent="-171450">
              <a:spcBef>
                <a:spcPts val="1000"/>
              </a:spcBef>
              <a:buFont typeface="Arial"/>
              <a:buChar char="•"/>
            </a:pPr>
            <a:endParaRPr lang="en-US">
              <a:solidFill>
                <a:srgbClr val="000000"/>
              </a:solidFill>
              <a:latin typeface="Calibri"/>
              <a:ea typeface="Calibri"/>
              <a:cs typeface="Calibri"/>
            </a:endParaRPr>
          </a:p>
          <a:p>
            <a:pPr marL="171450" indent="-171450">
              <a:buFont typeface="Arial"/>
              <a:buChar char="•"/>
            </a:pPr>
            <a:endParaRPr lang="en-US" b="1" i="1">
              <a:solidFill>
                <a:srgbClr val="000000"/>
              </a:solidFill>
              <a:latin typeface="Calibri"/>
              <a:ea typeface="Calibri"/>
              <a:cs typeface="Calibri"/>
            </a:endParaRPr>
          </a:p>
          <a:p>
            <a:pPr marL="285750" indent="-285750">
              <a:buFont typeface="Arial"/>
              <a:buChar char="•"/>
            </a:pPr>
            <a:endParaRPr lang="en-US">
              <a:solidFill>
                <a:srgbClr val="8F439A"/>
              </a:solidFill>
              <a:latin typeface="Glober Bold"/>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16</a:t>
            </a:fld>
            <a:endParaRPr lang="en-AU"/>
          </a:p>
        </p:txBody>
      </p:sp>
    </p:spTree>
    <p:extLst>
      <p:ext uri="{BB962C8B-B14F-4D97-AF65-F5344CB8AC3E}">
        <p14:creationId xmlns:p14="http://schemas.microsoft.com/office/powerpoint/2010/main" val="4490245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Create the yarning circle and discuss the cultural significance and protocol of starting and ending the class this way</a:t>
            </a:r>
            <a:endParaRPr lang="en-US"/>
          </a:p>
          <a:p>
            <a:endParaRPr lang="en-AU"/>
          </a:p>
          <a:p>
            <a:r>
              <a:rPr lang="en-AU"/>
              <a:t>Place copies of Michael Cook’s artwork series Mother on the floor inside the circle so students can see all pieces in the series. Place a Post-it note with a number from 1-7 on top of each artwork.</a:t>
            </a:r>
            <a:endParaRPr lang="en-US"/>
          </a:p>
        </p:txBody>
      </p:sp>
      <p:sp>
        <p:nvSpPr>
          <p:cNvPr id="4" name="Slide Number Placeholder 3"/>
          <p:cNvSpPr>
            <a:spLocks noGrp="1"/>
          </p:cNvSpPr>
          <p:nvPr>
            <p:ph type="sldNum" sz="quarter" idx="5"/>
          </p:nvPr>
        </p:nvSpPr>
        <p:spPr/>
        <p:txBody>
          <a:bodyPr/>
          <a:lstStyle/>
          <a:p>
            <a:fld id="{3FB9F427-FC02-4E29-B27A-E11F9C680BCA}" type="slidenum">
              <a:rPr lang="en-AU" smtClean="0"/>
              <a:t>17</a:t>
            </a:fld>
            <a:endParaRPr lang="en-AU"/>
          </a:p>
        </p:txBody>
      </p:sp>
    </p:spTree>
    <p:extLst>
      <p:ext uri="{BB962C8B-B14F-4D97-AF65-F5344CB8AC3E}">
        <p14:creationId xmlns:p14="http://schemas.microsoft.com/office/powerpoint/2010/main" val="19598946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As students complete this activity, move around the room and make note of interesting and thoughtful responses from students – record these on the board as students continue discussing</a:t>
            </a:r>
            <a:endParaRPr lang="en-US"/>
          </a:p>
          <a:p>
            <a:endParaRPr lang="en-AU"/>
          </a:p>
          <a:p>
            <a:r>
              <a:rPr lang="en-AU"/>
              <a:t>Provide students with timeframes for each part of activity – e.g. 10 minutes to research in pairs, 5 minutes to discuss in groups</a:t>
            </a:r>
            <a:endParaRPr lang="en-US"/>
          </a:p>
        </p:txBody>
      </p:sp>
      <p:sp>
        <p:nvSpPr>
          <p:cNvPr id="4" name="Slide Number Placeholder 3"/>
          <p:cNvSpPr>
            <a:spLocks noGrp="1"/>
          </p:cNvSpPr>
          <p:nvPr>
            <p:ph type="sldNum" sz="quarter" idx="5"/>
          </p:nvPr>
        </p:nvSpPr>
        <p:spPr/>
        <p:txBody>
          <a:bodyPr/>
          <a:lstStyle/>
          <a:p>
            <a:fld id="{3FB9F427-FC02-4E29-B27A-E11F9C680BCA}" type="slidenum">
              <a:rPr lang="en-AU" smtClean="0"/>
              <a:t>18</a:t>
            </a:fld>
            <a:endParaRPr lang="en-AU"/>
          </a:p>
        </p:txBody>
      </p:sp>
    </p:spTree>
    <p:extLst>
      <p:ext uri="{BB962C8B-B14F-4D97-AF65-F5344CB8AC3E}">
        <p14:creationId xmlns:p14="http://schemas.microsoft.com/office/powerpoint/2010/main" val="19454691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Use this slide to give students space to reflect on their learning and present what they have created.</a:t>
            </a:r>
          </a:p>
          <a:p>
            <a:endParaRPr lang="en-US">
              <a:ea typeface="Calibri"/>
              <a:cs typeface="Calibri"/>
            </a:endParaRPr>
          </a:p>
          <a:p>
            <a:r>
              <a:rPr lang="en-US"/>
              <a:t>End the session with a yarning circle, with Cook’s artwork in the middle, and share ideas, thoughts and feelings.</a:t>
            </a:r>
            <a:endParaRPr lang="en-US">
              <a:ea typeface="Calibri"/>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21</a:t>
            </a:fld>
            <a:endParaRPr lang="en-AU"/>
          </a:p>
        </p:txBody>
      </p:sp>
    </p:spTree>
    <p:extLst>
      <p:ext uri="{BB962C8B-B14F-4D97-AF65-F5344CB8AC3E}">
        <p14:creationId xmlns:p14="http://schemas.microsoft.com/office/powerpoint/2010/main" val="3937835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b="1" i="1"/>
              <a:t>Update this slide with the </a:t>
            </a:r>
            <a:r>
              <a:rPr lang="en-AU" b="1" i="1" u="sng"/>
              <a:t>name of your school/ class</a:t>
            </a:r>
            <a:r>
              <a:rPr lang="en-AU" b="1" i="1"/>
              <a:t> and the name of the </a:t>
            </a:r>
            <a:r>
              <a:rPr lang="en-AU" b="1" i="1" u="sng"/>
              <a:t>land/s</a:t>
            </a:r>
            <a:r>
              <a:rPr lang="en-AU" b="1" i="1"/>
              <a:t> on which you're presenting the lesson on.  </a:t>
            </a:r>
            <a:endParaRPr lang="en-AU">
              <a:solidFill>
                <a:srgbClr val="000000"/>
              </a:solidFill>
              <a:latin typeface="Calibri"/>
              <a:cs typeface="Calibri"/>
            </a:endParaRPr>
          </a:p>
          <a:p>
            <a:pPr marL="171450" indent="-171450">
              <a:buFont typeface="Arial" panose="020B0604020202020204" pitchFamily="34" charset="0"/>
              <a:buChar char="•"/>
            </a:pPr>
            <a:r>
              <a:rPr lang="en-AU">
                <a:solidFill>
                  <a:srgbClr val="000000"/>
                </a:solidFill>
                <a:latin typeface="Calibri"/>
                <a:cs typeface="Calibri"/>
              </a:rPr>
              <a:t>You may choose to make the wording of this acknowledgement more specific to your land/school/experiences. The acknowledgement isn't a script that we have to follow, you may even introduce the unit by working with students to write an acknowledgement for your class.</a:t>
            </a:r>
            <a:endParaRPr lang="en-AU" i="1">
              <a:solidFill>
                <a:srgbClr val="000000"/>
              </a:solidFill>
              <a:latin typeface="Calibri"/>
              <a:cs typeface="Calibri"/>
            </a:endParaRPr>
          </a:p>
          <a:p>
            <a:pPr marL="171450" indent="-171450">
              <a:buFont typeface="Arial" panose="020B0604020202020204" pitchFamily="34" charset="0"/>
              <a:buChar char="•"/>
            </a:pPr>
            <a:r>
              <a:rPr lang="en-AU">
                <a:solidFill>
                  <a:srgbClr val="000000"/>
                </a:solidFill>
              </a:rPr>
              <a:t>Image credit: </a:t>
            </a:r>
            <a:r>
              <a:rPr lang="en-AU">
                <a:solidFill>
                  <a:srgbClr val="000000"/>
                </a:solidFill>
                <a:hlinkClick r:id="rId3"/>
              </a:rPr>
              <a:t>https://ipaustralia.libguides.com/c.php?g=451400&amp;p=3082380</a:t>
            </a:r>
            <a:r>
              <a:rPr lang="en-AU">
                <a:solidFill>
                  <a:srgbClr val="000000"/>
                </a:solidFill>
              </a:rPr>
              <a:t> </a:t>
            </a:r>
            <a:endParaRPr lang="en-AU">
              <a:solidFill>
                <a:srgbClr val="000000"/>
              </a:solidFill>
              <a:latin typeface="Calibri"/>
              <a:ea typeface="Calibri"/>
              <a:cs typeface="Calibri"/>
            </a:endParaRPr>
          </a:p>
          <a:p>
            <a:pPr marL="171450" indent="-171450">
              <a:buFont typeface="Arial,Sans-Serif" panose="020B0604020202020204" pitchFamily="34" charset="0"/>
              <a:buChar char="•"/>
            </a:pPr>
            <a:endParaRPr lang="en-AU">
              <a:solidFill>
                <a:srgbClr val="000000"/>
              </a:solidFill>
              <a:latin typeface="Calibri"/>
              <a:ea typeface="Calibri"/>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2</a:t>
            </a:fld>
            <a:endParaRPr lang="en-AU"/>
          </a:p>
        </p:txBody>
      </p:sp>
    </p:spTree>
    <p:extLst>
      <p:ext uri="{BB962C8B-B14F-4D97-AF65-F5344CB8AC3E}">
        <p14:creationId xmlns:p14="http://schemas.microsoft.com/office/powerpoint/2010/main" val="27439835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activity, Archie Roach’s song ‘Took the Children Away’ will lead students through an emotional journey while learning about the power of sharing your story.</a:t>
            </a:r>
            <a:endParaRPr lang="en-AU"/>
          </a:p>
          <a:p>
            <a:endParaRPr lang="en-US">
              <a:cs typeface="+mn-lt"/>
            </a:endParaRPr>
          </a:p>
          <a:p>
            <a:r>
              <a:rPr lang="en-US">
                <a:cs typeface="+mn-lt"/>
              </a:rPr>
              <a:t>Image credit: </a:t>
            </a:r>
            <a:r>
              <a:rPr lang="en-US"/>
              <a:t>Vivid Sydney/Lisa </a:t>
            </a:r>
            <a:r>
              <a:rPr lang="en-US" err="1"/>
              <a:t>Businovski</a:t>
            </a:r>
            <a:r>
              <a:rPr lang="en-US"/>
              <a:t>, </a:t>
            </a:r>
            <a:r>
              <a:rPr lang="en-US">
                <a:hlinkClick r:id="rId3"/>
              </a:rPr>
              <a:t>https://www.timeout.com/sydney/music/a-bend-in-the-river-a-tribute-to-archie-roach</a:t>
            </a:r>
            <a:r>
              <a:rPr lang="en-US"/>
              <a:t> </a:t>
            </a:r>
            <a:br>
              <a:rPr lang="en-US">
                <a:cs typeface="+mn-lt"/>
              </a:rPr>
            </a:br>
            <a:endParaRPr lang="en-AU">
              <a:ea typeface="Calibri"/>
              <a:cs typeface="Calibri"/>
            </a:endParaRPr>
          </a:p>
          <a:p>
            <a:r>
              <a:rPr lang="en-AU" b="1"/>
              <a:t>Resources:</a:t>
            </a:r>
            <a:endParaRPr lang="en-AU" b="1">
              <a:cs typeface="+mn-lt"/>
            </a:endParaRPr>
          </a:p>
          <a:p>
            <a:r>
              <a:rPr lang="en-US"/>
              <a:t>Video: Aboriginal wellbeing and resilience by Western Australia Department of Health: </a:t>
            </a:r>
            <a:r>
              <a:rPr lang="en-US">
                <a:hlinkClick r:id="rId4"/>
              </a:rPr>
              <a:t>https://www.youtube.com/watch?v=cDYGjkcjUdg</a:t>
            </a:r>
            <a:endParaRPr lang="en-US"/>
          </a:p>
          <a:p>
            <a:r>
              <a:rPr lang="en-US"/>
              <a:t>The Healing Foundation’s interactive map of Stolen Generations institutions: </a:t>
            </a:r>
            <a:r>
              <a:rPr lang="en-US">
                <a:hlinkClick r:id="rId5"/>
              </a:rPr>
              <a:t>https://healingfoundation.org.au/map-stolen-generations-institutions/</a:t>
            </a:r>
            <a:endParaRPr lang="en-US"/>
          </a:p>
          <a:p>
            <a:r>
              <a:rPr lang="en-AU" i="1"/>
              <a:t>Marlee’s Mob </a:t>
            </a:r>
            <a:r>
              <a:rPr lang="en-AU"/>
              <a:t>intergenerational trauma comic: </a:t>
            </a:r>
            <a:r>
              <a:rPr lang="en-AU">
                <a:hlinkClick r:id="rId6"/>
              </a:rPr>
              <a:t>https://healingfoundation.org.au/resources/marlees-mob/</a:t>
            </a:r>
            <a:endParaRPr lang="en-US"/>
          </a:p>
          <a:p>
            <a:r>
              <a:rPr lang="en-AU"/>
              <a:t>Video: Telling Our Stories – Tony Hansen: </a:t>
            </a:r>
            <a:r>
              <a:rPr lang="en-AU">
                <a:hlinkClick r:id="rId7"/>
              </a:rPr>
              <a:t>https://www.dropbox.com/s/ajo6870z2mga4qw/Tony%20Hansen%20delivery%20file.mp4?dl=0</a:t>
            </a:r>
            <a:endParaRPr lang="en-US"/>
          </a:p>
          <a:p>
            <a:r>
              <a:rPr lang="en-US"/>
              <a:t>Video: Telling Our Stories – Eileen Cummings: </a:t>
            </a:r>
            <a:r>
              <a:rPr lang="en-US">
                <a:hlinkClick r:id="rId8"/>
              </a:rPr>
              <a:t>https://www.dropbox.com/sh/peagkn6vidov27l/AAB5oJHs7KAKSuaPP10gLqRFa?dl=0&amp;preview=Eileen+After+Review+190516.mp4</a:t>
            </a:r>
            <a:endParaRPr lang="en-US"/>
          </a:p>
          <a:p>
            <a:r>
              <a:rPr lang="en-US"/>
              <a:t>Video: Telling Our Stories – Marjorie </a:t>
            </a:r>
            <a:r>
              <a:rPr lang="en-US" err="1"/>
              <a:t>Winphil</a:t>
            </a:r>
            <a:r>
              <a:rPr lang="en-US"/>
              <a:t>: </a:t>
            </a:r>
            <a:r>
              <a:rPr lang="en-US">
                <a:hlinkClick r:id="rId9"/>
              </a:rPr>
              <a:t>https://www.dropbox.com/sh/peagkn6vidov27l/AAB5oJHs7KAKSuaPP10gLqRFa?dl=0&amp;preview=Marjorie+After+Review+190516.mp4</a:t>
            </a:r>
            <a:endParaRPr lang="en-US"/>
          </a:p>
          <a:p>
            <a:r>
              <a:rPr lang="en-US"/>
              <a:t>Video: Telling Our Stories – Michael Welsh: </a:t>
            </a:r>
            <a:r>
              <a:rPr lang="en-US">
                <a:hlinkClick r:id="rId10"/>
              </a:rPr>
              <a:t>https://www.youtube.com/watch?v=TxtJGyZhq0k&amp;t=2s</a:t>
            </a:r>
            <a:r>
              <a:rPr lang="en-US"/>
              <a:t> </a:t>
            </a:r>
          </a:p>
          <a:p>
            <a:endParaRPr lang="en-US"/>
          </a:p>
          <a:p>
            <a:r>
              <a:rPr lang="en-AU" b="1"/>
              <a:t>Extra resources </a:t>
            </a:r>
            <a:endParaRPr lang="en-AU">
              <a:cs typeface="+mn-lt"/>
            </a:endParaRPr>
          </a:p>
          <a:p>
            <a:r>
              <a:rPr lang="en-US"/>
              <a:t>Island Stories: Listening to the people of the Torres Strait: </a:t>
            </a:r>
            <a:r>
              <a:rPr lang="en-US">
                <a:hlinkClick r:id="rId11"/>
              </a:rPr>
              <a:t>https://m.facebook.com/healingfoundation/videos/643371426523431/?refsrc=https%3A%2F%2Fm.facebook.com%2Fstory.php&amp;_rdr</a:t>
            </a:r>
            <a:endParaRPr lang="en-AU"/>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22</a:t>
            </a:fld>
            <a:endParaRPr lang="en-AU"/>
          </a:p>
        </p:txBody>
      </p:sp>
    </p:spTree>
    <p:extLst>
      <p:ext uri="{BB962C8B-B14F-4D97-AF65-F5344CB8AC3E}">
        <p14:creationId xmlns:p14="http://schemas.microsoft.com/office/powerpoint/2010/main" val="30639362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US"/>
              <a:t>Remind students about their understanding of a culturally safe classroom.</a:t>
            </a:r>
          </a:p>
          <a:p>
            <a:pPr>
              <a:spcBef>
                <a:spcPts val="1000"/>
              </a:spcBef>
            </a:pPr>
            <a:r>
              <a:rPr lang="en-US"/>
              <a:t>Image credit: </a:t>
            </a:r>
            <a:r>
              <a:rPr lang="en-US" err="1"/>
              <a:t>Sketchify</a:t>
            </a:r>
            <a:r>
              <a:rPr lang="en-US"/>
              <a:t> from Canva</a:t>
            </a:r>
          </a:p>
          <a:p>
            <a:pPr marL="171450" indent="-171450">
              <a:spcBef>
                <a:spcPts val="1000"/>
              </a:spcBef>
              <a:buFont typeface="Arial"/>
              <a:buChar char="•"/>
            </a:pPr>
            <a:endParaRPr lang="en-US">
              <a:solidFill>
                <a:srgbClr val="000000"/>
              </a:solidFill>
              <a:latin typeface="Calibri"/>
              <a:ea typeface="Calibri"/>
              <a:cs typeface="Calibri"/>
            </a:endParaRPr>
          </a:p>
          <a:p>
            <a:pPr marL="171450" indent="-171450">
              <a:buFont typeface="Arial"/>
              <a:buChar char="•"/>
            </a:pPr>
            <a:endParaRPr lang="en-US" b="1" i="1">
              <a:solidFill>
                <a:srgbClr val="000000"/>
              </a:solidFill>
              <a:latin typeface="Calibri"/>
              <a:ea typeface="Calibri"/>
              <a:cs typeface="Calibri"/>
            </a:endParaRPr>
          </a:p>
          <a:p>
            <a:pPr marL="285750" indent="-285750">
              <a:buFont typeface="Arial"/>
              <a:buChar char="•"/>
            </a:pPr>
            <a:endParaRPr lang="en-US">
              <a:solidFill>
                <a:srgbClr val="8F439A"/>
              </a:solidFill>
              <a:latin typeface="Glober Bold"/>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23</a:t>
            </a:fld>
            <a:endParaRPr lang="en-AU"/>
          </a:p>
        </p:txBody>
      </p:sp>
    </p:spTree>
    <p:extLst>
      <p:ext uri="{BB962C8B-B14F-4D97-AF65-F5344CB8AC3E}">
        <p14:creationId xmlns:p14="http://schemas.microsoft.com/office/powerpoint/2010/main" val="4490245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Video link: </a:t>
            </a:r>
            <a:r>
              <a:rPr lang="en-US">
                <a:hlinkClick r:id="rId3"/>
              </a:rPr>
              <a:t>https://www.youtube.com/watch?v=IL_DBNkkcSE</a:t>
            </a:r>
            <a:r>
              <a:rPr lang="en-US"/>
              <a:t> </a:t>
            </a:r>
          </a:p>
        </p:txBody>
      </p:sp>
      <p:sp>
        <p:nvSpPr>
          <p:cNvPr id="4" name="Slide Number Placeholder 3"/>
          <p:cNvSpPr>
            <a:spLocks noGrp="1"/>
          </p:cNvSpPr>
          <p:nvPr>
            <p:ph type="sldNum" sz="quarter" idx="5"/>
          </p:nvPr>
        </p:nvSpPr>
        <p:spPr/>
        <p:txBody>
          <a:bodyPr/>
          <a:lstStyle/>
          <a:p>
            <a:fld id="{3FB9F427-FC02-4E29-B27A-E11F9C680BCA}" type="slidenum">
              <a:rPr lang="en-AU" smtClean="0"/>
              <a:t>24</a:t>
            </a:fld>
            <a:endParaRPr lang="en-AU"/>
          </a:p>
        </p:txBody>
      </p:sp>
    </p:spTree>
    <p:extLst>
      <p:ext uri="{BB962C8B-B14F-4D97-AF65-F5344CB8AC3E}">
        <p14:creationId xmlns:p14="http://schemas.microsoft.com/office/powerpoint/2010/main" val="36572180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Image credit: </a:t>
            </a:r>
            <a:r>
              <a:rPr lang="en-AU">
                <a:hlinkClick r:id="rId3"/>
              </a:rPr>
              <a:t>https://www.smh.com.au/entertainment/music/port-fairy-folk-festival-archie-roachs-emotional-homecoming-20140308-34efj.html</a:t>
            </a:r>
            <a:r>
              <a:rPr lang="en-AU"/>
              <a:t> </a:t>
            </a:r>
          </a:p>
          <a:p>
            <a:endParaRPr lang="en-AU"/>
          </a:p>
          <a:p>
            <a:r>
              <a:rPr lang="en-AU"/>
              <a:t>Assess students knowledge and then either give them 30 seconds to reflect/research before coming back to the group, or get them to answer these questions in small groups</a:t>
            </a:r>
            <a:endParaRPr lang="en-US"/>
          </a:p>
        </p:txBody>
      </p:sp>
      <p:sp>
        <p:nvSpPr>
          <p:cNvPr id="4" name="Slide Number Placeholder 3"/>
          <p:cNvSpPr>
            <a:spLocks noGrp="1"/>
          </p:cNvSpPr>
          <p:nvPr>
            <p:ph type="sldNum" sz="quarter" idx="5"/>
          </p:nvPr>
        </p:nvSpPr>
        <p:spPr/>
        <p:txBody>
          <a:bodyPr/>
          <a:lstStyle/>
          <a:p>
            <a:fld id="{3FB9F427-FC02-4E29-B27A-E11F9C680BCA}" type="slidenum">
              <a:rPr lang="en-AU" smtClean="0"/>
              <a:t>25</a:t>
            </a:fld>
            <a:endParaRPr lang="en-AU"/>
          </a:p>
        </p:txBody>
      </p:sp>
    </p:spTree>
    <p:extLst>
      <p:ext uri="{BB962C8B-B14F-4D97-AF65-F5344CB8AC3E}">
        <p14:creationId xmlns:p14="http://schemas.microsoft.com/office/powerpoint/2010/main" val="42710720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Article link: </a:t>
            </a:r>
            <a:r>
              <a:rPr lang="en-US">
                <a:hlinkClick r:id="rId3"/>
              </a:rPr>
              <a:t>https://www.sbs.com.au/nitv/the-point/article/survivors-of-the-stolen-generation-still-sufferers-of-lost-aboriginality/69u5wpi3r</a:t>
            </a:r>
            <a:r>
              <a:rPr lang="en-US"/>
              <a:t> </a:t>
            </a:r>
          </a:p>
          <a:p>
            <a:endParaRPr lang="en-US"/>
          </a:p>
          <a:p>
            <a:r>
              <a:rPr lang="en-US"/>
              <a:t>Video link: </a:t>
            </a:r>
            <a:r>
              <a:rPr lang="en-US">
                <a:hlinkClick r:id="rId4"/>
              </a:rPr>
              <a:t>https://www.youtube.com/watch?v=TxtJGyZhq0k</a:t>
            </a:r>
            <a:r>
              <a:rPr lang="en-US"/>
              <a:t> </a:t>
            </a:r>
            <a:endParaRPr lang="en-US">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26</a:t>
            </a:fld>
            <a:endParaRPr lang="en-AU"/>
          </a:p>
        </p:txBody>
      </p:sp>
    </p:spTree>
    <p:extLst>
      <p:ext uri="{BB962C8B-B14F-4D97-AF65-F5344CB8AC3E}">
        <p14:creationId xmlns:p14="http://schemas.microsoft.com/office/powerpoint/2010/main" val="12881121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a:t>
            </a:r>
            <a:r>
              <a:rPr lang="en-US"/>
              <a:t>rticle link: </a:t>
            </a:r>
            <a:r>
              <a:rPr lang="en-US">
                <a:hlinkClick r:id="rId3"/>
              </a:rPr>
              <a:t>https://www.sbs.com.au/nitv/the-point/article/survivors-of-the-stolen-generation-still-sufferers-of-lost-aboriginality/69u5wpi3r</a:t>
            </a:r>
            <a:r>
              <a:rPr lang="en-US"/>
              <a:t> </a:t>
            </a:r>
          </a:p>
          <a:p>
            <a:endParaRPr lang="en-US"/>
          </a:p>
          <a:p>
            <a:r>
              <a:rPr lang="en-US"/>
              <a:t>Video link: </a:t>
            </a:r>
            <a:r>
              <a:rPr lang="en-US">
                <a:hlinkClick r:id="rId4"/>
              </a:rPr>
              <a:t>https://www.youtube.com/watch?v=TxtJGyZhq0k</a:t>
            </a:r>
            <a:r>
              <a:rPr lang="en-US"/>
              <a:t> </a:t>
            </a:r>
          </a:p>
          <a:p>
            <a:endParaRPr lang="en-US"/>
          </a:p>
          <a:p>
            <a:r>
              <a:rPr lang="en-US"/>
              <a:t>Provide students with a time limit for their analysis and once this time is complete, each pair should match with a pair from the other group to share their analyses</a:t>
            </a:r>
          </a:p>
          <a:p>
            <a:endParaRPr lang="en-US">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27</a:t>
            </a:fld>
            <a:endParaRPr lang="en-AU"/>
          </a:p>
        </p:txBody>
      </p:sp>
    </p:spTree>
    <p:extLst>
      <p:ext uri="{BB962C8B-B14F-4D97-AF65-F5344CB8AC3E}">
        <p14:creationId xmlns:p14="http://schemas.microsoft.com/office/powerpoint/2010/main" val="30202009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hlinkClick r:id="rId3"/>
              </a:rPr>
              <a:t>https://healingfoundation.org.au/stolen-generations/stolen-%20generation-projects/</a:t>
            </a:r>
            <a:endParaRPr lang="en-US"/>
          </a:p>
        </p:txBody>
      </p:sp>
      <p:sp>
        <p:nvSpPr>
          <p:cNvPr id="4" name="Slide Number Placeholder 3"/>
          <p:cNvSpPr>
            <a:spLocks noGrp="1"/>
          </p:cNvSpPr>
          <p:nvPr>
            <p:ph type="sldNum" sz="quarter" idx="5"/>
          </p:nvPr>
        </p:nvSpPr>
        <p:spPr/>
        <p:txBody>
          <a:bodyPr/>
          <a:lstStyle/>
          <a:p>
            <a:fld id="{3FB9F427-FC02-4E29-B27A-E11F9C680BCA}" type="slidenum">
              <a:rPr lang="en-AU" smtClean="0"/>
              <a:t>28</a:t>
            </a:fld>
            <a:endParaRPr lang="en-AU"/>
          </a:p>
        </p:txBody>
      </p:sp>
    </p:spTree>
    <p:extLst>
      <p:ext uri="{BB962C8B-B14F-4D97-AF65-F5344CB8AC3E}">
        <p14:creationId xmlns:p14="http://schemas.microsoft.com/office/powerpoint/2010/main" val="32346487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Sharing stories has been part of how we inspire, heal and learn as humans. Students are given time in this activity to listen deeply, understand, reflect and learn from the stories shared by survivors of the Stolen Generations.</a:t>
            </a:r>
            <a:br>
              <a:rPr lang="en-US">
                <a:cs typeface="+mn-lt"/>
              </a:rPr>
            </a:br>
            <a:endParaRPr lang="en-US">
              <a:ea typeface="Calibri"/>
              <a:cs typeface="Calibri"/>
            </a:endParaRPr>
          </a:p>
          <a:p>
            <a:r>
              <a:rPr lang="en-US" b="1">
                <a:cs typeface="+mn-lt"/>
              </a:rPr>
              <a:t>Resources</a:t>
            </a:r>
            <a:endParaRPr lang="en-US">
              <a:cs typeface="+mn-lt"/>
            </a:endParaRPr>
          </a:p>
          <a:p>
            <a:pPr marL="171450" indent="-171450">
              <a:buFont typeface="Arial"/>
              <a:buChar char="•"/>
            </a:pPr>
            <a:r>
              <a:rPr lang="en-US"/>
              <a:t>Video: Telling Our Stories – Geoff Cooper: </a:t>
            </a:r>
            <a:r>
              <a:rPr lang="en-US">
                <a:hlinkClick r:id="rId3"/>
              </a:rPr>
              <a:t>https://www.dropbox.com/s/zmddg8gh8u038xb/Geoff%20Option%20B.mp4?dl=0</a:t>
            </a:r>
            <a:r>
              <a:rPr lang="en-US"/>
              <a:t> </a:t>
            </a:r>
            <a:endParaRPr lang="en-US">
              <a:ea typeface="Calibri"/>
              <a:cs typeface="Calibri"/>
            </a:endParaRPr>
          </a:p>
          <a:p>
            <a:pPr marL="171450" indent="-171450">
              <a:buFont typeface="Arial"/>
              <a:buChar char="•"/>
            </a:pPr>
            <a:r>
              <a:rPr lang="en-US"/>
              <a:t>Video: Telling Our Stories – Ian Hamm: </a:t>
            </a:r>
            <a:r>
              <a:rPr lang="en-US">
                <a:hlinkClick r:id="rId4"/>
              </a:rPr>
              <a:t>https://www.dropbox.com/s/0cctg73scsr3eem/11%20Ian%20Hamm_Big_Assembly_07_190905%20Sound%20and%20Colour%20DB.mp4?dl=0</a:t>
            </a:r>
            <a:r>
              <a:rPr lang="en-US"/>
              <a:t> </a:t>
            </a:r>
            <a:endParaRPr lang="en-US">
              <a:ea typeface="Calibri"/>
              <a:cs typeface="Calibri"/>
            </a:endParaRPr>
          </a:p>
          <a:p>
            <a:pPr marL="171450" indent="-171450">
              <a:buFont typeface="Arial"/>
              <a:buChar char="•"/>
            </a:pPr>
            <a:r>
              <a:rPr lang="en-US"/>
              <a:t>Video: Telling Our Stories – TJ Mia: </a:t>
            </a:r>
            <a:r>
              <a:rPr lang="en-US">
                <a:hlinkClick r:id="rId5"/>
              </a:rPr>
              <a:t>https://www.dropbox.com/sh/qd9yrpe481dw3vx/AAApU-HX0U-kAjQ8L-l1JxLja?dl=0</a:t>
            </a:r>
            <a:r>
              <a:rPr lang="en-US"/>
              <a:t> </a:t>
            </a:r>
            <a:endParaRPr lang="en-US">
              <a:ea typeface="Calibri"/>
              <a:cs typeface="Calibri"/>
            </a:endParaRPr>
          </a:p>
          <a:p>
            <a:pPr marL="171450" indent="-171450">
              <a:buFont typeface="Arial"/>
              <a:buChar char="•"/>
            </a:pPr>
            <a:r>
              <a:rPr lang="en-US"/>
              <a:t>Video: Telling Our Stories – Eileen Cummings: </a:t>
            </a:r>
            <a:r>
              <a:rPr lang="en-US">
                <a:hlinkClick r:id="rId6"/>
              </a:rPr>
              <a:t>https://www.dropbox.com/sh/peagkn6vidov27l/AAB5oJHs7KAKSuaPP10gLqRFa?dl=0&amp;preview=Eileen+After+Review+190516.mp4</a:t>
            </a:r>
            <a:r>
              <a:rPr lang="en-US"/>
              <a:t> </a:t>
            </a:r>
            <a:endParaRPr lang="en-US">
              <a:ea typeface="Calibri"/>
              <a:cs typeface="Calibri"/>
            </a:endParaRPr>
          </a:p>
          <a:p>
            <a:pPr marL="171450" indent="-171450">
              <a:buFont typeface="Arial"/>
              <a:buChar char="•"/>
            </a:pPr>
            <a:r>
              <a:rPr lang="en-US"/>
              <a:t>Artwork: Mother by Michael Cook: </a:t>
            </a:r>
            <a:r>
              <a:rPr lang="en-US">
                <a:hlinkClick r:id="rId7"/>
              </a:rPr>
              <a:t>https://www.michaelcook.net.au/projects/mother</a:t>
            </a:r>
            <a:r>
              <a:rPr lang="en-US"/>
              <a:t> </a:t>
            </a:r>
            <a:endParaRPr lang="en-US">
              <a:ea typeface="Calibri"/>
              <a:cs typeface="Calibri"/>
            </a:endParaRPr>
          </a:p>
          <a:p>
            <a:pPr marL="171450" indent="-171450">
              <a:buFont typeface="Arial"/>
              <a:buChar char="•"/>
            </a:pPr>
            <a:r>
              <a:rPr lang="en-US"/>
              <a:t>Documentary: Lousy Little Sixpence: </a:t>
            </a:r>
            <a:r>
              <a:rPr lang="en-US">
                <a:hlinkClick r:id="rId8"/>
              </a:rPr>
              <a:t>https://www.sbs.com.au/ondemand/tv-program/lousy-little-sixpence/939052099778</a:t>
            </a:r>
            <a:r>
              <a:rPr lang="en-US"/>
              <a:t> </a:t>
            </a:r>
            <a:endParaRPr lang="en-US">
              <a:ea typeface="Calibri"/>
              <a:cs typeface="Calibri"/>
            </a:endParaRPr>
          </a:p>
          <a:p>
            <a:pPr marL="171450" indent="-171450">
              <a:buFont typeface="Arial"/>
              <a:buChar char="•"/>
            </a:pPr>
            <a:r>
              <a:rPr lang="en-US" err="1"/>
              <a:t>Marlee’s</a:t>
            </a:r>
            <a:r>
              <a:rPr lang="en-US"/>
              <a:t> Mob intergenerational trauma comic: </a:t>
            </a:r>
            <a:r>
              <a:rPr lang="en-US">
                <a:hlinkClick r:id="rId9"/>
              </a:rPr>
              <a:t>https://healingfoundation.org.au/resources/marlees-mob/</a:t>
            </a:r>
            <a:r>
              <a:rPr lang="en-US"/>
              <a:t> </a:t>
            </a:r>
            <a:endParaRPr lang="en-US">
              <a:ea typeface="Calibri"/>
              <a:cs typeface="Calibri"/>
            </a:endParaRPr>
          </a:p>
          <a:p>
            <a:pPr marL="171450" indent="-171450">
              <a:buFont typeface="Arial"/>
              <a:buChar char="•"/>
            </a:pPr>
            <a:r>
              <a:rPr lang="en-US"/>
              <a:t>The Healing Foundation videos: </a:t>
            </a:r>
            <a:r>
              <a:rPr lang="en-US">
                <a:hlinkClick r:id="rId10"/>
              </a:rPr>
              <a:t>https://healingfoundation.org.au/videos/</a:t>
            </a:r>
            <a:r>
              <a:rPr lang="en-US"/>
              <a:t> </a:t>
            </a:r>
            <a:endParaRPr lang="en-US">
              <a:ea typeface="Calibri"/>
              <a:cs typeface="Calibri"/>
            </a:endParaRPr>
          </a:p>
          <a:p>
            <a:pPr marL="171450" indent="-171450">
              <a:buFont typeface="Arial"/>
              <a:buChar char="•"/>
            </a:pPr>
            <a:r>
              <a:rPr lang="en-US"/>
              <a:t>How to structure student discussions with a walk and talk: </a:t>
            </a:r>
            <a:r>
              <a:rPr lang="en-US">
                <a:hlinkClick r:id="rId11"/>
              </a:rPr>
              <a:t>https://kidsdiscover.com/teacherresources/how-to-structure-student-discussions-with-a-walk-and-talk/</a:t>
            </a:r>
            <a:r>
              <a:rPr lang="en-US"/>
              <a:t> </a:t>
            </a:r>
            <a:endParaRPr lang="en-US">
              <a:ea typeface="Calibri" panose="020F0502020204030204"/>
              <a:cs typeface="Calibri" panose="020F0502020204030204"/>
            </a:endParaRPr>
          </a:p>
          <a:p>
            <a:pPr marL="171450" indent="-171450">
              <a:buFont typeface="Arial"/>
              <a:buChar char="•"/>
            </a:pPr>
            <a:endParaRPr lang="en-US"/>
          </a:p>
          <a:p>
            <a:r>
              <a:rPr lang="en-US" b="1">
                <a:ea typeface="Calibri" panose="020F0502020204030204"/>
                <a:cs typeface="Calibri" panose="020F0502020204030204"/>
              </a:rPr>
              <a:t>Extra Resources/ Further Reading</a:t>
            </a:r>
            <a:endParaRPr lang="en-US">
              <a:ea typeface="Calibri" panose="020F0502020204030204"/>
              <a:cs typeface="Calibri" panose="020F0502020204030204"/>
            </a:endParaRPr>
          </a:p>
          <a:p>
            <a:pPr marL="171450" indent="-171450">
              <a:buFont typeface="Arial"/>
              <a:buChar char="•"/>
            </a:pPr>
            <a:r>
              <a:rPr lang="en-US"/>
              <a:t>Video: The Secrets of Pecan Summer: </a:t>
            </a:r>
            <a:r>
              <a:rPr lang="en-US">
                <a:hlinkClick r:id="rId12"/>
              </a:rPr>
              <a:t>https://www.sbs.com.au/ondemand/tv-program/the-secrets-of-pecan-summer/860269123625</a:t>
            </a:r>
            <a:r>
              <a:rPr lang="en-US"/>
              <a:t> </a:t>
            </a:r>
            <a:endParaRPr lang="en-US">
              <a:ea typeface="Calibri"/>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29</a:t>
            </a:fld>
            <a:endParaRPr lang="en-AU"/>
          </a:p>
        </p:txBody>
      </p:sp>
    </p:spTree>
    <p:extLst>
      <p:ext uri="{BB962C8B-B14F-4D97-AF65-F5344CB8AC3E}">
        <p14:creationId xmlns:p14="http://schemas.microsoft.com/office/powerpoint/2010/main" val="21816965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US"/>
              <a:t>Remind students about their understanding of a culturally safe classroom.</a:t>
            </a:r>
          </a:p>
          <a:p>
            <a:pPr marL="171450" indent="-171450">
              <a:spcBef>
                <a:spcPts val="1000"/>
              </a:spcBef>
              <a:buFont typeface="Arial"/>
              <a:buChar char="•"/>
            </a:pPr>
            <a:r>
              <a:rPr lang="en-US"/>
              <a:t>Image credit: </a:t>
            </a:r>
            <a:r>
              <a:rPr lang="en-US" err="1"/>
              <a:t>Sketchify</a:t>
            </a:r>
            <a:r>
              <a:rPr lang="en-US"/>
              <a:t> from Canva</a:t>
            </a:r>
            <a:endParaRPr lang="en-US">
              <a:cs typeface="Calibri"/>
            </a:endParaRPr>
          </a:p>
          <a:p>
            <a:pPr marL="171450" indent="-171450">
              <a:buFont typeface="Arial"/>
              <a:buChar char="•"/>
            </a:pPr>
            <a:endParaRPr lang="en-US" b="1" i="1">
              <a:solidFill>
                <a:srgbClr val="000000"/>
              </a:solidFill>
              <a:latin typeface="Calibri"/>
              <a:cs typeface="Calibri"/>
            </a:endParaRPr>
          </a:p>
          <a:p>
            <a:pPr marL="285750" indent="-285750">
              <a:buFont typeface="Arial"/>
              <a:buChar char="•"/>
            </a:pPr>
            <a:endParaRPr lang="en-US">
              <a:solidFill>
                <a:srgbClr val="8F439A"/>
              </a:solidFill>
              <a:latin typeface="Glober Bold"/>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30</a:t>
            </a:fld>
            <a:endParaRPr lang="en-AU"/>
          </a:p>
        </p:txBody>
      </p:sp>
    </p:spTree>
    <p:extLst>
      <p:ext uri="{BB962C8B-B14F-4D97-AF65-F5344CB8AC3E}">
        <p14:creationId xmlns:p14="http://schemas.microsoft.com/office/powerpoint/2010/main" val="4490245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t>Acknowledge that everyone’s story is unique and can be expressed in many ways.</a:t>
            </a:r>
          </a:p>
          <a:p>
            <a:pPr marL="171450" indent="-171450">
              <a:buFont typeface="Arial"/>
              <a:buChar char="•"/>
            </a:pPr>
            <a:r>
              <a:rPr lang="en-US"/>
              <a:t>Each pair chooses one of the four videos of Stolen Generations survivors – Geoff Cooper, Ian Hamm, TJ Mia and Eileen Cummings.</a:t>
            </a:r>
          </a:p>
          <a:p>
            <a:pPr marL="171450" indent="-171450">
              <a:buFont typeface="Arial"/>
              <a:buChar char="•"/>
            </a:pPr>
            <a:r>
              <a:rPr lang="en-US"/>
              <a:t>Ask students to watch and discuss with their partner, recording the main ideas that were discussed in the video.</a:t>
            </a:r>
            <a:endParaRPr lang="en-US">
              <a:ea typeface="Calibri"/>
              <a:cs typeface="Calibri"/>
            </a:endParaRPr>
          </a:p>
          <a:p>
            <a:pPr marL="171450" indent="-171450">
              <a:buFont typeface="Arial"/>
              <a:buChar char="•"/>
            </a:pPr>
            <a:endParaRPr lang="en-US">
              <a:ea typeface="Calibri"/>
              <a:cs typeface="Calibri"/>
            </a:endParaRPr>
          </a:p>
          <a:p>
            <a:pPr marL="171450" indent="-171450">
              <a:buFont typeface="Arial,Sans-Serif"/>
              <a:buChar char="•"/>
            </a:pPr>
            <a:r>
              <a:rPr lang="en-US"/>
              <a:t>Video: Telling Our Stories – Geoff Cooper: </a:t>
            </a:r>
            <a:r>
              <a:rPr lang="en-US">
                <a:hlinkClick r:id="rId3"/>
              </a:rPr>
              <a:t>https://www.dropbox.com/s/zmddg8gh8u038xb/Geoff%20Option%20B.mp4?dl=0</a:t>
            </a:r>
            <a:r>
              <a:rPr lang="en-US"/>
              <a:t> </a:t>
            </a:r>
          </a:p>
          <a:p>
            <a:pPr marL="171450" indent="-171450">
              <a:buFont typeface="Arial,Sans-Serif"/>
              <a:buChar char="•"/>
            </a:pPr>
            <a:r>
              <a:rPr lang="en-US"/>
              <a:t>Video: Telling Our Stories – Ian Hamm: </a:t>
            </a:r>
            <a:r>
              <a:rPr lang="en-US">
                <a:hlinkClick r:id="rId4"/>
              </a:rPr>
              <a:t>https://www.dropbox.com/s/0cctg73scsr3eem/11%20Ian%20Hamm_Big_Assembly_07_190905%20Sound%20and%20Colour%20DB.mp4?dl=0</a:t>
            </a:r>
            <a:r>
              <a:rPr lang="en-US"/>
              <a:t> </a:t>
            </a:r>
          </a:p>
          <a:p>
            <a:pPr marL="171450" indent="-171450">
              <a:buFont typeface="Arial,Sans-Serif"/>
              <a:buChar char="•"/>
            </a:pPr>
            <a:r>
              <a:rPr lang="en-US"/>
              <a:t>Video: Telling Our Stories – TJ Mia: </a:t>
            </a:r>
            <a:r>
              <a:rPr lang="en-US">
                <a:hlinkClick r:id="rId5"/>
              </a:rPr>
              <a:t>https://www.dropbox.com/sh/qd9yrpe481dw3vx/AAApU-HX0U-kAjQ8L-l1JxLja?dl=0</a:t>
            </a:r>
            <a:r>
              <a:rPr lang="en-US"/>
              <a:t> </a:t>
            </a:r>
          </a:p>
          <a:p>
            <a:pPr marL="171450" indent="-171450">
              <a:buFont typeface="Arial,Sans-Serif"/>
              <a:buChar char="•"/>
            </a:pPr>
            <a:r>
              <a:rPr lang="en-US"/>
              <a:t>Video: Telling Our Stories – Eileen Cummings: </a:t>
            </a:r>
            <a:r>
              <a:rPr lang="en-US">
                <a:hlinkClick r:id="rId6"/>
              </a:rPr>
              <a:t>https://www.dropbox.com/sh/peagkn6vidov27l/AAB5oJHs7KAKSuaPP10gLqRFa?dl=0&amp;preview=Eileen+After+Review+190516.mp4</a:t>
            </a:r>
            <a:r>
              <a:rPr lang="en-US"/>
              <a:t> </a:t>
            </a:r>
          </a:p>
          <a:p>
            <a:pPr>
              <a:buFont typeface="Arial"/>
            </a:pPr>
            <a:endParaRPr lang="en-US">
              <a:ea typeface="Calibri"/>
              <a:cs typeface="Calibri"/>
            </a:endParaRPr>
          </a:p>
          <a:p>
            <a:pPr marL="171450" indent="-171450">
              <a:buFont typeface="Arial"/>
              <a:buChar char="•"/>
            </a:pPr>
            <a:endParaRPr lang="en-US">
              <a:ea typeface="Calibri"/>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31</a:t>
            </a:fld>
            <a:endParaRPr lang="en-AU"/>
          </a:p>
        </p:txBody>
      </p:sp>
    </p:spTree>
    <p:extLst>
      <p:ext uri="{BB962C8B-B14F-4D97-AF65-F5344CB8AC3E}">
        <p14:creationId xmlns:p14="http://schemas.microsoft.com/office/powerpoint/2010/main" val="2385829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Important to remind students to speak up if they are feeling discomfort, and any safety and wellbeing measures your school has in place.</a:t>
            </a:r>
          </a:p>
        </p:txBody>
      </p:sp>
      <p:sp>
        <p:nvSpPr>
          <p:cNvPr id="4" name="Slide Number Placeholder 3"/>
          <p:cNvSpPr>
            <a:spLocks noGrp="1"/>
          </p:cNvSpPr>
          <p:nvPr>
            <p:ph type="sldNum" sz="quarter" idx="5"/>
          </p:nvPr>
        </p:nvSpPr>
        <p:spPr/>
        <p:txBody>
          <a:bodyPr/>
          <a:lstStyle/>
          <a:p>
            <a:fld id="{3FB9F427-FC02-4E29-B27A-E11F9C680BCA}" type="slidenum">
              <a:rPr lang="en-AU" smtClean="0"/>
              <a:t>3</a:t>
            </a:fld>
            <a:endParaRPr lang="en-AU"/>
          </a:p>
        </p:txBody>
      </p:sp>
    </p:spTree>
    <p:extLst>
      <p:ext uri="{BB962C8B-B14F-4D97-AF65-F5344CB8AC3E}">
        <p14:creationId xmlns:p14="http://schemas.microsoft.com/office/powerpoint/2010/main" val="544221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After discussing in pairs, ask students to discuss with another pair who watched a different video.</a:t>
            </a:r>
          </a:p>
          <a:p>
            <a:endParaRPr lang="en-US">
              <a:ea typeface="Calibri"/>
              <a:cs typeface="Calibri"/>
            </a:endParaRPr>
          </a:p>
          <a:p>
            <a:pPr marL="171450" indent="-171450">
              <a:buFont typeface="Arial,Sans-Serif"/>
              <a:buChar char="•"/>
            </a:pPr>
            <a:r>
              <a:rPr lang="en-US"/>
              <a:t>Video: Telling Our Stories – Geoff Cooper: </a:t>
            </a:r>
            <a:r>
              <a:rPr lang="en-US">
                <a:hlinkClick r:id="rId3"/>
              </a:rPr>
              <a:t>https://www.dropbox.com/s/zmddg8gh8u038xb/Geoff%20Option%20B.mp4?dl=0</a:t>
            </a:r>
            <a:r>
              <a:rPr lang="en-US"/>
              <a:t> </a:t>
            </a:r>
            <a:endParaRPr lang="en-US">
              <a:ea typeface="Calibri"/>
              <a:cs typeface="Calibri"/>
            </a:endParaRPr>
          </a:p>
          <a:p>
            <a:pPr marL="171450" indent="-171450">
              <a:buFont typeface="Arial,Sans-Serif"/>
              <a:buChar char="•"/>
            </a:pPr>
            <a:r>
              <a:rPr lang="en-US"/>
              <a:t>Video: Telling Our Stories – Ian Hamm: </a:t>
            </a:r>
            <a:r>
              <a:rPr lang="en-US">
                <a:hlinkClick r:id="rId4"/>
              </a:rPr>
              <a:t>https://www.dropbox.com/s/0cctg73scsr3eem/11%20Ian%20Hamm_Big_Assembly_07_190905%20Sound%20and%20Colour%20DB.mp4?dl=0</a:t>
            </a:r>
            <a:r>
              <a:rPr lang="en-US"/>
              <a:t> </a:t>
            </a:r>
            <a:endParaRPr lang="en-US">
              <a:ea typeface="Calibri"/>
              <a:cs typeface="Calibri"/>
            </a:endParaRPr>
          </a:p>
          <a:p>
            <a:pPr marL="171450" indent="-171450">
              <a:buFont typeface="Arial,Sans-Serif"/>
              <a:buChar char="•"/>
            </a:pPr>
            <a:r>
              <a:rPr lang="en-US"/>
              <a:t>Video: Telling Our Stories – TJ Mia: </a:t>
            </a:r>
            <a:r>
              <a:rPr lang="en-US">
                <a:hlinkClick r:id="rId5"/>
              </a:rPr>
              <a:t>https://www.dropbox.com/sh/qd9yrpe481dw3vx/AAApU-HX0U-kAjQ8L-l1JxLja?dl=0</a:t>
            </a:r>
            <a:r>
              <a:rPr lang="en-US"/>
              <a:t> </a:t>
            </a:r>
            <a:endParaRPr lang="en-US">
              <a:ea typeface="Calibri"/>
              <a:cs typeface="Calibri"/>
            </a:endParaRPr>
          </a:p>
          <a:p>
            <a:pPr marL="171450" indent="-171450">
              <a:buFont typeface="Arial,Sans-Serif"/>
              <a:buChar char="•"/>
            </a:pPr>
            <a:r>
              <a:rPr lang="en-US"/>
              <a:t>Video: Telling Our Stories – Eileen Cummings: </a:t>
            </a:r>
            <a:r>
              <a:rPr lang="en-US">
                <a:hlinkClick r:id="rId6"/>
              </a:rPr>
              <a:t>https://www.dropbox.com/sh/peagkn6vidov27l/AAB5oJHs7KAKSuaPP10gLqRFa?dl=0&amp;preview=Eileen+After+Review+190516.mp4</a:t>
            </a:r>
            <a:r>
              <a:rPr lang="en-US"/>
              <a:t> </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32</a:t>
            </a:fld>
            <a:endParaRPr lang="en-AU"/>
          </a:p>
        </p:txBody>
      </p:sp>
    </p:spTree>
    <p:extLst>
      <p:ext uri="{BB962C8B-B14F-4D97-AF65-F5344CB8AC3E}">
        <p14:creationId xmlns:p14="http://schemas.microsoft.com/office/powerpoint/2010/main" val="14610970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Remind students of Michael Cook's </a:t>
            </a:r>
            <a:r>
              <a:rPr lang="en-AU" i="1"/>
              <a:t>Mother</a:t>
            </a:r>
            <a:r>
              <a:rPr lang="en-AU"/>
              <a:t> series and recap some of the main discussion points they had to prepare for this lesson</a:t>
            </a:r>
            <a:endParaRPr lang="en-US"/>
          </a:p>
        </p:txBody>
      </p:sp>
      <p:sp>
        <p:nvSpPr>
          <p:cNvPr id="4" name="Slide Number Placeholder 3"/>
          <p:cNvSpPr>
            <a:spLocks noGrp="1"/>
          </p:cNvSpPr>
          <p:nvPr>
            <p:ph type="sldNum" sz="quarter" idx="5"/>
          </p:nvPr>
        </p:nvSpPr>
        <p:spPr/>
        <p:txBody>
          <a:bodyPr/>
          <a:lstStyle/>
          <a:p>
            <a:fld id="{3FB9F427-FC02-4E29-B27A-E11F9C680BCA}" type="slidenum">
              <a:rPr lang="en-AU" smtClean="0"/>
              <a:t>33</a:t>
            </a:fld>
            <a:endParaRPr lang="en-AU"/>
          </a:p>
        </p:txBody>
      </p:sp>
    </p:spTree>
    <p:extLst>
      <p:ext uri="{BB962C8B-B14F-4D97-AF65-F5344CB8AC3E}">
        <p14:creationId xmlns:p14="http://schemas.microsoft.com/office/powerpoint/2010/main" val="32911170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Michael Cook's </a:t>
            </a:r>
            <a:r>
              <a:rPr lang="en-AU" i="1"/>
              <a:t>Mother</a:t>
            </a:r>
            <a:r>
              <a:rPr lang="en-AU"/>
              <a:t>: </a:t>
            </a:r>
            <a:r>
              <a:rPr lang="en-AU">
                <a:hlinkClick r:id="rId3"/>
              </a:rPr>
              <a:t>https://www.michaelcook.net.au/projects/mother</a:t>
            </a:r>
            <a:r>
              <a:rPr lang="en-AU"/>
              <a:t> </a:t>
            </a:r>
            <a:endParaRPr lang="en-US"/>
          </a:p>
          <a:p>
            <a:endParaRPr lang="en-AU"/>
          </a:p>
          <a:p>
            <a:r>
              <a:rPr lang="en-AU"/>
              <a:t>Marlee's mob: </a:t>
            </a:r>
            <a:r>
              <a:rPr lang="en-AU">
                <a:hlinkClick r:id="rId4"/>
              </a:rPr>
              <a:t>https://healingfoundation.org.au/resources/marlees-mob/</a:t>
            </a:r>
            <a:r>
              <a:rPr lang="en-AU"/>
              <a:t> </a:t>
            </a:r>
            <a:endParaRPr lang="en-US"/>
          </a:p>
          <a:p>
            <a:endParaRPr lang="en-AU"/>
          </a:p>
          <a:p>
            <a:r>
              <a:rPr lang="en-AU"/>
              <a:t>Lousy Little Sixpence: </a:t>
            </a:r>
            <a:r>
              <a:rPr lang="en-AU">
                <a:hlinkClick r:id="rId5"/>
              </a:rPr>
              <a:t>https://www.sbs.com.au/ondemand/tv-program/lousy-little-sixpence/939052099778</a:t>
            </a:r>
            <a:r>
              <a:rPr lang="en-AU"/>
              <a:t> </a:t>
            </a:r>
            <a:endParaRPr lang="en-US"/>
          </a:p>
          <a:p>
            <a:endParaRPr lang="en-AU"/>
          </a:p>
          <a:p>
            <a:r>
              <a:rPr lang="en-AU"/>
              <a:t>The final creation can be tailored to the skills/assessment criteria of your class</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34</a:t>
            </a:fld>
            <a:endParaRPr lang="en-AU"/>
          </a:p>
        </p:txBody>
      </p:sp>
    </p:spTree>
    <p:extLst>
      <p:ext uri="{BB962C8B-B14F-4D97-AF65-F5344CB8AC3E}">
        <p14:creationId xmlns:p14="http://schemas.microsoft.com/office/powerpoint/2010/main" val="16757068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Use these questions to deepen the thoughts and discussions of your class</a:t>
            </a:r>
          </a:p>
          <a:p>
            <a:endParaRPr lang="en-AU">
              <a:ea typeface="Calibri"/>
              <a:cs typeface="Calibri"/>
            </a:endParaRPr>
          </a:p>
          <a:p>
            <a:r>
              <a:rPr lang="en-AU"/>
              <a:t>Investigate some examples (e.g. any of the Stolen Generations videos, or stories from individuals from your</a:t>
            </a:r>
          </a:p>
          <a:p>
            <a:r>
              <a:rPr lang="en-AU"/>
              <a:t>community)</a:t>
            </a:r>
          </a:p>
        </p:txBody>
      </p:sp>
      <p:sp>
        <p:nvSpPr>
          <p:cNvPr id="4" name="Slide Number Placeholder 3"/>
          <p:cNvSpPr>
            <a:spLocks noGrp="1"/>
          </p:cNvSpPr>
          <p:nvPr>
            <p:ph type="sldNum" sz="quarter" idx="5"/>
          </p:nvPr>
        </p:nvSpPr>
        <p:spPr/>
        <p:txBody>
          <a:bodyPr/>
          <a:lstStyle/>
          <a:p>
            <a:fld id="{3FB9F427-FC02-4E29-B27A-E11F9C680BCA}" type="slidenum">
              <a:rPr lang="en-AU" smtClean="0"/>
              <a:t>35</a:t>
            </a:fld>
            <a:endParaRPr lang="en-AU"/>
          </a:p>
        </p:txBody>
      </p:sp>
    </p:spTree>
    <p:extLst>
      <p:ext uri="{BB962C8B-B14F-4D97-AF65-F5344CB8AC3E}">
        <p14:creationId xmlns:p14="http://schemas.microsoft.com/office/powerpoint/2010/main" val="28312189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To end the lesson run a walk and talk session to unpack and debrief what students have discussed today. You may also run this as a yarning circle.</a:t>
            </a:r>
            <a:endParaRPr lang="en-US"/>
          </a:p>
          <a:p>
            <a:endParaRPr lang="en-AU"/>
          </a:p>
          <a:p>
            <a:r>
              <a:rPr lang="en-AU"/>
              <a:t>Conclude by highlighting how students can continue this learning</a:t>
            </a:r>
            <a:endParaRPr lang="en-US"/>
          </a:p>
        </p:txBody>
      </p:sp>
      <p:sp>
        <p:nvSpPr>
          <p:cNvPr id="4" name="Slide Number Placeholder 3"/>
          <p:cNvSpPr>
            <a:spLocks noGrp="1"/>
          </p:cNvSpPr>
          <p:nvPr>
            <p:ph type="sldNum" sz="quarter" idx="5"/>
          </p:nvPr>
        </p:nvSpPr>
        <p:spPr/>
        <p:txBody>
          <a:bodyPr/>
          <a:lstStyle/>
          <a:p>
            <a:fld id="{3FB9F427-FC02-4E29-B27A-E11F9C680BCA}" type="slidenum">
              <a:rPr lang="en-AU" smtClean="0"/>
              <a:t>36</a:t>
            </a:fld>
            <a:endParaRPr lang="en-AU"/>
          </a:p>
        </p:txBody>
      </p:sp>
    </p:spTree>
    <p:extLst>
      <p:ext uri="{BB962C8B-B14F-4D97-AF65-F5344CB8AC3E}">
        <p14:creationId xmlns:p14="http://schemas.microsoft.com/office/powerpoint/2010/main" val="3135380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activity, students will have the opportunity to explore the resilience of spirit through song and story.</a:t>
            </a:r>
            <a:endParaRPr lang="en-AU"/>
          </a:p>
          <a:p>
            <a:endParaRPr lang="en-US">
              <a:ea typeface="Calibri"/>
              <a:cs typeface="Calibri"/>
            </a:endParaRPr>
          </a:p>
          <a:p>
            <a:r>
              <a:rPr lang="en-US">
                <a:ea typeface="Calibri"/>
                <a:cs typeface="Calibri"/>
              </a:rPr>
              <a:t>Image credit: </a:t>
            </a:r>
            <a:r>
              <a:rPr lang="en-US">
                <a:hlinkClick r:id="rId3"/>
              </a:rPr>
              <a:t>https://musicfeeds.com.au/news/briggs-shares-powerful-music-video-for-the-children-came-back/</a:t>
            </a:r>
            <a:r>
              <a:rPr lang="en-US"/>
              <a:t> </a:t>
            </a:r>
            <a:endParaRPr lang="en-US">
              <a:ea typeface="Calibri"/>
              <a:cs typeface="Calibri"/>
            </a:endParaRPr>
          </a:p>
          <a:p>
            <a:endParaRPr lang="en-AU" b="1">
              <a:ea typeface="Calibri"/>
              <a:cs typeface="Calibri"/>
            </a:endParaRPr>
          </a:p>
          <a:p>
            <a:r>
              <a:rPr lang="en-AU" b="1">
                <a:ea typeface="Calibri"/>
                <a:cs typeface="Calibri"/>
              </a:rPr>
              <a:t>Resources</a:t>
            </a:r>
          </a:p>
          <a:p>
            <a:pPr marL="171450" indent="-171450">
              <a:buFont typeface="Arial"/>
              <a:buChar char="•"/>
            </a:pPr>
            <a:r>
              <a:rPr lang="en-AU"/>
              <a:t>Yarning Circles in the Literacy Classroom: </a:t>
            </a:r>
            <a:r>
              <a:rPr lang="en-AU">
                <a:hlinkClick r:id="rId4"/>
              </a:rPr>
              <a:t>https://eprints.qut.edu.au/219456/1/61361.pdf</a:t>
            </a:r>
            <a:r>
              <a:rPr lang="en-AU"/>
              <a:t> </a:t>
            </a:r>
            <a:endParaRPr lang="en-AU">
              <a:ea typeface="Calibri"/>
              <a:cs typeface="Calibri"/>
            </a:endParaRPr>
          </a:p>
          <a:p>
            <a:pPr marL="171450" indent="-171450">
              <a:buFont typeface="Arial"/>
              <a:buChar char="•"/>
            </a:pPr>
            <a:r>
              <a:rPr lang="en-AU"/>
              <a:t>Lyrics to ‘Took the Children Away’ by Archie Roach: </a:t>
            </a:r>
            <a:r>
              <a:rPr lang="en-AU">
                <a:hlinkClick r:id="rId5"/>
              </a:rPr>
              <a:t>https://www.lyrics.com/lyric/4503696/Archie+Roach/Took+the+Children+Away</a:t>
            </a:r>
            <a:r>
              <a:rPr lang="en-AU"/>
              <a:t> </a:t>
            </a:r>
            <a:endParaRPr lang="en-AU">
              <a:ea typeface="Calibri"/>
              <a:cs typeface="Calibri"/>
            </a:endParaRPr>
          </a:p>
          <a:p>
            <a:pPr marL="171450" indent="-171450">
              <a:buFont typeface="Arial"/>
              <a:buChar char="•"/>
            </a:pPr>
            <a:r>
              <a:rPr lang="en-AU"/>
              <a:t>Video: Telling Our Stories – Brian Gray: </a:t>
            </a:r>
            <a:r>
              <a:rPr lang="en-AU">
                <a:hlinkClick r:id="rId6"/>
              </a:rPr>
              <a:t>https://www.dropbox.com/s/2nwk0qiqkvqshdu/Brian%27s%20Story1st%20film.mp4?dl=0</a:t>
            </a:r>
            <a:r>
              <a:rPr lang="en-AU"/>
              <a:t> </a:t>
            </a:r>
            <a:endParaRPr lang="en-AU">
              <a:ea typeface="Calibri"/>
              <a:cs typeface="Calibri"/>
            </a:endParaRPr>
          </a:p>
          <a:p>
            <a:pPr marL="171450" indent="-171450">
              <a:buFont typeface="Arial"/>
              <a:buChar char="•"/>
            </a:pPr>
            <a:r>
              <a:rPr lang="en-AU"/>
              <a:t>Video: Joyce </a:t>
            </a:r>
            <a:r>
              <a:rPr lang="en-AU" err="1"/>
              <a:t>Napurrula</a:t>
            </a:r>
            <a:r>
              <a:rPr lang="en-AU"/>
              <a:t> Schroeder: </a:t>
            </a:r>
            <a:r>
              <a:rPr lang="en-AU">
                <a:hlinkClick r:id="rId7"/>
              </a:rPr>
              <a:t>https://www.dropbox.com/sh/peagkn6vidov27l/AAB5oJHs7KAKSuaPP10gLqRFa?dl=0&amp;preview=Joyce+After+Review+190516.mp4</a:t>
            </a:r>
            <a:r>
              <a:rPr lang="en-AU"/>
              <a:t> </a:t>
            </a:r>
            <a:endParaRPr lang="en-AU">
              <a:ea typeface="Calibri"/>
              <a:cs typeface="Calibri"/>
            </a:endParaRPr>
          </a:p>
          <a:p>
            <a:pPr marL="171450" indent="-171450">
              <a:buFont typeface="Arial"/>
              <a:buChar char="•"/>
            </a:pPr>
            <a:r>
              <a:rPr lang="en-AU"/>
              <a:t>Video: Briggs – ‘The Children Came Back’ (featuring </a:t>
            </a:r>
            <a:r>
              <a:rPr lang="en-AU" err="1"/>
              <a:t>Gurrumul</a:t>
            </a:r>
            <a:r>
              <a:rPr lang="en-AU"/>
              <a:t> and Dewayne </a:t>
            </a:r>
            <a:r>
              <a:rPr lang="en-AU" err="1"/>
              <a:t>Everettsmith</a:t>
            </a:r>
            <a:r>
              <a:rPr lang="en-AU"/>
              <a:t>): </a:t>
            </a:r>
            <a:r>
              <a:rPr lang="en-AU">
                <a:hlinkClick r:id="rId8"/>
              </a:rPr>
              <a:t>https://www.youtube.com/watch?v=3-wMbFntrTo</a:t>
            </a:r>
            <a:r>
              <a:rPr lang="en-AU"/>
              <a:t> </a:t>
            </a:r>
            <a:endParaRPr lang="en-AU">
              <a:ea typeface="Calibri"/>
              <a:cs typeface="Calibri"/>
            </a:endParaRPr>
          </a:p>
          <a:p>
            <a:endParaRPr lang="en-AU"/>
          </a:p>
          <a:p>
            <a:r>
              <a:rPr lang="en-AU" b="1">
                <a:ea typeface="Calibri"/>
                <a:cs typeface="Calibri"/>
              </a:rPr>
              <a:t>Extra Resources/Further Reading</a:t>
            </a:r>
          </a:p>
          <a:p>
            <a:pPr marL="171450" indent="-171450">
              <a:buFont typeface="Arial"/>
              <a:buChar char="•"/>
            </a:pPr>
            <a:r>
              <a:rPr lang="en-AU"/>
              <a:t>Singing Trauma Trails: Songs of the Stolen Generations in Indigenous Australia: </a:t>
            </a:r>
            <a:r>
              <a:rPr lang="en-AU">
                <a:hlinkClick r:id="rId9"/>
              </a:rPr>
              <a:t>https://quod.lib.umich.edu/m/mp/9460447.0004.202/--singing-trauma-trails-songs-of-the-stolen-generations?rgn=main;view=fulltext</a:t>
            </a:r>
            <a:r>
              <a:rPr lang="en-AU"/>
              <a:t> </a:t>
            </a:r>
            <a:endParaRPr lang="en-AU">
              <a:ea typeface="Calibri"/>
              <a:cs typeface="Calibri"/>
            </a:endParaRPr>
          </a:p>
          <a:p>
            <a:pPr marL="171450" indent="-171450">
              <a:buFont typeface="Arial"/>
              <a:buChar char="•"/>
            </a:pPr>
            <a:r>
              <a:rPr lang="en-AU" err="1"/>
              <a:t>Murundak</a:t>
            </a:r>
            <a:r>
              <a:rPr lang="en-AU"/>
              <a:t> – Songs of Freedom. The full film can be accessed via Kanopy using your school or local library to log in: </a:t>
            </a:r>
            <a:r>
              <a:rPr lang="en-AU">
                <a:hlinkClick r:id="rId10"/>
              </a:rPr>
              <a:t>https://www.kanopy.com/en/product/murundak-songs-freedom-0</a:t>
            </a:r>
            <a:r>
              <a:rPr lang="en-AU"/>
              <a:t> </a:t>
            </a:r>
            <a:endParaRPr lang="en-AU">
              <a:ea typeface="Calibri"/>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37</a:t>
            </a:fld>
            <a:endParaRPr lang="en-AU"/>
          </a:p>
        </p:txBody>
      </p:sp>
    </p:spTree>
    <p:extLst>
      <p:ext uri="{BB962C8B-B14F-4D97-AF65-F5344CB8AC3E}">
        <p14:creationId xmlns:p14="http://schemas.microsoft.com/office/powerpoint/2010/main" val="954182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US"/>
              <a:t>Remind students about their understanding of a culturally safe classroom.</a:t>
            </a:r>
          </a:p>
          <a:p>
            <a:pPr>
              <a:spcBef>
                <a:spcPts val="1000"/>
              </a:spcBef>
            </a:pPr>
            <a:r>
              <a:rPr lang="en-US"/>
              <a:t>Image credit: </a:t>
            </a:r>
            <a:r>
              <a:rPr lang="en-US" err="1"/>
              <a:t>Sketchify</a:t>
            </a:r>
            <a:r>
              <a:rPr lang="en-US"/>
              <a:t> from Canva</a:t>
            </a:r>
            <a:endParaRPr lang="en-US">
              <a:ea typeface="Calibri"/>
              <a:cs typeface="Calibri"/>
            </a:endParaRPr>
          </a:p>
          <a:p>
            <a:pPr marL="171450" indent="-171450">
              <a:spcBef>
                <a:spcPts val="1000"/>
              </a:spcBef>
              <a:buFont typeface="Arial"/>
              <a:buChar char="•"/>
            </a:pPr>
            <a:endParaRPr lang="en-US">
              <a:solidFill>
                <a:srgbClr val="000000"/>
              </a:solidFill>
              <a:latin typeface="Calibri"/>
              <a:ea typeface="Calibri"/>
              <a:cs typeface="Calibri"/>
            </a:endParaRPr>
          </a:p>
          <a:p>
            <a:pPr marL="171450" indent="-171450">
              <a:buFont typeface="Arial"/>
              <a:buChar char="•"/>
            </a:pPr>
            <a:endParaRPr lang="en-US" b="1" i="1">
              <a:solidFill>
                <a:srgbClr val="000000"/>
              </a:solidFill>
              <a:latin typeface="Calibri"/>
              <a:ea typeface="Calibri"/>
              <a:cs typeface="Calibri"/>
            </a:endParaRPr>
          </a:p>
          <a:p>
            <a:pPr marL="285750" indent="-285750">
              <a:buFont typeface="Arial"/>
              <a:buChar char="•"/>
            </a:pPr>
            <a:endParaRPr lang="en-US">
              <a:solidFill>
                <a:srgbClr val="8F439A"/>
              </a:solidFill>
              <a:latin typeface="Glober Bold"/>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38</a:t>
            </a:fld>
            <a:endParaRPr lang="en-AU"/>
          </a:p>
        </p:txBody>
      </p:sp>
    </p:spTree>
    <p:extLst>
      <p:ext uri="{BB962C8B-B14F-4D97-AF65-F5344CB8AC3E}">
        <p14:creationId xmlns:p14="http://schemas.microsoft.com/office/powerpoint/2010/main" val="4490245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Begin by forming a yarning circle and discussing the cultural significance of this protocol.</a:t>
            </a:r>
          </a:p>
          <a:p>
            <a:r>
              <a:rPr lang="en-US"/>
              <a:t>Refer back to the lesson where we discussed Archie Roach’s song ‘Took the Children Away’ before playing the video</a:t>
            </a:r>
          </a:p>
        </p:txBody>
      </p:sp>
      <p:sp>
        <p:nvSpPr>
          <p:cNvPr id="4" name="Slide Number Placeholder 3"/>
          <p:cNvSpPr>
            <a:spLocks noGrp="1"/>
          </p:cNvSpPr>
          <p:nvPr>
            <p:ph type="sldNum" sz="quarter" idx="5"/>
          </p:nvPr>
        </p:nvSpPr>
        <p:spPr/>
        <p:txBody>
          <a:bodyPr/>
          <a:lstStyle/>
          <a:p>
            <a:fld id="{3FB9F427-FC02-4E29-B27A-E11F9C680BCA}" type="slidenum">
              <a:rPr lang="en-AU" smtClean="0"/>
              <a:t>39</a:t>
            </a:fld>
            <a:endParaRPr lang="en-AU"/>
          </a:p>
        </p:txBody>
      </p:sp>
    </p:spTree>
    <p:extLst>
      <p:ext uri="{BB962C8B-B14F-4D97-AF65-F5344CB8AC3E}">
        <p14:creationId xmlns:p14="http://schemas.microsoft.com/office/powerpoint/2010/main" val="35427442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Video link: </a:t>
            </a:r>
            <a:r>
              <a:rPr lang="en-US">
                <a:hlinkClick r:id="rId3"/>
              </a:rPr>
              <a:t>https://www.youtube.com/watch?v=IL_DBNkkcSE</a:t>
            </a:r>
            <a:r>
              <a:rPr lang="en-US"/>
              <a:t> </a:t>
            </a:r>
          </a:p>
        </p:txBody>
      </p:sp>
      <p:sp>
        <p:nvSpPr>
          <p:cNvPr id="4" name="Slide Number Placeholder 3"/>
          <p:cNvSpPr>
            <a:spLocks noGrp="1"/>
          </p:cNvSpPr>
          <p:nvPr>
            <p:ph type="sldNum" sz="quarter" idx="5"/>
          </p:nvPr>
        </p:nvSpPr>
        <p:spPr/>
        <p:txBody>
          <a:bodyPr/>
          <a:lstStyle/>
          <a:p>
            <a:fld id="{3FB9F427-FC02-4E29-B27A-E11F9C680BCA}" type="slidenum">
              <a:rPr lang="en-AU" smtClean="0"/>
              <a:t>40</a:t>
            </a:fld>
            <a:endParaRPr lang="en-AU"/>
          </a:p>
        </p:txBody>
      </p:sp>
    </p:spTree>
    <p:extLst>
      <p:ext uri="{BB962C8B-B14F-4D97-AF65-F5344CB8AC3E}">
        <p14:creationId xmlns:p14="http://schemas.microsoft.com/office/powerpoint/2010/main" val="31099745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Brian's video: </a:t>
            </a:r>
            <a:r>
              <a:rPr lang="en-AU">
                <a:hlinkClick r:id="rId3"/>
              </a:rPr>
              <a:t>https://www.dropbox.com/s/2nwk0qiqkvqshdu/Brian%27s%20Story1st%20film.mp4?dl=0</a:t>
            </a:r>
            <a:r>
              <a:rPr lang="en-AU"/>
              <a:t> </a:t>
            </a:r>
            <a:endParaRPr lang="en-US"/>
          </a:p>
          <a:p>
            <a:endParaRPr lang="en-AU"/>
          </a:p>
          <a:p>
            <a:r>
              <a:rPr lang="en-AU"/>
              <a:t>Joyce's video: </a:t>
            </a:r>
            <a:r>
              <a:rPr lang="en-AU">
                <a:hlinkClick r:id="rId4"/>
              </a:rPr>
              <a:t>https://www.dropbox.com/sh/peagkn6vidov27l/AAB5oJHs7KAKSuaPP10gLqRFa?dl=0&amp;preview=Joyce+After+Review+190516.mp4</a:t>
            </a:r>
            <a:r>
              <a:rPr lang="en-AU"/>
              <a:t> </a:t>
            </a:r>
            <a:endParaRPr lang="en-US"/>
          </a:p>
        </p:txBody>
      </p:sp>
      <p:sp>
        <p:nvSpPr>
          <p:cNvPr id="4" name="Slide Number Placeholder 3"/>
          <p:cNvSpPr>
            <a:spLocks noGrp="1"/>
          </p:cNvSpPr>
          <p:nvPr>
            <p:ph type="sldNum" sz="quarter" idx="5"/>
          </p:nvPr>
        </p:nvSpPr>
        <p:spPr/>
        <p:txBody>
          <a:bodyPr/>
          <a:lstStyle/>
          <a:p>
            <a:fld id="{3FB9F427-FC02-4E29-B27A-E11F9C680BCA}" type="slidenum">
              <a:rPr lang="en-AU" smtClean="0"/>
              <a:t>41</a:t>
            </a:fld>
            <a:endParaRPr lang="en-AU"/>
          </a:p>
        </p:txBody>
      </p:sp>
    </p:spTree>
    <p:extLst>
      <p:ext uri="{BB962C8B-B14F-4D97-AF65-F5344CB8AC3E}">
        <p14:creationId xmlns:p14="http://schemas.microsoft.com/office/powerpoint/2010/main" val="42766382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cs typeface="Calibri"/>
              </a:rPr>
              <a:t>Important to remind students to speak up if they are feeling discomfort, and any safety and wellbeing measures your school has in place.</a:t>
            </a:r>
            <a:endParaRPr lang="en-US"/>
          </a:p>
          <a:p>
            <a:pPr marL="171450" indent="-171450">
              <a:buFont typeface="Arial"/>
              <a:buChar char="•"/>
            </a:pPr>
            <a:r>
              <a:rPr lang="en-US"/>
              <a:t>This is also a good place to ask the cultural safety questions from the educator's guide so you can co-construct a culturally safe space with your students.</a:t>
            </a:r>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4</a:t>
            </a:fld>
            <a:endParaRPr lang="en-AU"/>
          </a:p>
        </p:txBody>
      </p:sp>
    </p:spTree>
    <p:extLst>
      <p:ext uri="{BB962C8B-B14F-4D97-AF65-F5344CB8AC3E}">
        <p14:creationId xmlns:p14="http://schemas.microsoft.com/office/powerpoint/2010/main" val="36257437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Video: </a:t>
            </a:r>
            <a:r>
              <a:rPr lang="en-AU">
                <a:hlinkClick r:id="rId3"/>
              </a:rPr>
              <a:t>https://www.youtube.com/watch?v=3-wMbFntrTo</a:t>
            </a:r>
            <a:r>
              <a:rPr lang="en-AU"/>
              <a:t> </a:t>
            </a:r>
            <a:endParaRPr lang="en-US"/>
          </a:p>
          <a:p>
            <a:endParaRPr lang="en-AU"/>
          </a:p>
          <a:p>
            <a:r>
              <a:rPr lang="en-AU"/>
              <a:t>Keep students in existing pairs to watch The Children Came Back as a class</a:t>
            </a:r>
            <a:endParaRPr lang="en-US"/>
          </a:p>
        </p:txBody>
      </p:sp>
      <p:sp>
        <p:nvSpPr>
          <p:cNvPr id="4" name="Slide Number Placeholder 3"/>
          <p:cNvSpPr>
            <a:spLocks noGrp="1"/>
          </p:cNvSpPr>
          <p:nvPr>
            <p:ph type="sldNum" sz="quarter" idx="5"/>
          </p:nvPr>
        </p:nvSpPr>
        <p:spPr/>
        <p:txBody>
          <a:bodyPr/>
          <a:lstStyle/>
          <a:p>
            <a:fld id="{3FB9F427-FC02-4E29-B27A-E11F9C680BCA}" type="slidenum">
              <a:rPr lang="en-AU" smtClean="0"/>
              <a:t>42</a:t>
            </a:fld>
            <a:endParaRPr lang="en-AU"/>
          </a:p>
        </p:txBody>
      </p:sp>
    </p:spTree>
    <p:extLst>
      <p:ext uri="{BB962C8B-B14F-4D97-AF65-F5344CB8AC3E}">
        <p14:creationId xmlns:p14="http://schemas.microsoft.com/office/powerpoint/2010/main" val="20713289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AU"/>
              <a:t>Use the class discussion to highlight similar themes, as well as differences, across the groups of students. </a:t>
            </a:r>
            <a:endParaRPr lang="en-US">
              <a:ea typeface="Calibri" panose="020F0502020204030204"/>
              <a:cs typeface="Calibri" panose="020F0502020204030204"/>
            </a:endParaRPr>
          </a:p>
          <a:p>
            <a:pPr marL="171450" indent="-171450">
              <a:buFont typeface="Arial"/>
              <a:buChar char="•"/>
            </a:pPr>
            <a:r>
              <a:rPr lang="en-AU"/>
              <a:t>Encourage links back to Archie Roach's Took the Children Away</a:t>
            </a:r>
          </a:p>
          <a:p>
            <a:pPr marL="171450" indent="-171450">
              <a:buFont typeface="Arial"/>
              <a:buChar char="•"/>
            </a:pPr>
            <a:r>
              <a:rPr lang="en-AU">
                <a:ea typeface="Calibri"/>
                <a:cs typeface="Calibri"/>
              </a:rPr>
              <a:t>Image credit: </a:t>
            </a:r>
            <a:r>
              <a:rPr lang="en-AU">
                <a:hlinkClick r:id="rId3"/>
              </a:rPr>
              <a:t>https://www.youtube.com/watch?v=3-wMbFntrTo</a:t>
            </a:r>
            <a:r>
              <a:rPr lang="en-AU"/>
              <a:t> </a:t>
            </a:r>
            <a:endParaRPr lang="en-AU">
              <a:ea typeface="Calibri"/>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43</a:t>
            </a:fld>
            <a:endParaRPr lang="en-AU"/>
          </a:p>
        </p:txBody>
      </p:sp>
    </p:spTree>
    <p:extLst>
      <p:ext uri="{BB962C8B-B14F-4D97-AF65-F5344CB8AC3E}">
        <p14:creationId xmlns:p14="http://schemas.microsoft.com/office/powerpoint/2010/main" val="7299562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Discuss the questions as a class. Give students time to chat in pairs first if needed.</a:t>
            </a:r>
          </a:p>
          <a:p>
            <a:r>
              <a:rPr lang="en-US">
                <a:ea typeface="Calibri"/>
                <a:cs typeface="Calibri"/>
              </a:rPr>
              <a:t>Image credit top: </a:t>
            </a:r>
            <a:r>
              <a:rPr lang="en-AU">
                <a:hlinkClick r:id="rId3"/>
              </a:rPr>
              <a:t>https://www.youtube.com/watch?v=3-wMbFntrTo</a:t>
            </a:r>
            <a:r>
              <a:rPr lang="en-AU"/>
              <a:t> </a:t>
            </a:r>
          </a:p>
          <a:p>
            <a:r>
              <a:rPr lang="en-AU"/>
              <a:t>Image credit bottom: </a:t>
            </a:r>
            <a:r>
              <a:rPr lang="en-AU">
                <a:hlinkClick r:id="rId4"/>
              </a:rPr>
              <a:t>https://www.youtube.com/watch?v=UhSBHSuFNtU</a:t>
            </a:r>
            <a:r>
              <a:rPr lang="en-AU"/>
              <a:t> </a:t>
            </a:r>
          </a:p>
        </p:txBody>
      </p:sp>
      <p:sp>
        <p:nvSpPr>
          <p:cNvPr id="4" name="Slide Number Placeholder 3"/>
          <p:cNvSpPr>
            <a:spLocks noGrp="1"/>
          </p:cNvSpPr>
          <p:nvPr>
            <p:ph type="sldNum" sz="quarter" idx="5"/>
          </p:nvPr>
        </p:nvSpPr>
        <p:spPr/>
        <p:txBody>
          <a:bodyPr/>
          <a:lstStyle/>
          <a:p>
            <a:fld id="{3FB9F427-FC02-4E29-B27A-E11F9C680BCA}" type="slidenum">
              <a:rPr lang="en-AU" smtClean="0"/>
              <a:t>44</a:t>
            </a:fld>
            <a:endParaRPr lang="en-AU"/>
          </a:p>
        </p:txBody>
      </p:sp>
    </p:spTree>
    <p:extLst>
      <p:ext uri="{BB962C8B-B14F-4D97-AF65-F5344CB8AC3E}">
        <p14:creationId xmlns:p14="http://schemas.microsoft.com/office/powerpoint/2010/main" val="8219600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Restate the cultural significance of yarning circle as a way to debrief and remind students about cultural safety if needed</a:t>
            </a:r>
            <a:endParaRPr lang="en-US"/>
          </a:p>
        </p:txBody>
      </p:sp>
      <p:sp>
        <p:nvSpPr>
          <p:cNvPr id="4" name="Slide Number Placeholder 3"/>
          <p:cNvSpPr>
            <a:spLocks noGrp="1"/>
          </p:cNvSpPr>
          <p:nvPr>
            <p:ph type="sldNum" sz="quarter" idx="5"/>
          </p:nvPr>
        </p:nvSpPr>
        <p:spPr/>
        <p:txBody>
          <a:bodyPr/>
          <a:lstStyle/>
          <a:p>
            <a:fld id="{3FB9F427-FC02-4E29-B27A-E11F9C680BCA}" type="slidenum">
              <a:rPr lang="en-AU" smtClean="0"/>
              <a:t>45</a:t>
            </a:fld>
            <a:endParaRPr lang="en-AU"/>
          </a:p>
        </p:txBody>
      </p:sp>
    </p:spTree>
    <p:extLst>
      <p:ext uri="{BB962C8B-B14F-4D97-AF65-F5344CB8AC3E}">
        <p14:creationId xmlns:p14="http://schemas.microsoft.com/office/powerpoint/2010/main" val="7315662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Consider:</a:t>
            </a:r>
          </a:p>
          <a:p>
            <a:pPr marL="171450" indent="-171450">
              <a:buFont typeface="Arial,Sans-Serif"/>
              <a:buChar char="•"/>
            </a:pPr>
            <a:r>
              <a:rPr lang="en-US"/>
              <a:t>Sharing your outcomes and experience with The Healing Foundation at </a:t>
            </a:r>
            <a:r>
              <a:rPr lang="en-US">
                <a:hlinkClick r:id="rId3"/>
              </a:rPr>
              <a:t>resources@healingfoundation.org.au</a:t>
            </a:r>
            <a:endParaRPr lang="en-US"/>
          </a:p>
          <a:p>
            <a:pPr marL="171450" indent="-171450">
              <a:buFont typeface="Arial,Sans-Serif"/>
              <a:buChar char="•"/>
            </a:pPr>
            <a:r>
              <a:rPr lang="en-US"/>
              <a:t>Sharing the resource and how you used it amongst your networks.</a:t>
            </a:r>
          </a:p>
          <a:p>
            <a:pPr marL="171450" indent="-171450">
              <a:buFont typeface="Arial,Sans-Serif"/>
              <a:buChar char="•"/>
            </a:pPr>
            <a:r>
              <a:rPr lang="en-US"/>
              <a:t>Sharing your students’ learning journey and tag The Healing Foundation on Instagram @healingourway and on Facebook as ‘Healing Foundation’.</a:t>
            </a:r>
          </a:p>
        </p:txBody>
      </p:sp>
      <p:sp>
        <p:nvSpPr>
          <p:cNvPr id="4" name="Slide Number Placeholder 3"/>
          <p:cNvSpPr>
            <a:spLocks noGrp="1"/>
          </p:cNvSpPr>
          <p:nvPr>
            <p:ph type="sldNum" sz="quarter" idx="5"/>
          </p:nvPr>
        </p:nvSpPr>
        <p:spPr/>
        <p:txBody>
          <a:bodyPr/>
          <a:lstStyle/>
          <a:p>
            <a:fld id="{3FB9F427-FC02-4E29-B27A-E11F9C680BCA}" type="slidenum">
              <a:rPr lang="en-AU" smtClean="0"/>
              <a:t>46</a:t>
            </a:fld>
            <a:endParaRPr lang="en-AU"/>
          </a:p>
        </p:txBody>
      </p:sp>
    </p:spTree>
    <p:extLst>
      <p:ext uri="{BB962C8B-B14F-4D97-AF65-F5344CB8AC3E}">
        <p14:creationId xmlns:p14="http://schemas.microsoft.com/office/powerpoint/2010/main" val="38902637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cs typeface="Calibri"/>
              </a:rPr>
              <a:t>Give students a chance to suggest why they think the learning is important before clicking through to the reasons.</a:t>
            </a:r>
          </a:p>
        </p:txBody>
      </p:sp>
      <p:sp>
        <p:nvSpPr>
          <p:cNvPr id="4" name="Slide Number Placeholder 3"/>
          <p:cNvSpPr>
            <a:spLocks noGrp="1"/>
          </p:cNvSpPr>
          <p:nvPr>
            <p:ph type="sldNum" sz="quarter" idx="5"/>
          </p:nvPr>
        </p:nvSpPr>
        <p:spPr/>
        <p:txBody>
          <a:bodyPr/>
          <a:lstStyle/>
          <a:p>
            <a:fld id="{3FB9F427-FC02-4E29-B27A-E11F9C680BCA}" type="slidenum">
              <a:rPr lang="en-AU" smtClean="0"/>
              <a:t>5</a:t>
            </a:fld>
            <a:endParaRPr lang="en-AU"/>
          </a:p>
        </p:txBody>
      </p:sp>
    </p:spTree>
    <p:extLst>
      <p:ext uri="{BB962C8B-B14F-4D97-AF65-F5344CB8AC3E}">
        <p14:creationId xmlns:p14="http://schemas.microsoft.com/office/powerpoint/2010/main" val="42729018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ts val="1000"/>
              </a:spcBef>
              <a:buFont typeface="Arial"/>
              <a:buChar char="•"/>
            </a:pPr>
            <a:r>
              <a:rPr lang="en-US"/>
              <a:t>You may have already established this as a class, if so, use this time to reiterate the class rules.</a:t>
            </a:r>
          </a:p>
          <a:p>
            <a:pPr marL="171450" indent="-171450">
              <a:spcBef>
                <a:spcPts val="1000"/>
              </a:spcBef>
              <a:buFont typeface="Arial"/>
              <a:buChar char="•"/>
            </a:pPr>
            <a:r>
              <a:rPr lang="en-US"/>
              <a:t>Begin a discussion about cultural safety with the class. Ask them to answer the questions in a 'think/pair/share' activity, or address them as a group.</a:t>
            </a:r>
          </a:p>
          <a:p>
            <a:pPr marL="171450" indent="-171450">
              <a:spcBef>
                <a:spcPts val="1000"/>
              </a:spcBef>
              <a:buFont typeface="Arial"/>
              <a:buChar char="•"/>
            </a:pPr>
            <a:r>
              <a:rPr lang="en-US"/>
              <a:t>Use the final question to lead in to the next slide.</a:t>
            </a:r>
          </a:p>
        </p:txBody>
      </p:sp>
      <p:sp>
        <p:nvSpPr>
          <p:cNvPr id="4" name="Slide Number Placeholder 3"/>
          <p:cNvSpPr>
            <a:spLocks noGrp="1"/>
          </p:cNvSpPr>
          <p:nvPr>
            <p:ph type="sldNum" sz="quarter" idx="5"/>
          </p:nvPr>
        </p:nvSpPr>
        <p:spPr/>
        <p:txBody>
          <a:bodyPr/>
          <a:lstStyle/>
          <a:p>
            <a:fld id="{3FB9F427-FC02-4E29-B27A-E11F9C680BCA}" type="slidenum">
              <a:rPr lang="en-AU" smtClean="0"/>
              <a:t>6</a:t>
            </a:fld>
            <a:endParaRPr lang="en-AU"/>
          </a:p>
        </p:txBody>
      </p:sp>
    </p:spTree>
    <p:extLst>
      <p:ext uri="{BB962C8B-B14F-4D97-AF65-F5344CB8AC3E}">
        <p14:creationId xmlns:p14="http://schemas.microsoft.com/office/powerpoint/2010/main" val="1853326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ts val="1000"/>
              </a:spcBef>
              <a:buFont typeface="Arial"/>
              <a:buChar char="•"/>
            </a:pPr>
            <a:r>
              <a:rPr lang="en-US"/>
              <a:t>A culturally safe classroom environment relies on open-mindedness, respect and honest communication. </a:t>
            </a:r>
          </a:p>
          <a:p>
            <a:pPr marL="171450" indent="-171450">
              <a:spcBef>
                <a:spcPts val="1000"/>
              </a:spcBef>
              <a:buFont typeface="Arial"/>
              <a:buChar char="•"/>
            </a:pPr>
            <a:r>
              <a:rPr lang="en-US"/>
              <a:t>Make any changes needed for this discussion to be age-appropriate for your class</a:t>
            </a:r>
            <a:endParaRPr lang="en-US">
              <a:ea typeface="Calibri"/>
              <a:cs typeface="Calibri"/>
            </a:endParaRPr>
          </a:p>
          <a:p>
            <a:pPr marL="171450" indent="-171450">
              <a:spcBef>
                <a:spcPts val="1000"/>
              </a:spcBef>
              <a:buFont typeface="Arial"/>
              <a:buChar char="•"/>
            </a:pPr>
            <a:r>
              <a:rPr lang="en-US"/>
              <a:t>Image credit: </a:t>
            </a:r>
            <a:r>
              <a:rPr lang="en-US" err="1"/>
              <a:t>Sketchify</a:t>
            </a:r>
            <a:r>
              <a:rPr lang="en-US"/>
              <a:t> from Canva</a:t>
            </a:r>
          </a:p>
          <a:p>
            <a:pPr marL="171450" indent="-171450">
              <a:spcBef>
                <a:spcPts val="1000"/>
              </a:spcBef>
              <a:buFont typeface="Arial"/>
              <a:buChar char="•"/>
            </a:pPr>
            <a:endParaRPr lang="en-US">
              <a:cs typeface="Calibri"/>
            </a:endParaRPr>
          </a:p>
          <a:p>
            <a:pPr marL="171450" indent="-171450">
              <a:buFont typeface="Arial"/>
              <a:buChar char="•"/>
            </a:pPr>
            <a:endParaRPr lang="en-US" b="1" i="1">
              <a:solidFill>
                <a:srgbClr val="000000"/>
              </a:solidFill>
              <a:latin typeface="Calibri"/>
              <a:cs typeface="Calibri"/>
            </a:endParaRPr>
          </a:p>
          <a:p>
            <a:pPr marL="285750" indent="-285750">
              <a:buFont typeface="Arial"/>
              <a:buChar char="•"/>
            </a:pPr>
            <a:endParaRPr lang="en-US">
              <a:solidFill>
                <a:srgbClr val="8F439A"/>
              </a:solidFill>
              <a:latin typeface="Glober Bold"/>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7</a:t>
            </a:fld>
            <a:endParaRPr lang="en-AU"/>
          </a:p>
        </p:txBody>
      </p:sp>
    </p:spTree>
    <p:extLst>
      <p:ext uri="{BB962C8B-B14F-4D97-AF65-F5344CB8AC3E}">
        <p14:creationId xmlns:p14="http://schemas.microsoft.com/office/powerpoint/2010/main" val="26089260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OPTIONAL SLIDE</a:t>
            </a:r>
            <a:endParaRPr lang="en-US">
              <a:solidFill>
                <a:srgbClr val="8F439A"/>
              </a:solidFill>
              <a:latin typeface="Glober Bold"/>
            </a:endParaRPr>
          </a:p>
          <a:p>
            <a:r>
              <a:rPr lang="en-US"/>
              <a:t>Update week to timeframe for these teaching activities in consideration of class schedule and activity time.</a:t>
            </a:r>
            <a:r>
              <a:rPr lang="en-US" b="1" i="1"/>
              <a:t> </a:t>
            </a:r>
            <a:endParaRPr lang="en-US">
              <a:solidFill>
                <a:srgbClr val="8F439A"/>
              </a:solidFill>
              <a:latin typeface="Glober Bold"/>
            </a:endParaRPr>
          </a:p>
          <a:p>
            <a:pPr marL="285750" indent="-285750">
              <a:buFont typeface="Arial"/>
              <a:buChar char="•"/>
            </a:pPr>
            <a:endParaRPr lang="en-US">
              <a:solidFill>
                <a:srgbClr val="8F439A"/>
              </a:solidFill>
              <a:latin typeface="Glober Bold"/>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8</a:t>
            </a:fld>
            <a:endParaRPr lang="en-AU"/>
          </a:p>
        </p:txBody>
      </p:sp>
    </p:spTree>
    <p:extLst>
      <p:ext uri="{BB962C8B-B14F-4D97-AF65-F5344CB8AC3E}">
        <p14:creationId xmlns:p14="http://schemas.microsoft.com/office/powerpoint/2010/main" val="41226186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US"/>
              <a:t>Encourage students to share what they know about the Stolen Generations. Use the next slide to explain what happened in more detail.</a:t>
            </a:r>
            <a:endParaRPr lang="en-US">
              <a:cs typeface="Calibri" panose="020F0502020204030204"/>
            </a:endParaRPr>
          </a:p>
          <a:p>
            <a:pPr marL="171450" indent="-171450">
              <a:buFont typeface="Arial"/>
              <a:buChar char="•"/>
            </a:pPr>
            <a:endParaRPr lang="en-US" b="1" i="1">
              <a:solidFill>
                <a:srgbClr val="000000"/>
              </a:solidFill>
              <a:latin typeface="Calibri"/>
              <a:cs typeface="Calibri"/>
            </a:endParaRPr>
          </a:p>
          <a:p>
            <a:pPr marL="285750" indent="-285750">
              <a:buFont typeface="Arial"/>
              <a:buChar char="•"/>
            </a:pPr>
            <a:endParaRPr lang="en-US">
              <a:solidFill>
                <a:srgbClr val="8F439A"/>
              </a:solidFill>
              <a:latin typeface="Glober Bold"/>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9</a:t>
            </a:fld>
            <a:endParaRPr lang="en-AU"/>
          </a:p>
        </p:txBody>
      </p:sp>
    </p:spTree>
    <p:extLst>
      <p:ext uri="{BB962C8B-B14F-4D97-AF65-F5344CB8AC3E}">
        <p14:creationId xmlns:p14="http://schemas.microsoft.com/office/powerpoint/2010/main" val="8607206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4" name="Date Placeholder 3"/>
          <p:cNvSpPr>
            <a:spLocks noGrp="1"/>
          </p:cNvSpPr>
          <p:nvPr>
            <p:ph type="dt" sz="half" idx="10"/>
          </p:nvPr>
        </p:nvSpPr>
        <p:spPr/>
        <p:txBody>
          <a:bodyPr/>
          <a:lstStyle/>
          <a:p>
            <a:fld id="{08D611F3-6954-4309-BF39-732E0E965FBC}" type="datetimeFigureOut">
              <a:rPr lang="en-AU" smtClean="0"/>
              <a:t>2/10/2023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19187922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8D611F3-6954-4309-BF39-732E0E965FBC}" type="datetimeFigureOut">
              <a:rPr lang="en-AU" smtClean="0"/>
              <a:t>2/10/2023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1736707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8D611F3-6954-4309-BF39-732E0E965FBC}" type="datetimeFigureOut">
              <a:rPr lang="en-AU" smtClean="0"/>
              <a:t>2/10/2023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30588743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08D611F3-6954-4309-BF39-732E0E965FBC}" type="datetimeFigureOut">
              <a:rPr lang="en-AU" smtClean="0"/>
              <a:t>2/10/2023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5702885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08D611F3-6954-4309-BF39-732E0E965FBC}" type="datetimeFigureOut">
              <a:rPr lang="en-AU" smtClean="0"/>
              <a:t>2/10/2023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988625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62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4393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08D611F3-6954-4309-BF39-732E0E965FBC}" type="datetimeFigureOut">
              <a:rPr lang="en-AU" smtClean="0"/>
              <a:t>2/10/2023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4859281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D611F3-6954-4309-BF39-732E0E965FBC}" type="datetimeFigureOut">
              <a:rPr lang="en-AU" smtClean="0"/>
              <a:t>2/10/2023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3362532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08D611F3-6954-4309-BF39-732E0E965FBC}" type="datetimeFigureOut">
              <a:rPr lang="en-AU" smtClean="0"/>
              <a:t>2/10/2023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2867316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08D611F3-6954-4309-BF39-732E0E965FBC}" type="datetimeFigureOut">
              <a:rPr lang="en-AU" smtClean="0"/>
              <a:t>2/10/2023</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33933360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08D611F3-6954-4309-BF39-732E0E965FBC}" type="datetimeFigureOut">
              <a:rPr lang="en-AU" smtClean="0"/>
              <a:t>2/10/2023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2486055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D611F3-6954-4309-BF39-732E0E965FBC}" type="datetimeFigureOut">
              <a:rPr lang="en-AU" smtClean="0"/>
              <a:t>2/10/2023</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3736782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D611F3-6954-4309-BF39-732E0E965FBC}" type="datetimeFigureOut">
              <a:rPr lang="en-AU" smtClean="0"/>
              <a:t>2/10/2023</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1CB900-C217-4833-9EF1-7E1D869035BB}" type="slidenum">
              <a:rPr lang="en-AU" smtClean="0"/>
              <a:t>‹#›</a:t>
            </a:fld>
            <a:endParaRPr lang="en-AU"/>
          </a:p>
        </p:txBody>
      </p:sp>
    </p:spTree>
    <p:extLst>
      <p:ext uri="{BB962C8B-B14F-4D97-AF65-F5344CB8AC3E}">
        <p14:creationId xmlns:p14="http://schemas.microsoft.com/office/powerpoint/2010/main" val="605774865"/>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video" Target="https://www.youtube.com/embed/vlqx8EYvRbQ?feature=oembed" TargetMode="External"/><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1.png"/><Relationship Id="rId7"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video" Target="https://www.youtube.com/embed/IL_DBNkkcSE?feature=oembed" TargetMode="External"/><Relationship Id="rId4" Type="http://schemas.openxmlformats.org/officeDocument/2006/relationships/image" Target="../media/image21.jpe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hyperlink" Target="https://www.dropbox.com/s/zmddg8gh8u038xb/Geoff%20Option%20B.mp4?dl=0" TargetMode="External"/><Relationship Id="rId7" Type="http://schemas.openxmlformats.org/officeDocument/2006/relationships/image" Target="../media/image27.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https://www.dropbox.com/sh/peagkn6vidov27l/AAB5oJHs7KAKSuaPP10gLqRFa?dl=0&amp;preview=Eileen+After+Review+190516.mp4" TargetMode="External"/><Relationship Id="rId5" Type="http://schemas.openxmlformats.org/officeDocument/2006/relationships/hyperlink" Target="https://www.dropbox.com/s/0cctg73scsr3eem/11%20Ian%20Hamm_Big_Assembly_07_190905%20Sound%20and%20Colour%20DB.mp4?dl=0" TargetMode="External"/><Relationship Id="rId10" Type="http://schemas.openxmlformats.org/officeDocument/2006/relationships/image" Target="../media/image30.png"/><Relationship Id="rId4" Type="http://schemas.openxmlformats.org/officeDocument/2006/relationships/hyperlink" Target="https://www.dropbox.com/sh/qd9yrpe481dw3vx/AAApU-HX0U-kAjQ8L-l1JxLja?dl=0" TargetMode="External"/><Relationship Id="rId9" Type="http://schemas.openxmlformats.org/officeDocument/2006/relationships/image" Target="../media/image29.jpe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1.png"/><Relationship Id="rId7" Type="http://schemas.openxmlformats.org/officeDocument/2006/relationships/image" Target="../media/image12.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7.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19.png"/><Relationship Id="rId4" Type="http://schemas.openxmlformats.org/officeDocument/2006/relationships/image" Target="../media/image25.png"/></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video" Target="https://www.youtube.com/embed/IL_DBNkkcSE?feature=oembed" TargetMode="External"/><Relationship Id="rId4" Type="http://schemas.openxmlformats.org/officeDocument/2006/relationships/image" Target="../media/image21.jpeg"/></Relationships>
</file>

<file path=ppt/slides/_rels/slide41.xml.rels><?xml version="1.0" encoding="UTF-8" standalone="yes"?>
<Relationships xmlns="http://schemas.openxmlformats.org/package/2006/relationships"><Relationship Id="rId3" Type="http://schemas.openxmlformats.org/officeDocument/2006/relationships/hyperlink" Target="https://www.dropbox.com/s/2nwk0qiqkvqshdu/Brian%27s%20Story1st%20film.mp4?dl=0"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hyperlink" Target="https://www.dropbox.com/sh/peagkn6vidov27l/AAB5oJHs7KAKSuaPP10gLqRFa?dl=0&amp;preview=Joyce+After+Review+190516.mp4" TargetMode="Externa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video" Target="https://www.youtube.com/embed/3-wMbFntrTo?feature=oembed" TargetMode="External"/><Relationship Id="rId4" Type="http://schemas.openxmlformats.org/officeDocument/2006/relationships/image" Target="../media/image38.jpeg"/></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7.png"/><Relationship Id="rId4" Type="http://schemas.openxmlformats.org/officeDocument/2006/relationships/image" Target="../media/image36.png"/></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4D8F16D-7E15-29DF-40AB-9AD496CB558C}"/>
              </a:ext>
            </a:extLst>
          </p:cNvPr>
          <p:cNvSpPr txBox="1"/>
          <p:nvPr/>
        </p:nvSpPr>
        <p:spPr>
          <a:xfrm>
            <a:off x="356936" y="4367993"/>
            <a:ext cx="11478127" cy="646331"/>
          </a:xfrm>
          <a:prstGeom prst="rect">
            <a:avLst/>
          </a:prstGeom>
          <a:noFill/>
        </p:spPr>
        <p:txBody>
          <a:bodyPr wrap="square" lIns="91440" tIns="45720" rIns="91440" bIns="45720" rtlCol="0" anchor="t">
            <a:spAutoFit/>
          </a:bodyPr>
          <a:lstStyle/>
          <a:p>
            <a:pPr algn="ctr"/>
            <a:r>
              <a:rPr lang="en-AU" sz="3600" b="1">
                <a:solidFill>
                  <a:schemeClr val="bg1"/>
                </a:solidFill>
              </a:rPr>
              <a:t>Year 11</a:t>
            </a:r>
            <a:endParaRPr lang="en-US">
              <a:solidFill>
                <a:schemeClr val="bg1"/>
              </a:solidFill>
            </a:endParaRPr>
          </a:p>
        </p:txBody>
      </p:sp>
    </p:spTree>
    <p:extLst>
      <p:ext uri="{BB962C8B-B14F-4D97-AF65-F5344CB8AC3E}">
        <p14:creationId xmlns:p14="http://schemas.microsoft.com/office/powerpoint/2010/main" val="2438030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3E1DF17-40A1-C6F2-99D7-D2E63CAE9E5E}"/>
              </a:ext>
            </a:extLst>
          </p:cNvPr>
          <p:cNvSpPr txBox="1">
            <a:spLocks/>
          </p:cNvSpPr>
          <p:nvPr/>
        </p:nvSpPr>
        <p:spPr>
          <a:xfrm>
            <a:off x="779316" y="1209421"/>
            <a:ext cx="10515600" cy="6488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chemeClr val="bg1"/>
                </a:solidFill>
                <a:latin typeface="Calibri"/>
                <a:ea typeface="+mj-lt"/>
                <a:cs typeface="+mj-lt"/>
              </a:rPr>
              <a:t>The Stolen Generations</a:t>
            </a:r>
          </a:p>
        </p:txBody>
      </p:sp>
      <p:sp>
        <p:nvSpPr>
          <p:cNvPr id="7" name="Content Placeholder 2">
            <a:extLst>
              <a:ext uri="{FF2B5EF4-FFF2-40B4-BE49-F238E27FC236}">
                <a16:creationId xmlns:a16="http://schemas.microsoft.com/office/drawing/2014/main" id="{C5152C68-A764-4270-63BA-BF821C20FF22}"/>
              </a:ext>
            </a:extLst>
          </p:cNvPr>
          <p:cNvSpPr txBox="1">
            <a:spLocks/>
          </p:cNvSpPr>
          <p:nvPr/>
        </p:nvSpPr>
        <p:spPr>
          <a:xfrm>
            <a:off x="1075939" y="2008557"/>
            <a:ext cx="9951175" cy="4035581"/>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None/>
            </a:pPr>
            <a:r>
              <a:rPr lang="en-US" sz="3000">
                <a:solidFill>
                  <a:schemeClr val="bg1"/>
                </a:solidFill>
                <a:ea typeface="+mn-lt"/>
                <a:cs typeface="+mn-lt"/>
              </a:rPr>
              <a:t>For about a century, thousands of First Nations children were systematically taken from their families, communities and culture, many never to be returned. </a:t>
            </a:r>
            <a:endParaRPr lang="en-US">
              <a:solidFill>
                <a:schemeClr val="bg1"/>
              </a:solidFill>
              <a:ea typeface="+mn-lt"/>
              <a:cs typeface="+mn-lt"/>
            </a:endParaRPr>
          </a:p>
          <a:p>
            <a:pPr algn="ctr">
              <a:buNone/>
            </a:pPr>
            <a:r>
              <a:rPr lang="en-US" sz="3000">
                <a:solidFill>
                  <a:schemeClr val="bg1"/>
                </a:solidFill>
                <a:ea typeface="+mn-lt"/>
                <a:cs typeface="+mn-lt"/>
              </a:rPr>
              <a:t>These children are known as Stolen Generations survivors.</a:t>
            </a:r>
            <a:endParaRPr lang="en-US">
              <a:solidFill>
                <a:schemeClr val="bg1"/>
              </a:solidFill>
              <a:ea typeface="Calibri"/>
              <a:cs typeface="Calibri"/>
            </a:endParaRPr>
          </a:p>
        </p:txBody>
      </p:sp>
    </p:spTree>
    <p:extLst>
      <p:ext uri="{BB962C8B-B14F-4D97-AF65-F5344CB8AC3E}">
        <p14:creationId xmlns:p14="http://schemas.microsoft.com/office/powerpoint/2010/main" val="36970921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3BABD-6213-FD3A-33F3-FBF525984A5A}"/>
              </a:ext>
            </a:extLst>
          </p:cNvPr>
          <p:cNvSpPr txBox="1">
            <a:spLocks/>
          </p:cNvSpPr>
          <p:nvPr/>
        </p:nvSpPr>
        <p:spPr>
          <a:xfrm>
            <a:off x="744893" y="945751"/>
            <a:ext cx="10515600" cy="91263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i="1">
                <a:solidFill>
                  <a:schemeClr val="bg1"/>
                </a:solidFill>
                <a:latin typeface="Calibri "/>
              </a:rPr>
              <a:t>Make Healing Happen</a:t>
            </a:r>
            <a:endParaRPr lang="en-AU" sz="3600" b="1" i="1">
              <a:solidFill>
                <a:schemeClr val="bg1"/>
              </a:solidFill>
              <a:latin typeface="Calibri "/>
            </a:endParaRPr>
          </a:p>
        </p:txBody>
      </p:sp>
      <p:pic>
        <p:nvPicPr>
          <p:cNvPr id="5" name="Picture 4" descr="A person holding a large cone with a plant in it&#10;&#10;Description automatically generated">
            <a:extLst>
              <a:ext uri="{FF2B5EF4-FFF2-40B4-BE49-F238E27FC236}">
                <a16:creationId xmlns:a16="http://schemas.microsoft.com/office/drawing/2014/main" id="{549EF862-88CE-747A-165C-EDFEFA2557D5}"/>
              </a:ext>
            </a:extLst>
          </p:cNvPr>
          <p:cNvPicPr>
            <a:picLocks noChangeAspect="1"/>
          </p:cNvPicPr>
          <p:nvPr/>
        </p:nvPicPr>
        <p:blipFill rotWithShape="1">
          <a:blip r:embed="rId3"/>
          <a:srcRect l="386" t="822" r="1158" b="-274"/>
          <a:stretch/>
        </p:blipFill>
        <p:spPr>
          <a:xfrm>
            <a:off x="8809566" y="2004982"/>
            <a:ext cx="2700835" cy="3842866"/>
          </a:xfrm>
          <a:prstGeom prst="rect">
            <a:avLst/>
          </a:prstGeom>
        </p:spPr>
      </p:pic>
      <p:sp>
        <p:nvSpPr>
          <p:cNvPr id="4" name="Content Placeholder 2">
            <a:extLst>
              <a:ext uri="{FF2B5EF4-FFF2-40B4-BE49-F238E27FC236}">
                <a16:creationId xmlns:a16="http://schemas.microsoft.com/office/drawing/2014/main" id="{BCE0D093-E32B-86C9-2247-3E68BA77D0A1}"/>
              </a:ext>
            </a:extLst>
          </p:cNvPr>
          <p:cNvSpPr txBox="1">
            <a:spLocks/>
          </p:cNvSpPr>
          <p:nvPr/>
        </p:nvSpPr>
        <p:spPr>
          <a:xfrm>
            <a:off x="743720" y="2799143"/>
            <a:ext cx="7698740" cy="2249487"/>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nSpc>
                <a:spcPct val="100000"/>
              </a:lnSpc>
              <a:buNone/>
            </a:pPr>
            <a:r>
              <a:rPr lang="en-US" sz="2400">
                <a:solidFill>
                  <a:schemeClr val="bg1"/>
                </a:solidFill>
              </a:rPr>
              <a:t>In groups of four read and discuss the information in the </a:t>
            </a:r>
            <a:r>
              <a:rPr lang="en-US" sz="2400" b="0" i="1" u="none" strike="noStrike" baseline="0">
                <a:solidFill>
                  <a:schemeClr val="bg1"/>
                </a:solidFill>
              </a:rPr>
              <a:t>Make Healing Happen: it’s time to act </a:t>
            </a:r>
            <a:r>
              <a:rPr lang="en-US" sz="2400" b="0" i="0" u="none" strike="noStrike" baseline="0">
                <a:solidFill>
                  <a:schemeClr val="bg1"/>
                </a:solidFill>
              </a:rPr>
              <a:t>repor</a:t>
            </a:r>
            <a:r>
              <a:rPr lang="en-US" sz="2400">
                <a:solidFill>
                  <a:schemeClr val="bg1"/>
                </a:solidFill>
              </a:rPr>
              <a:t>t overview. </a:t>
            </a:r>
          </a:p>
          <a:p>
            <a:pPr marL="0" indent="0" algn="l">
              <a:lnSpc>
                <a:spcPct val="100000"/>
              </a:lnSpc>
              <a:buNone/>
            </a:pPr>
            <a:endParaRPr lang="en-US" sz="2400">
              <a:solidFill>
                <a:schemeClr val="bg1"/>
              </a:solidFill>
            </a:endParaRPr>
          </a:p>
          <a:p>
            <a:pPr marL="0" indent="0" algn="l">
              <a:lnSpc>
                <a:spcPct val="100000"/>
              </a:lnSpc>
              <a:buNone/>
            </a:pPr>
            <a:r>
              <a:rPr lang="en-US" sz="2400">
                <a:solidFill>
                  <a:schemeClr val="bg1"/>
                </a:solidFill>
              </a:rPr>
              <a:t>Present your thoughts and feelings about it back to the class.</a:t>
            </a:r>
            <a:endParaRPr lang="en-US" b="0" i="0">
              <a:solidFill>
                <a:schemeClr val="bg1"/>
              </a:solidFill>
              <a:effectLst/>
              <a:highlight>
                <a:srgbClr val="000080"/>
              </a:highlight>
            </a:endParaRPr>
          </a:p>
        </p:txBody>
      </p:sp>
    </p:spTree>
    <p:extLst>
      <p:ext uri="{BB962C8B-B14F-4D97-AF65-F5344CB8AC3E}">
        <p14:creationId xmlns:p14="http://schemas.microsoft.com/office/powerpoint/2010/main" val="39866029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C75DF-84D2-2171-4126-C95A40C0B909}"/>
              </a:ext>
            </a:extLst>
          </p:cNvPr>
          <p:cNvSpPr>
            <a:spLocks noGrp="1"/>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3600" b="1">
                <a:solidFill>
                  <a:schemeClr val="bg1"/>
                </a:solidFill>
                <a:latin typeface="+mn-lt"/>
              </a:rPr>
              <a:t>What is intergenerational trauma?</a:t>
            </a:r>
          </a:p>
        </p:txBody>
      </p:sp>
      <p:pic>
        <p:nvPicPr>
          <p:cNvPr id="3" name="Online Media 2" title="Intergenerational Trauma Animation">
            <a:hlinkClick r:id="" action="ppaction://media"/>
            <a:extLst>
              <a:ext uri="{FF2B5EF4-FFF2-40B4-BE49-F238E27FC236}">
                <a16:creationId xmlns:a16="http://schemas.microsoft.com/office/drawing/2014/main" id="{E1E390A3-87E0-CDD1-38B5-ECC7CDCC98DB}"/>
              </a:ext>
            </a:extLst>
          </p:cNvPr>
          <p:cNvPicPr>
            <a:picLocks noRot="1" noChangeAspect="1"/>
          </p:cNvPicPr>
          <p:nvPr>
            <a:videoFile r:link="rId1"/>
          </p:nvPr>
        </p:nvPicPr>
        <p:blipFill>
          <a:blip r:embed="rId4"/>
          <a:stretch>
            <a:fillRect/>
          </a:stretch>
        </p:blipFill>
        <p:spPr>
          <a:xfrm>
            <a:off x="2067776" y="1445027"/>
            <a:ext cx="8067182" cy="4815803"/>
          </a:xfrm>
          <a:prstGeom prst="rect">
            <a:avLst/>
          </a:prstGeom>
        </p:spPr>
      </p:pic>
    </p:spTree>
    <p:extLst>
      <p:ext uri="{BB962C8B-B14F-4D97-AF65-F5344CB8AC3E}">
        <p14:creationId xmlns:p14="http://schemas.microsoft.com/office/powerpoint/2010/main" val="36752417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390CD55-A1A5-A89B-8949-4A2C2CD57C3C}"/>
              </a:ext>
            </a:extLst>
          </p:cNvPr>
          <p:cNvSpPr txBox="1">
            <a:spLocks/>
          </p:cNvSpPr>
          <p:nvPr/>
        </p:nvSpPr>
        <p:spPr>
          <a:xfrm>
            <a:off x="776643" y="962833"/>
            <a:ext cx="10515600" cy="91263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a:solidFill>
                  <a:schemeClr val="bg1"/>
                </a:solidFill>
                <a:latin typeface="+mn-lt"/>
              </a:rPr>
              <a:t>Intergenerational trauma</a:t>
            </a:r>
            <a:endParaRPr lang="en-AU" sz="3600" b="1">
              <a:solidFill>
                <a:schemeClr val="bg1"/>
              </a:solidFill>
              <a:latin typeface="+mn-lt"/>
            </a:endParaRPr>
          </a:p>
        </p:txBody>
      </p:sp>
      <p:sp>
        <p:nvSpPr>
          <p:cNvPr id="5" name="Content Placeholder 2">
            <a:extLst>
              <a:ext uri="{FF2B5EF4-FFF2-40B4-BE49-F238E27FC236}">
                <a16:creationId xmlns:a16="http://schemas.microsoft.com/office/drawing/2014/main" id="{C0F50770-3A48-E6E9-013C-3C73BEB9A33B}"/>
              </a:ext>
            </a:extLst>
          </p:cNvPr>
          <p:cNvSpPr txBox="1">
            <a:spLocks/>
          </p:cNvSpPr>
          <p:nvPr/>
        </p:nvSpPr>
        <p:spPr>
          <a:xfrm>
            <a:off x="743721" y="2355298"/>
            <a:ext cx="5349391" cy="4128581"/>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lnSpc>
                <a:spcPct val="100000"/>
              </a:lnSpc>
              <a:buNone/>
            </a:pPr>
            <a:endParaRPr lang="en-US" sz="2000" b="0" i="0" u="none" strike="noStrike" baseline="0">
              <a:solidFill>
                <a:schemeClr val="bg1"/>
              </a:solidFill>
              <a:cs typeface="Calibri"/>
            </a:endParaRPr>
          </a:p>
          <a:p>
            <a:pPr marL="0" indent="0">
              <a:lnSpc>
                <a:spcPct val="100000"/>
              </a:lnSpc>
              <a:buNone/>
            </a:pPr>
            <a:r>
              <a:rPr lang="en-US" sz="2000" b="0" i="0" u="none" strike="noStrike" baseline="0">
                <a:solidFill>
                  <a:schemeClr val="bg1"/>
                </a:solidFill>
              </a:rPr>
              <a:t>A report by the Australian Institute of Health and Welfare found </a:t>
            </a:r>
            <a:r>
              <a:rPr lang="en-US" sz="2000">
                <a:solidFill>
                  <a:schemeClr val="bg1"/>
                </a:solidFill>
              </a:rPr>
              <a:t>that in comparison to other First Nations peoples, </a:t>
            </a:r>
            <a:r>
              <a:rPr lang="en-US" sz="2000" b="0" i="0" u="none" strike="noStrike" baseline="0">
                <a:solidFill>
                  <a:schemeClr val="bg1"/>
                </a:solidFill>
              </a:rPr>
              <a:t>children living in households with Stolen Generations are</a:t>
            </a:r>
            <a:r>
              <a:rPr lang="en-US" sz="2000">
                <a:solidFill>
                  <a:schemeClr val="bg1"/>
                </a:solidFill>
              </a:rPr>
              <a:t>:</a:t>
            </a:r>
            <a:endParaRPr lang="en-US" sz="2000">
              <a:solidFill>
                <a:schemeClr val="bg1"/>
              </a:solidFill>
              <a:highlight>
                <a:srgbClr val="000080"/>
              </a:highlight>
            </a:endParaRPr>
          </a:p>
          <a:p>
            <a:pPr marL="342900" indent="-342900">
              <a:lnSpc>
                <a:spcPct val="150000"/>
              </a:lnSpc>
              <a:buFont typeface="Arial"/>
              <a:buChar char="•"/>
            </a:pPr>
            <a:r>
              <a:rPr lang="en-US" sz="2000">
                <a:solidFill>
                  <a:schemeClr val="bg1"/>
                </a:solidFill>
              </a:rPr>
              <a:t>2 times as</a:t>
            </a:r>
            <a:r>
              <a:rPr lang="en-US" sz="2000" b="0" i="0" u="none" strike="noStrike" baseline="0">
                <a:solidFill>
                  <a:schemeClr val="bg1"/>
                </a:solidFill>
              </a:rPr>
              <a:t> likely to experience </a:t>
            </a:r>
            <a:r>
              <a:rPr lang="en-US" sz="2000">
                <a:solidFill>
                  <a:schemeClr val="bg1"/>
                </a:solidFill>
              </a:rPr>
              <a:t>discrimination</a:t>
            </a:r>
            <a:endParaRPr lang="en-US" sz="2000">
              <a:solidFill>
                <a:schemeClr val="bg1"/>
              </a:solidFill>
              <a:highlight>
                <a:srgbClr val="000080"/>
              </a:highlight>
              <a:cs typeface="Calibri" panose="020F0502020204030204"/>
            </a:endParaRPr>
          </a:p>
          <a:p>
            <a:pPr marL="342900" indent="-342900">
              <a:lnSpc>
                <a:spcPct val="150000"/>
              </a:lnSpc>
              <a:buFont typeface="Arial"/>
              <a:buChar char="•"/>
            </a:pPr>
            <a:r>
              <a:rPr lang="en-US" sz="2000">
                <a:solidFill>
                  <a:schemeClr val="bg1"/>
                </a:solidFill>
              </a:rPr>
              <a:t>2 times</a:t>
            </a:r>
            <a:r>
              <a:rPr lang="en-US" sz="2000" b="0" i="0" u="none" strike="noStrike" baseline="0">
                <a:solidFill>
                  <a:schemeClr val="bg1"/>
                </a:solidFill>
              </a:rPr>
              <a:t> as likely to experience </a:t>
            </a:r>
            <a:r>
              <a:rPr lang="en-US" sz="2000">
                <a:solidFill>
                  <a:schemeClr val="bg1"/>
                </a:solidFill>
              </a:rPr>
              <a:t>violence</a:t>
            </a:r>
            <a:endParaRPr lang="en-US" sz="2000">
              <a:solidFill>
                <a:schemeClr val="bg1"/>
              </a:solidFill>
              <a:cs typeface="Calibri"/>
            </a:endParaRPr>
          </a:p>
          <a:p>
            <a:pPr marL="342900" indent="-342900">
              <a:lnSpc>
                <a:spcPct val="150000"/>
              </a:lnSpc>
              <a:buFont typeface="Arial"/>
              <a:buChar char="•"/>
            </a:pPr>
            <a:r>
              <a:rPr lang="en-US" sz="2000">
                <a:solidFill>
                  <a:schemeClr val="bg1"/>
                </a:solidFill>
              </a:rPr>
              <a:t>1.5</a:t>
            </a:r>
            <a:r>
              <a:rPr lang="en-US" sz="2000" b="0" i="0" u="none" strike="noStrike" baseline="0">
                <a:solidFill>
                  <a:schemeClr val="bg1"/>
                </a:solidFill>
              </a:rPr>
              <a:t> times more likely to have been arrested</a:t>
            </a:r>
            <a:endParaRPr lang="en-US" sz="2000" b="0" i="0">
              <a:solidFill>
                <a:schemeClr val="bg1"/>
              </a:solidFill>
              <a:effectLst/>
              <a:cs typeface="Calibri"/>
            </a:endParaRPr>
          </a:p>
        </p:txBody>
      </p:sp>
      <p:pic>
        <p:nvPicPr>
          <p:cNvPr id="6" name="Picture 5" descr="A group of people holding flowers&#10;&#10;Description automatically generated">
            <a:extLst>
              <a:ext uri="{FF2B5EF4-FFF2-40B4-BE49-F238E27FC236}">
                <a16:creationId xmlns:a16="http://schemas.microsoft.com/office/drawing/2014/main" id="{9E7A85F1-39F6-74C0-F6E5-2FA1FFC2186D}"/>
              </a:ext>
            </a:extLst>
          </p:cNvPr>
          <p:cNvPicPr>
            <a:picLocks noChangeAspect="1"/>
          </p:cNvPicPr>
          <p:nvPr/>
        </p:nvPicPr>
        <p:blipFill>
          <a:blip r:embed="rId3"/>
          <a:stretch>
            <a:fillRect/>
          </a:stretch>
        </p:blipFill>
        <p:spPr>
          <a:xfrm>
            <a:off x="7031567" y="2741268"/>
            <a:ext cx="4838700" cy="2708964"/>
          </a:xfrm>
          <a:prstGeom prst="rect">
            <a:avLst/>
          </a:prstGeom>
        </p:spPr>
      </p:pic>
    </p:spTree>
    <p:extLst>
      <p:ext uri="{BB962C8B-B14F-4D97-AF65-F5344CB8AC3E}">
        <p14:creationId xmlns:p14="http://schemas.microsoft.com/office/powerpoint/2010/main" val="38854711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D773045-6F5B-38EC-F9F1-A11DA25F8811}"/>
              </a:ext>
            </a:extLst>
          </p:cNvPr>
          <p:cNvSpPr txBox="1">
            <a:spLocks/>
          </p:cNvSpPr>
          <p:nvPr/>
        </p:nvSpPr>
        <p:spPr>
          <a:xfrm>
            <a:off x="844838" y="637865"/>
            <a:ext cx="10515600" cy="912632"/>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100" b="1" i="1">
                <a:solidFill>
                  <a:schemeClr val="bg1"/>
                </a:solidFill>
                <a:latin typeface="Calibri "/>
              </a:rPr>
              <a:t>Activity: Bringing Them Home 20 Years On</a:t>
            </a:r>
            <a:endParaRPr lang="en-AU" sz="3100" b="1" i="1">
              <a:solidFill>
                <a:schemeClr val="bg1"/>
              </a:solidFill>
              <a:latin typeface="Calibri "/>
            </a:endParaRPr>
          </a:p>
        </p:txBody>
      </p:sp>
      <p:sp>
        <p:nvSpPr>
          <p:cNvPr id="5" name="Content Placeholder 2">
            <a:extLst>
              <a:ext uri="{FF2B5EF4-FFF2-40B4-BE49-F238E27FC236}">
                <a16:creationId xmlns:a16="http://schemas.microsoft.com/office/drawing/2014/main" id="{32C0C522-A86A-859B-F924-06C3DA3F9740}"/>
              </a:ext>
            </a:extLst>
          </p:cNvPr>
          <p:cNvSpPr txBox="1">
            <a:spLocks/>
          </p:cNvSpPr>
          <p:nvPr/>
        </p:nvSpPr>
        <p:spPr>
          <a:xfrm>
            <a:off x="4282788" y="1715643"/>
            <a:ext cx="7084309" cy="4434984"/>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a:solidFill>
                  <a:schemeClr val="bg1"/>
                </a:solidFill>
              </a:rPr>
              <a:t>W</a:t>
            </a:r>
            <a:r>
              <a:rPr lang="en-US" sz="2000">
                <a:solidFill>
                  <a:schemeClr val="bg1"/>
                </a:solidFill>
              </a:rPr>
              <a:t>hat has been done about this gross violation of human rights...</a:t>
            </a:r>
            <a:br>
              <a:rPr lang="en-US" sz="2000"/>
            </a:br>
            <a:endParaRPr lang="en-US" sz="2000">
              <a:solidFill>
                <a:schemeClr val="bg1"/>
              </a:solidFill>
              <a:ea typeface="Calibri"/>
              <a:cs typeface="Calibri"/>
            </a:endParaRPr>
          </a:p>
          <a:p>
            <a:pPr marL="0" indent="0">
              <a:lnSpc>
                <a:spcPct val="100000"/>
              </a:lnSpc>
              <a:buNone/>
            </a:pPr>
            <a:r>
              <a:rPr lang="en-US" sz="2000">
                <a:solidFill>
                  <a:schemeClr val="bg1"/>
                </a:solidFill>
              </a:rPr>
              <a:t>Discuss the following questions:</a:t>
            </a:r>
            <a:endParaRPr lang="en-US" sz="2000">
              <a:solidFill>
                <a:schemeClr val="bg1"/>
              </a:solidFill>
              <a:ea typeface="Calibri"/>
              <a:cs typeface="Calibri"/>
            </a:endParaRPr>
          </a:p>
          <a:p>
            <a:pPr marL="800100" lvl="1" indent="-342900">
              <a:lnSpc>
                <a:spcPct val="100000"/>
              </a:lnSpc>
              <a:spcBef>
                <a:spcPts val="600"/>
              </a:spcBef>
              <a:spcAft>
                <a:spcPts val="600"/>
              </a:spcAft>
              <a:buAutoNum type="arabicPeriod"/>
            </a:pPr>
            <a:r>
              <a:rPr lang="en-US" sz="2000">
                <a:solidFill>
                  <a:schemeClr val="bg1"/>
                </a:solidFill>
              </a:rPr>
              <a:t>Who are the Stolen Generations?</a:t>
            </a:r>
            <a:endParaRPr lang="en-US" sz="2000">
              <a:solidFill>
                <a:schemeClr val="bg1"/>
              </a:solidFill>
              <a:ea typeface="Calibri" panose="020F0502020204030204"/>
              <a:cs typeface="Calibri"/>
            </a:endParaRPr>
          </a:p>
          <a:p>
            <a:pPr marL="800100" lvl="1" indent="-342900">
              <a:lnSpc>
                <a:spcPct val="100000"/>
              </a:lnSpc>
              <a:spcBef>
                <a:spcPts val="600"/>
              </a:spcBef>
              <a:spcAft>
                <a:spcPts val="600"/>
              </a:spcAft>
              <a:buAutoNum type="arabicPeriod"/>
            </a:pPr>
            <a:r>
              <a:rPr lang="en-US" sz="2000">
                <a:solidFill>
                  <a:schemeClr val="bg1"/>
                </a:solidFill>
              </a:rPr>
              <a:t>Where are they today?</a:t>
            </a:r>
            <a:endParaRPr lang="en-US" sz="2000">
              <a:solidFill>
                <a:schemeClr val="bg1"/>
              </a:solidFill>
              <a:ea typeface="Calibri" panose="020F0502020204030204"/>
              <a:cs typeface="Calibri"/>
            </a:endParaRPr>
          </a:p>
          <a:p>
            <a:pPr marL="800100" lvl="1" indent="-342900">
              <a:lnSpc>
                <a:spcPct val="100000"/>
              </a:lnSpc>
              <a:spcBef>
                <a:spcPts val="600"/>
              </a:spcBef>
              <a:spcAft>
                <a:spcPts val="600"/>
              </a:spcAft>
              <a:buAutoNum type="arabicPeriod"/>
            </a:pPr>
            <a:r>
              <a:rPr lang="en-US" sz="2000">
                <a:solidFill>
                  <a:schemeClr val="bg1"/>
                </a:solidFill>
              </a:rPr>
              <a:t>What are the ongoing impacts of past policies?</a:t>
            </a:r>
            <a:endParaRPr lang="en-US" sz="2000">
              <a:solidFill>
                <a:schemeClr val="bg1"/>
              </a:solidFill>
              <a:ea typeface="Calibri" panose="020F0502020204030204"/>
              <a:cs typeface="Calibri"/>
            </a:endParaRPr>
          </a:p>
          <a:p>
            <a:pPr marL="800100" lvl="1" indent="-342900">
              <a:lnSpc>
                <a:spcPct val="100000"/>
              </a:lnSpc>
              <a:spcBef>
                <a:spcPts val="600"/>
              </a:spcBef>
              <a:spcAft>
                <a:spcPts val="600"/>
              </a:spcAft>
              <a:buAutoNum type="arabicPeriod"/>
            </a:pPr>
            <a:r>
              <a:rPr lang="en-US" sz="2000">
                <a:solidFill>
                  <a:schemeClr val="bg1"/>
                </a:solidFill>
              </a:rPr>
              <a:t>What is meant by disproportionate disadvantage?</a:t>
            </a:r>
            <a:endParaRPr lang="en-US" sz="2000">
              <a:solidFill>
                <a:schemeClr val="bg1"/>
              </a:solidFill>
              <a:ea typeface="Calibri" panose="020F0502020204030204"/>
              <a:cs typeface="Calibri"/>
            </a:endParaRPr>
          </a:p>
          <a:p>
            <a:pPr marL="800100" lvl="1" indent="-342900">
              <a:lnSpc>
                <a:spcPct val="100000"/>
              </a:lnSpc>
              <a:spcBef>
                <a:spcPts val="600"/>
              </a:spcBef>
              <a:spcAft>
                <a:spcPts val="600"/>
              </a:spcAft>
              <a:buAutoNum type="arabicPeriod"/>
            </a:pPr>
            <a:r>
              <a:rPr lang="en-US" sz="2000">
                <a:solidFill>
                  <a:schemeClr val="bg1"/>
                </a:solidFill>
              </a:rPr>
              <a:t>What has been done to put things right?</a:t>
            </a:r>
            <a:endParaRPr lang="en-US" sz="2000">
              <a:solidFill>
                <a:schemeClr val="bg1"/>
              </a:solidFill>
              <a:ea typeface="Calibri" panose="020F0502020204030204"/>
              <a:cs typeface="Calibri"/>
            </a:endParaRPr>
          </a:p>
          <a:p>
            <a:pPr marL="800100" lvl="1" indent="-342900">
              <a:lnSpc>
                <a:spcPct val="100000"/>
              </a:lnSpc>
              <a:spcBef>
                <a:spcPts val="600"/>
              </a:spcBef>
              <a:spcAft>
                <a:spcPts val="600"/>
              </a:spcAft>
              <a:buAutoNum type="arabicPeriod"/>
            </a:pPr>
            <a:r>
              <a:rPr lang="en-US" sz="2000">
                <a:solidFill>
                  <a:schemeClr val="bg1"/>
                </a:solidFill>
              </a:rPr>
              <a:t>Explore The Healing Foundations’ projects.</a:t>
            </a:r>
            <a:endParaRPr lang="en-US" sz="2000" b="0" i="0">
              <a:solidFill>
                <a:schemeClr val="bg1"/>
              </a:solidFill>
              <a:effectLst/>
              <a:highlight>
                <a:srgbClr val="000080"/>
              </a:highlight>
              <a:ea typeface="Calibri" panose="020F0502020204030204"/>
              <a:cs typeface="Calibri" panose="020F0502020204030204"/>
            </a:endParaRPr>
          </a:p>
        </p:txBody>
      </p:sp>
      <p:pic>
        <p:nvPicPr>
          <p:cNvPr id="6" name="Picture 5">
            <a:extLst>
              <a:ext uri="{FF2B5EF4-FFF2-40B4-BE49-F238E27FC236}">
                <a16:creationId xmlns:a16="http://schemas.microsoft.com/office/drawing/2014/main" id="{21313B7A-F79F-6919-EDF4-117FDA404681}"/>
              </a:ext>
            </a:extLst>
          </p:cNvPr>
          <p:cNvPicPr>
            <a:picLocks noChangeAspect="1"/>
          </p:cNvPicPr>
          <p:nvPr/>
        </p:nvPicPr>
        <p:blipFill>
          <a:blip r:embed="rId3"/>
          <a:stretch>
            <a:fillRect/>
          </a:stretch>
        </p:blipFill>
        <p:spPr>
          <a:xfrm>
            <a:off x="842661" y="1545161"/>
            <a:ext cx="3275794" cy="4506767"/>
          </a:xfrm>
          <a:prstGeom prst="rect">
            <a:avLst/>
          </a:prstGeom>
        </p:spPr>
      </p:pic>
    </p:spTree>
    <p:extLst>
      <p:ext uri="{BB962C8B-B14F-4D97-AF65-F5344CB8AC3E}">
        <p14:creationId xmlns:p14="http://schemas.microsoft.com/office/powerpoint/2010/main" val="15365411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4D3087-C41D-CCAB-044F-B294F4F27DE2}"/>
              </a:ext>
            </a:extLst>
          </p:cNvPr>
          <p:cNvSpPr txBox="1"/>
          <p:nvPr/>
        </p:nvSpPr>
        <p:spPr>
          <a:xfrm>
            <a:off x="4867275" y="3343275"/>
            <a:ext cx="2743200"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9" name="Title 1">
            <a:extLst>
              <a:ext uri="{FF2B5EF4-FFF2-40B4-BE49-F238E27FC236}">
                <a16:creationId xmlns:a16="http://schemas.microsoft.com/office/drawing/2014/main" id="{EF39603B-2B7E-5E7C-032B-7B7BB0525A71}"/>
              </a:ext>
            </a:extLst>
          </p:cNvPr>
          <p:cNvSpPr txBox="1">
            <a:spLocks/>
          </p:cNvSpPr>
          <p:nvPr/>
        </p:nvSpPr>
        <p:spPr>
          <a:xfrm>
            <a:off x="7022027" y="2031127"/>
            <a:ext cx="4158563" cy="2534883"/>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4400" b="1">
                <a:solidFill>
                  <a:schemeClr val="bg1"/>
                </a:solidFill>
                <a:latin typeface="+mn-lt"/>
              </a:rPr>
              <a:t>Activity 1: </a:t>
            </a:r>
            <a:br>
              <a:rPr lang="en-US" sz="4400" b="1">
                <a:solidFill>
                  <a:schemeClr val="bg1"/>
                </a:solidFill>
                <a:latin typeface="+mn-lt"/>
              </a:rPr>
            </a:br>
            <a:r>
              <a:rPr lang="en-US" sz="4400" b="1">
                <a:solidFill>
                  <a:schemeClr val="bg1"/>
                </a:solidFill>
              </a:rPr>
              <a:t>Mother</a:t>
            </a:r>
            <a:endParaRPr lang="en-US" sz="4400" b="1">
              <a:solidFill>
                <a:schemeClr val="bg1"/>
              </a:solidFill>
              <a:latin typeface="Calibri"/>
              <a:ea typeface="Calibri"/>
              <a:cs typeface="Calibri"/>
            </a:endParaRPr>
          </a:p>
        </p:txBody>
      </p:sp>
      <p:pic>
        <p:nvPicPr>
          <p:cNvPr id="2" name="Picture 1" descr="A person walking on a dirt road with a pink balloon&#10;&#10;Description automatically generated">
            <a:extLst>
              <a:ext uri="{FF2B5EF4-FFF2-40B4-BE49-F238E27FC236}">
                <a16:creationId xmlns:a16="http://schemas.microsoft.com/office/drawing/2014/main" id="{B518DDA8-4F5A-6E49-F62D-86C35E7C542A}"/>
              </a:ext>
            </a:extLst>
          </p:cNvPr>
          <p:cNvPicPr>
            <a:picLocks noChangeAspect="1"/>
          </p:cNvPicPr>
          <p:nvPr/>
        </p:nvPicPr>
        <p:blipFill>
          <a:blip r:embed="rId3"/>
          <a:stretch>
            <a:fillRect/>
          </a:stretch>
        </p:blipFill>
        <p:spPr>
          <a:xfrm>
            <a:off x="2146" y="-2951"/>
            <a:ext cx="6091707" cy="6863902"/>
          </a:xfrm>
          <a:prstGeom prst="rect">
            <a:avLst/>
          </a:prstGeom>
        </p:spPr>
      </p:pic>
    </p:spTree>
    <p:extLst>
      <p:ext uri="{BB962C8B-B14F-4D97-AF65-F5344CB8AC3E}">
        <p14:creationId xmlns:p14="http://schemas.microsoft.com/office/powerpoint/2010/main" val="41007479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hands holding each other&#10;&#10;Description automatically generated">
            <a:extLst>
              <a:ext uri="{FF2B5EF4-FFF2-40B4-BE49-F238E27FC236}">
                <a16:creationId xmlns:a16="http://schemas.microsoft.com/office/drawing/2014/main" id="{C69D5637-67D7-A286-0D20-9C00E2C14734}"/>
              </a:ext>
            </a:extLst>
          </p:cNvPr>
          <p:cNvPicPr>
            <a:picLocks noChangeAspect="1"/>
          </p:cNvPicPr>
          <p:nvPr/>
        </p:nvPicPr>
        <p:blipFill>
          <a:blip r:embed="rId3"/>
          <a:stretch>
            <a:fillRect/>
          </a:stretch>
        </p:blipFill>
        <p:spPr>
          <a:xfrm>
            <a:off x="4038599" y="2820760"/>
            <a:ext cx="4114799" cy="2326821"/>
          </a:xfrm>
          <a:prstGeom prst="rect">
            <a:avLst/>
          </a:prstGeom>
        </p:spPr>
      </p:pic>
      <p:sp>
        <p:nvSpPr>
          <p:cNvPr id="7" name="Title 1">
            <a:extLst>
              <a:ext uri="{FF2B5EF4-FFF2-40B4-BE49-F238E27FC236}">
                <a16:creationId xmlns:a16="http://schemas.microsoft.com/office/drawing/2014/main" id="{AF7931D2-C0AF-AB8F-CFD6-BE69E4BF5678}"/>
              </a:ext>
            </a:extLst>
          </p:cNvPr>
          <p:cNvSpPr txBox="1">
            <a:spLocks/>
          </p:cNvSpPr>
          <p:nvPr/>
        </p:nvSpPr>
        <p:spPr>
          <a:xfrm>
            <a:off x="779316" y="1209421"/>
            <a:ext cx="10515600" cy="6488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000" b="1">
                <a:solidFill>
                  <a:schemeClr val="bg1"/>
                </a:solidFill>
                <a:latin typeface="Calibri"/>
                <a:ea typeface="+mj-lt"/>
                <a:cs typeface="+mj-lt"/>
              </a:rPr>
              <a:t>Cultural Safety</a:t>
            </a:r>
          </a:p>
        </p:txBody>
      </p:sp>
      <p:sp>
        <p:nvSpPr>
          <p:cNvPr id="9" name="Content Placeholder 2">
            <a:extLst>
              <a:ext uri="{FF2B5EF4-FFF2-40B4-BE49-F238E27FC236}">
                <a16:creationId xmlns:a16="http://schemas.microsoft.com/office/drawing/2014/main" id="{55861121-CF0D-8264-7AAA-7231CA7EE63A}"/>
              </a:ext>
            </a:extLst>
          </p:cNvPr>
          <p:cNvSpPr txBox="1">
            <a:spLocks/>
          </p:cNvSpPr>
          <p:nvPr/>
        </p:nvSpPr>
        <p:spPr>
          <a:xfrm>
            <a:off x="853502" y="4385545"/>
            <a:ext cx="4070836" cy="169207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a:solidFill>
                  <a:schemeClr val="bg1"/>
                </a:solidFill>
                <a:cs typeface="Calibri"/>
              </a:rPr>
              <a:t>Honest communication</a:t>
            </a:r>
            <a:endParaRPr lang="en-US" sz="4000">
              <a:solidFill>
                <a:schemeClr val="bg1"/>
              </a:solidFill>
            </a:endParaRPr>
          </a:p>
        </p:txBody>
      </p:sp>
      <p:sp>
        <p:nvSpPr>
          <p:cNvPr id="11" name="Content Placeholder 2">
            <a:extLst>
              <a:ext uri="{FF2B5EF4-FFF2-40B4-BE49-F238E27FC236}">
                <a16:creationId xmlns:a16="http://schemas.microsoft.com/office/drawing/2014/main" id="{40BE9116-B9C2-D2F1-8CC2-80D691EED3CC}"/>
              </a:ext>
            </a:extLst>
          </p:cNvPr>
          <p:cNvSpPr txBox="1">
            <a:spLocks/>
          </p:cNvSpPr>
          <p:nvPr/>
        </p:nvSpPr>
        <p:spPr>
          <a:xfrm>
            <a:off x="1119070" y="1922292"/>
            <a:ext cx="3423855" cy="169207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a:solidFill>
                  <a:schemeClr val="bg1"/>
                </a:solidFill>
                <a:cs typeface="Calibri"/>
              </a:rPr>
              <a:t>Open mindedness</a:t>
            </a:r>
            <a:endParaRPr lang="en-US" sz="4000">
              <a:solidFill>
                <a:schemeClr val="bg1"/>
              </a:solidFill>
            </a:endParaRPr>
          </a:p>
        </p:txBody>
      </p:sp>
      <p:sp>
        <p:nvSpPr>
          <p:cNvPr id="13" name="Content Placeholder 2">
            <a:extLst>
              <a:ext uri="{FF2B5EF4-FFF2-40B4-BE49-F238E27FC236}">
                <a16:creationId xmlns:a16="http://schemas.microsoft.com/office/drawing/2014/main" id="{C88005C3-D5C0-B52D-720E-7717A289D2E4}"/>
              </a:ext>
            </a:extLst>
          </p:cNvPr>
          <p:cNvSpPr txBox="1">
            <a:spLocks/>
          </p:cNvSpPr>
          <p:nvPr/>
        </p:nvSpPr>
        <p:spPr>
          <a:xfrm>
            <a:off x="7494403" y="1861291"/>
            <a:ext cx="3423855" cy="169207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a:solidFill>
                  <a:schemeClr val="bg1"/>
                </a:solidFill>
                <a:cs typeface="Calibri"/>
              </a:rPr>
              <a:t>Respect</a:t>
            </a:r>
            <a:endParaRPr lang="en-US" sz="4000">
              <a:solidFill>
                <a:schemeClr val="bg1"/>
              </a:solidFill>
            </a:endParaRPr>
          </a:p>
        </p:txBody>
      </p:sp>
      <p:sp>
        <p:nvSpPr>
          <p:cNvPr id="15" name="Content Placeholder 2">
            <a:extLst>
              <a:ext uri="{FF2B5EF4-FFF2-40B4-BE49-F238E27FC236}">
                <a16:creationId xmlns:a16="http://schemas.microsoft.com/office/drawing/2014/main" id="{51CF4654-BF66-0E30-D3FE-6AB92F803BA4}"/>
              </a:ext>
            </a:extLst>
          </p:cNvPr>
          <p:cNvSpPr txBox="1">
            <a:spLocks/>
          </p:cNvSpPr>
          <p:nvPr/>
        </p:nvSpPr>
        <p:spPr>
          <a:xfrm>
            <a:off x="7690141" y="4381847"/>
            <a:ext cx="4070836" cy="169207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a:solidFill>
                  <a:srgbClr val="FFFFFF"/>
                </a:solidFill>
                <a:cs typeface="Calibri"/>
              </a:rPr>
              <a:t>Being mindful of privilege</a:t>
            </a:r>
          </a:p>
        </p:txBody>
      </p:sp>
    </p:spTree>
    <p:extLst>
      <p:ext uri="{BB962C8B-B14F-4D97-AF65-F5344CB8AC3E}">
        <p14:creationId xmlns:p14="http://schemas.microsoft.com/office/powerpoint/2010/main" val="29930940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3E787-47D6-6F51-A318-A0F8BBA27562}"/>
              </a:ext>
            </a:extLst>
          </p:cNvPr>
          <p:cNvSpPr txBox="1">
            <a:spLocks/>
          </p:cNvSpPr>
          <p:nvPr/>
        </p:nvSpPr>
        <p:spPr>
          <a:xfrm>
            <a:off x="744893" y="945751"/>
            <a:ext cx="10515600" cy="91263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200" b="1" i="1">
                <a:solidFill>
                  <a:schemeClr val="bg1"/>
                </a:solidFill>
                <a:latin typeface="Calibri "/>
              </a:rPr>
              <a:t>Mother</a:t>
            </a:r>
            <a:r>
              <a:rPr lang="en-US" sz="4200" b="1">
                <a:solidFill>
                  <a:schemeClr val="bg1"/>
                </a:solidFill>
                <a:latin typeface="Calibri "/>
              </a:rPr>
              <a:t> by Michael Cook</a:t>
            </a:r>
            <a:endParaRPr lang="en-AU" sz="4200" b="1">
              <a:solidFill>
                <a:schemeClr val="bg1"/>
              </a:solidFill>
              <a:latin typeface="Calibri "/>
            </a:endParaRPr>
          </a:p>
        </p:txBody>
      </p:sp>
      <p:sp>
        <p:nvSpPr>
          <p:cNvPr id="3" name="Content Placeholder 2">
            <a:extLst>
              <a:ext uri="{FF2B5EF4-FFF2-40B4-BE49-F238E27FC236}">
                <a16:creationId xmlns:a16="http://schemas.microsoft.com/office/drawing/2014/main" id="{1ABCE462-745F-8B3E-D648-5E07C1377004}"/>
              </a:ext>
            </a:extLst>
          </p:cNvPr>
          <p:cNvSpPr txBox="1">
            <a:spLocks/>
          </p:cNvSpPr>
          <p:nvPr/>
        </p:nvSpPr>
        <p:spPr>
          <a:xfrm>
            <a:off x="745210" y="2352148"/>
            <a:ext cx="10864303" cy="3496020"/>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600"/>
              </a:spcBef>
              <a:spcAft>
                <a:spcPts val="600"/>
              </a:spcAft>
            </a:pPr>
            <a:r>
              <a:rPr lang="en-US" sz="3200">
                <a:solidFill>
                  <a:schemeClr val="bg1"/>
                </a:solidFill>
                <a:cs typeface="Calibri"/>
              </a:rPr>
              <a:t>Yarning circle</a:t>
            </a:r>
            <a:endParaRPr lang="en-US" sz="2400">
              <a:solidFill>
                <a:schemeClr val="bg1"/>
              </a:solidFill>
              <a:cs typeface="Calibri"/>
            </a:endParaRPr>
          </a:p>
          <a:p>
            <a:pPr marL="800100" indent="-342900">
              <a:spcBef>
                <a:spcPts val="600"/>
              </a:spcBef>
              <a:spcAft>
                <a:spcPts val="600"/>
              </a:spcAft>
              <a:buFont typeface="Arial"/>
              <a:buChar char="•"/>
            </a:pPr>
            <a:r>
              <a:rPr lang="en-US" sz="2400">
                <a:solidFill>
                  <a:schemeClr val="bg1"/>
                </a:solidFill>
                <a:cs typeface="Calibri"/>
              </a:rPr>
              <a:t>Look at the images from Micheal Cook's artwork series 'Mother'</a:t>
            </a:r>
            <a:endParaRPr lang="en-US" sz="2400">
              <a:solidFill>
                <a:schemeClr val="bg1"/>
              </a:solidFill>
              <a:ea typeface="Calibri" panose="020F0502020204030204"/>
              <a:cs typeface="Calibri"/>
            </a:endParaRPr>
          </a:p>
          <a:p>
            <a:pPr marL="800100" indent="-342900">
              <a:spcBef>
                <a:spcPts val="600"/>
              </a:spcBef>
              <a:spcAft>
                <a:spcPts val="600"/>
              </a:spcAft>
              <a:buFont typeface="Arial"/>
              <a:buChar char="•"/>
            </a:pPr>
            <a:r>
              <a:rPr lang="en-US" sz="2400">
                <a:solidFill>
                  <a:schemeClr val="bg1"/>
                </a:solidFill>
                <a:cs typeface="Calibri"/>
              </a:rPr>
              <a:t>Choose</a:t>
            </a:r>
            <a:r>
              <a:rPr lang="en-US" sz="2400">
                <a:solidFill>
                  <a:schemeClr val="bg1"/>
                </a:solidFill>
              </a:rPr>
              <a:t> an image that resonates with you and remember the number on the image</a:t>
            </a:r>
            <a:endParaRPr lang="en-US" sz="2400">
              <a:solidFill>
                <a:schemeClr val="bg1"/>
              </a:solidFill>
              <a:ea typeface="Calibri" panose="020F0502020204030204"/>
              <a:cs typeface="Calibri" panose="020F0502020204030204"/>
            </a:endParaRPr>
          </a:p>
          <a:p>
            <a:pPr marL="800100" indent="-342900">
              <a:lnSpc>
                <a:spcPct val="100000"/>
              </a:lnSpc>
              <a:spcBef>
                <a:spcPts val="600"/>
              </a:spcBef>
              <a:spcAft>
                <a:spcPts val="600"/>
              </a:spcAft>
              <a:buFont typeface="Arial"/>
              <a:buChar char="•"/>
            </a:pPr>
            <a:r>
              <a:rPr lang="en-US" sz="2400">
                <a:solidFill>
                  <a:schemeClr val="bg1"/>
                </a:solidFill>
              </a:rPr>
              <a:t>By yourself, reflect on why you chose that image </a:t>
            </a:r>
            <a:endParaRPr lang="en-US" sz="2400">
              <a:solidFill>
                <a:schemeClr val="bg1"/>
              </a:solidFill>
              <a:ea typeface="Calibri" panose="020F0502020204030204"/>
              <a:cs typeface="Calibri"/>
            </a:endParaRPr>
          </a:p>
          <a:p>
            <a:pPr marL="800100" indent="-342900">
              <a:lnSpc>
                <a:spcPct val="100000"/>
              </a:lnSpc>
              <a:spcBef>
                <a:spcPts val="600"/>
              </a:spcBef>
              <a:spcAft>
                <a:spcPts val="600"/>
              </a:spcAft>
              <a:buFont typeface="Arial"/>
              <a:buChar char="•"/>
            </a:pPr>
            <a:r>
              <a:rPr lang="en-US" sz="2400">
                <a:solidFill>
                  <a:schemeClr val="bg1"/>
                </a:solidFill>
              </a:rPr>
              <a:t>Break out into smaller yarning circles with other students who chose the same image as you. Share why you chose that image.</a:t>
            </a:r>
            <a:endParaRPr lang="en-US" sz="2400">
              <a:solidFill>
                <a:schemeClr val="bg1"/>
              </a:solidFill>
              <a:ea typeface="Calibri"/>
              <a:cs typeface="Calibri"/>
            </a:endParaRPr>
          </a:p>
        </p:txBody>
      </p:sp>
    </p:spTree>
    <p:extLst>
      <p:ext uri="{BB962C8B-B14F-4D97-AF65-F5344CB8AC3E}">
        <p14:creationId xmlns:p14="http://schemas.microsoft.com/office/powerpoint/2010/main" val="1991247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9D8A0-AFFA-1EEB-A507-409E71CAC294}"/>
              </a:ext>
            </a:extLst>
          </p:cNvPr>
          <p:cNvSpPr txBox="1">
            <a:spLocks/>
          </p:cNvSpPr>
          <p:nvPr/>
        </p:nvSpPr>
        <p:spPr>
          <a:xfrm>
            <a:off x="744893" y="945751"/>
            <a:ext cx="10515600" cy="91263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200" b="1" i="1">
                <a:solidFill>
                  <a:schemeClr val="bg1"/>
                </a:solidFill>
                <a:latin typeface="Calibri "/>
              </a:rPr>
              <a:t>Mother</a:t>
            </a:r>
            <a:r>
              <a:rPr lang="en-US" sz="4200" b="1">
                <a:solidFill>
                  <a:schemeClr val="bg1"/>
                </a:solidFill>
                <a:latin typeface="Calibri "/>
              </a:rPr>
              <a:t> by Michael Cook</a:t>
            </a:r>
            <a:endParaRPr lang="en-AU" sz="4200" b="1">
              <a:solidFill>
                <a:schemeClr val="bg1"/>
              </a:solidFill>
              <a:latin typeface="Calibri "/>
            </a:endParaRPr>
          </a:p>
        </p:txBody>
      </p:sp>
      <p:sp>
        <p:nvSpPr>
          <p:cNvPr id="3" name="Content Placeholder 2">
            <a:extLst>
              <a:ext uri="{FF2B5EF4-FFF2-40B4-BE49-F238E27FC236}">
                <a16:creationId xmlns:a16="http://schemas.microsoft.com/office/drawing/2014/main" id="{5F8A0E23-E349-CCF9-0CB1-F460EBA8F1D8}"/>
              </a:ext>
            </a:extLst>
          </p:cNvPr>
          <p:cNvSpPr txBox="1">
            <a:spLocks/>
          </p:cNvSpPr>
          <p:nvPr/>
        </p:nvSpPr>
        <p:spPr>
          <a:xfrm>
            <a:off x="681921" y="2519079"/>
            <a:ext cx="6473934" cy="303191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indent="0">
              <a:lnSpc>
                <a:spcPct val="100000"/>
              </a:lnSpc>
              <a:buNone/>
            </a:pPr>
            <a:r>
              <a:rPr lang="en-US" sz="3000">
                <a:solidFill>
                  <a:schemeClr val="bg1"/>
                </a:solidFill>
              </a:rPr>
              <a:t>In pairs, research more about Michael Cook and his artwork series: </a:t>
            </a:r>
            <a:r>
              <a:rPr lang="en-US" sz="3000" b="1" i="1">
                <a:solidFill>
                  <a:schemeClr val="bg1"/>
                </a:solidFill>
              </a:rPr>
              <a:t>Mother</a:t>
            </a:r>
            <a:r>
              <a:rPr lang="en-US" sz="3000">
                <a:solidFill>
                  <a:schemeClr val="bg1"/>
                </a:solidFill>
              </a:rPr>
              <a:t>. </a:t>
            </a:r>
            <a:endParaRPr lang="en-US" sz="3000">
              <a:solidFill>
                <a:schemeClr val="bg1"/>
              </a:solidFill>
              <a:ea typeface="Calibri" panose="020F0502020204030204"/>
              <a:cs typeface="Calibri" panose="020F0502020204030204"/>
            </a:endParaRPr>
          </a:p>
          <a:p>
            <a:pPr marL="0" lvl="1">
              <a:lnSpc>
                <a:spcPct val="100000"/>
              </a:lnSpc>
            </a:pPr>
            <a:endParaRPr lang="en-US" sz="3000">
              <a:solidFill>
                <a:schemeClr val="bg1"/>
              </a:solidFill>
              <a:ea typeface="Calibri" panose="020F0502020204030204"/>
              <a:cs typeface="Calibri" panose="020F0502020204030204"/>
            </a:endParaRPr>
          </a:p>
          <a:p>
            <a:pPr marL="0" lvl="1">
              <a:lnSpc>
                <a:spcPct val="100000"/>
              </a:lnSpc>
            </a:pPr>
            <a:endParaRPr lang="en-US" sz="3000">
              <a:solidFill>
                <a:schemeClr val="bg1"/>
              </a:solidFill>
              <a:ea typeface="Calibri" panose="020F0502020204030204"/>
              <a:cs typeface="Calibri" panose="020F0502020204030204"/>
            </a:endParaRPr>
          </a:p>
          <a:p>
            <a:pPr marL="0" lvl="1" indent="0">
              <a:lnSpc>
                <a:spcPct val="100000"/>
              </a:lnSpc>
              <a:buNone/>
            </a:pPr>
            <a:r>
              <a:rPr lang="en-US" sz="3000">
                <a:solidFill>
                  <a:schemeClr val="bg1"/>
                </a:solidFill>
              </a:rPr>
              <a:t>Share your notes and findings with another pair.</a:t>
            </a:r>
            <a:endParaRPr lang="en-US" sz="3000">
              <a:solidFill>
                <a:schemeClr val="bg1"/>
              </a:solidFill>
              <a:ea typeface="Calibri" panose="020F0502020204030204"/>
              <a:cs typeface="Calibri"/>
            </a:endParaRPr>
          </a:p>
        </p:txBody>
      </p:sp>
      <p:pic>
        <p:nvPicPr>
          <p:cNvPr id="4" name="Picture 3" descr="A person sitting on a cannon in the desert&#10;&#10;Description automatically generated">
            <a:extLst>
              <a:ext uri="{FF2B5EF4-FFF2-40B4-BE49-F238E27FC236}">
                <a16:creationId xmlns:a16="http://schemas.microsoft.com/office/drawing/2014/main" id="{7F3E8069-123B-C318-853C-D16AF507DCA2}"/>
              </a:ext>
            </a:extLst>
          </p:cNvPr>
          <p:cNvPicPr>
            <a:picLocks noChangeAspect="1"/>
          </p:cNvPicPr>
          <p:nvPr/>
        </p:nvPicPr>
        <p:blipFill>
          <a:blip r:embed="rId3"/>
          <a:stretch>
            <a:fillRect/>
          </a:stretch>
        </p:blipFill>
        <p:spPr>
          <a:xfrm>
            <a:off x="7241894" y="2443055"/>
            <a:ext cx="4681959" cy="3110068"/>
          </a:xfrm>
          <a:prstGeom prst="rect">
            <a:avLst/>
          </a:prstGeom>
        </p:spPr>
      </p:pic>
    </p:spTree>
    <p:extLst>
      <p:ext uri="{BB962C8B-B14F-4D97-AF65-F5344CB8AC3E}">
        <p14:creationId xmlns:p14="http://schemas.microsoft.com/office/powerpoint/2010/main" val="2302937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988AA-3593-39F0-835B-C706A2F74317}"/>
              </a:ext>
            </a:extLst>
          </p:cNvPr>
          <p:cNvSpPr txBox="1">
            <a:spLocks/>
          </p:cNvSpPr>
          <p:nvPr/>
        </p:nvSpPr>
        <p:spPr>
          <a:xfrm>
            <a:off x="744893" y="945751"/>
            <a:ext cx="10515600" cy="91263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200" b="1" i="1">
                <a:solidFill>
                  <a:schemeClr val="bg1"/>
                </a:solidFill>
                <a:latin typeface="Calibri "/>
              </a:rPr>
              <a:t>Mother</a:t>
            </a:r>
            <a:r>
              <a:rPr lang="en-US" sz="4200" b="1">
                <a:solidFill>
                  <a:schemeClr val="bg1"/>
                </a:solidFill>
                <a:latin typeface="Calibri "/>
              </a:rPr>
              <a:t> by Michael Cook</a:t>
            </a:r>
            <a:endParaRPr lang="en-AU" sz="4200" b="1">
              <a:solidFill>
                <a:schemeClr val="bg1"/>
              </a:solidFill>
              <a:latin typeface="Calibri "/>
            </a:endParaRPr>
          </a:p>
        </p:txBody>
      </p:sp>
      <p:sp>
        <p:nvSpPr>
          <p:cNvPr id="3" name="Content Placeholder 2">
            <a:extLst>
              <a:ext uri="{FF2B5EF4-FFF2-40B4-BE49-F238E27FC236}">
                <a16:creationId xmlns:a16="http://schemas.microsoft.com/office/drawing/2014/main" id="{8E1B1D6B-2FA5-D8C5-A787-86B8E24845A6}"/>
              </a:ext>
            </a:extLst>
          </p:cNvPr>
          <p:cNvSpPr txBox="1">
            <a:spLocks/>
          </p:cNvSpPr>
          <p:nvPr/>
        </p:nvSpPr>
        <p:spPr>
          <a:xfrm>
            <a:off x="5299532" y="2740001"/>
            <a:ext cx="6695924" cy="3130332"/>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lvl="1" indent="0" algn="ctr">
              <a:lnSpc>
                <a:spcPct val="100000"/>
              </a:lnSpc>
              <a:buNone/>
            </a:pPr>
            <a:r>
              <a:rPr lang="en-US" sz="2600">
                <a:solidFill>
                  <a:schemeClr val="bg1"/>
                </a:solidFill>
              </a:rPr>
              <a:t>Stay in your groups of 4.</a:t>
            </a:r>
            <a:endParaRPr lang="en-US" sz="2600">
              <a:solidFill>
                <a:schemeClr val="bg1"/>
              </a:solidFill>
              <a:ea typeface="Calibri"/>
              <a:cs typeface="Calibri" panose="020F0502020204030204"/>
            </a:endParaRPr>
          </a:p>
          <a:p>
            <a:pPr marL="457200" lvl="1" indent="0" algn="ctr">
              <a:lnSpc>
                <a:spcPct val="100000"/>
              </a:lnSpc>
              <a:buNone/>
            </a:pPr>
            <a:r>
              <a:rPr lang="en-US" sz="2600">
                <a:solidFill>
                  <a:schemeClr val="bg1"/>
                </a:solidFill>
              </a:rPr>
              <a:t>Using Cook’s artwork series ‘Mother’ as stimulus respond to this quote: </a:t>
            </a:r>
            <a:endParaRPr lang="en-US" sz="2600">
              <a:solidFill>
                <a:schemeClr val="bg1"/>
              </a:solidFill>
              <a:cs typeface="Calibri" panose="020F0502020204030204"/>
            </a:endParaRPr>
          </a:p>
          <a:p>
            <a:pPr marL="457200" lvl="1" indent="0" algn="ctr">
              <a:lnSpc>
                <a:spcPct val="100000"/>
              </a:lnSpc>
              <a:buNone/>
            </a:pPr>
            <a:endParaRPr lang="en-US" sz="4200" b="1">
              <a:solidFill>
                <a:schemeClr val="bg1"/>
              </a:solidFill>
              <a:ea typeface="Calibri"/>
              <a:cs typeface="Calibri"/>
            </a:endParaRPr>
          </a:p>
          <a:p>
            <a:pPr marL="0" lvl="1" indent="0" algn="ctr">
              <a:lnSpc>
                <a:spcPct val="100000"/>
              </a:lnSpc>
              <a:buNone/>
            </a:pPr>
            <a:r>
              <a:rPr lang="en-US" sz="3300" b="1">
                <a:solidFill>
                  <a:schemeClr val="bg1"/>
                </a:solidFill>
              </a:rPr>
              <a:t>‘A picture speaks a thousand words’</a:t>
            </a:r>
            <a:endParaRPr lang="en-US" sz="3300" b="1">
              <a:solidFill>
                <a:schemeClr val="bg1"/>
              </a:solidFill>
              <a:ea typeface="Calibri" panose="020F0502020204030204"/>
              <a:cs typeface="Calibri"/>
            </a:endParaRPr>
          </a:p>
          <a:p>
            <a:pPr marL="457200" lvl="1" indent="0" algn="ctr">
              <a:lnSpc>
                <a:spcPct val="100000"/>
              </a:lnSpc>
              <a:buNone/>
            </a:pPr>
            <a:endParaRPr lang="en-US">
              <a:solidFill>
                <a:schemeClr val="bg1"/>
              </a:solidFill>
              <a:cs typeface="Calibri" panose="020F0502020204030204"/>
            </a:endParaRPr>
          </a:p>
          <a:p>
            <a:pPr marL="457200" lvl="1" indent="0">
              <a:lnSpc>
                <a:spcPct val="100000"/>
              </a:lnSpc>
              <a:buNone/>
            </a:pPr>
            <a:endParaRPr lang="en-US">
              <a:solidFill>
                <a:schemeClr val="bg1"/>
              </a:solidFill>
              <a:cs typeface="Calibri" panose="020F0502020204030204"/>
            </a:endParaRPr>
          </a:p>
        </p:txBody>
      </p:sp>
      <p:pic>
        <p:nvPicPr>
          <p:cNvPr id="4" name="Picture 3" descr="A person in a yellow dress standing on a dirt road with a bicycle&#10;&#10;Description automatically generated">
            <a:extLst>
              <a:ext uri="{FF2B5EF4-FFF2-40B4-BE49-F238E27FC236}">
                <a16:creationId xmlns:a16="http://schemas.microsoft.com/office/drawing/2014/main" id="{6DC598DE-D404-C5D1-F49C-0863111A2E4B}"/>
              </a:ext>
            </a:extLst>
          </p:cNvPr>
          <p:cNvPicPr>
            <a:picLocks noChangeAspect="1"/>
          </p:cNvPicPr>
          <p:nvPr/>
        </p:nvPicPr>
        <p:blipFill>
          <a:blip r:embed="rId2"/>
          <a:stretch>
            <a:fillRect/>
          </a:stretch>
        </p:blipFill>
        <p:spPr>
          <a:xfrm>
            <a:off x="152400" y="2463691"/>
            <a:ext cx="5006787" cy="3331353"/>
          </a:xfrm>
          <a:prstGeom prst="rect">
            <a:avLst/>
          </a:prstGeom>
        </p:spPr>
      </p:pic>
    </p:spTree>
    <p:extLst>
      <p:ext uri="{BB962C8B-B14F-4D97-AF65-F5344CB8AC3E}">
        <p14:creationId xmlns:p14="http://schemas.microsoft.com/office/powerpoint/2010/main" val="23013301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7B972322-E25F-DF67-A3D4-488FD4D91FE2}"/>
              </a:ext>
            </a:extLst>
          </p:cNvPr>
          <p:cNvSpPr txBox="1">
            <a:spLocks/>
          </p:cNvSpPr>
          <p:nvPr/>
        </p:nvSpPr>
        <p:spPr>
          <a:xfrm>
            <a:off x="744894" y="57039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3600" b="1">
                <a:solidFill>
                  <a:schemeClr val="bg1"/>
                </a:solidFill>
                <a:latin typeface="+mn-lt"/>
              </a:rPr>
              <a:t>Acknowledgement</a:t>
            </a:r>
          </a:p>
        </p:txBody>
      </p:sp>
      <p:sp>
        <p:nvSpPr>
          <p:cNvPr id="14" name="Content Placeholder 2">
            <a:extLst>
              <a:ext uri="{FF2B5EF4-FFF2-40B4-BE49-F238E27FC236}">
                <a16:creationId xmlns:a16="http://schemas.microsoft.com/office/drawing/2014/main" id="{7A50F2EF-B09A-8B38-E721-FB88EA9DFC0E}"/>
              </a:ext>
            </a:extLst>
          </p:cNvPr>
          <p:cNvSpPr txBox="1">
            <a:spLocks/>
          </p:cNvSpPr>
          <p:nvPr/>
        </p:nvSpPr>
        <p:spPr>
          <a:xfrm>
            <a:off x="288767" y="1678703"/>
            <a:ext cx="5257192" cy="4716025"/>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AU">
              <a:solidFill>
                <a:schemeClr val="bg1"/>
              </a:solidFill>
            </a:endParaRPr>
          </a:p>
          <a:p>
            <a:pPr marL="0" indent="0">
              <a:buNone/>
            </a:pPr>
            <a:r>
              <a:rPr lang="en-AU">
                <a:solidFill>
                  <a:schemeClr val="bg1"/>
                </a:solidFill>
                <a:highlight>
                  <a:srgbClr val="000080"/>
                </a:highlight>
              </a:rPr>
              <a:t>[Name of school/class] </a:t>
            </a:r>
            <a:r>
              <a:rPr lang="en-US">
                <a:solidFill>
                  <a:schemeClr val="bg1"/>
                </a:solidFill>
              </a:rPr>
              <a:t>acknowledges Country, Custodians and Community of the lands on which we are on today </a:t>
            </a:r>
            <a:r>
              <a:rPr lang="en-US">
                <a:solidFill>
                  <a:schemeClr val="bg1"/>
                </a:solidFill>
                <a:highlight>
                  <a:srgbClr val="000080"/>
                </a:highlight>
              </a:rPr>
              <a:t>[insert name of land/ peoples]</a:t>
            </a:r>
            <a:r>
              <a:rPr lang="en-US">
                <a:solidFill>
                  <a:schemeClr val="bg1"/>
                </a:solidFill>
              </a:rPr>
              <a:t>.</a:t>
            </a:r>
            <a:endParaRPr lang="en-US">
              <a:solidFill>
                <a:schemeClr val="bg1"/>
              </a:solidFill>
              <a:highlight>
                <a:srgbClr val="000080"/>
              </a:highlight>
              <a:cs typeface="Calibri"/>
            </a:endParaRPr>
          </a:p>
          <a:p>
            <a:pPr marL="0" indent="0">
              <a:buNone/>
            </a:pPr>
            <a:r>
              <a:rPr lang="en-US">
                <a:solidFill>
                  <a:schemeClr val="bg1"/>
                </a:solidFill>
              </a:rPr>
              <a:t>We also pay our respects to Elders and to Stolen Generations survivors, of the Dreaming and of the here and now. </a:t>
            </a:r>
            <a:endParaRPr lang="en-US">
              <a:solidFill>
                <a:schemeClr val="bg1"/>
              </a:solidFill>
              <a:cs typeface="Calibri"/>
            </a:endParaRPr>
          </a:p>
          <a:p>
            <a:pPr marL="0" indent="0">
              <a:buNone/>
            </a:pPr>
            <a:r>
              <a:rPr lang="en-US">
                <a:solidFill>
                  <a:schemeClr val="bg1"/>
                </a:solidFill>
              </a:rPr>
              <a:t>We </a:t>
            </a:r>
            <a:r>
              <a:rPr lang="en-US" err="1">
                <a:solidFill>
                  <a:schemeClr val="bg1"/>
                </a:solidFill>
              </a:rPr>
              <a:t>recognise</a:t>
            </a:r>
            <a:r>
              <a:rPr lang="en-US">
                <a:solidFill>
                  <a:schemeClr val="bg1"/>
                </a:solidFill>
              </a:rPr>
              <a:t> the ongoing nature of trauma experiences for First Nations peoples and commit each day to survivor-led intergenerational healing.</a:t>
            </a:r>
            <a:endParaRPr lang="en-AU">
              <a:solidFill>
                <a:schemeClr val="bg1"/>
              </a:solidFill>
            </a:endParaRPr>
          </a:p>
        </p:txBody>
      </p:sp>
      <p:pic>
        <p:nvPicPr>
          <p:cNvPr id="15" name="Picture 2">
            <a:extLst>
              <a:ext uri="{FF2B5EF4-FFF2-40B4-BE49-F238E27FC236}">
                <a16:creationId xmlns:a16="http://schemas.microsoft.com/office/drawing/2014/main" id="{D49BAC63-EA7E-632E-8CF8-7F9F5A6AB2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8461" y="1135241"/>
            <a:ext cx="6018160" cy="4587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06945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8F5BF-ECAD-93CA-9AC0-F9A7EF5280B3}"/>
              </a:ext>
            </a:extLst>
          </p:cNvPr>
          <p:cNvSpPr txBox="1">
            <a:spLocks/>
          </p:cNvSpPr>
          <p:nvPr/>
        </p:nvSpPr>
        <p:spPr>
          <a:xfrm>
            <a:off x="744893" y="945751"/>
            <a:ext cx="10515600" cy="91263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200" b="1" i="1">
                <a:solidFill>
                  <a:schemeClr val="bg1"/>
                </a:solidFill>
                <a:latin typeface="Calibri "/>
              </a:rPr>
              <a:t>Mother</a:t>
            </a:r>
            <a:r>
              <a:rPr lang="en-US" sz="4200" b="1">
                <a:solidFill>
                  <a:schemeClr val="bg1"/>
                </a:solidFill>
                <a:latin typeface="Calibri "/>
              </a:rPr>
              <a:t> by Michael Cook</a:t>
            </a:r>
            <a:endParaRPr lang="en-AU" sz="4200" b="1">
              <a:solidFill>
                <a:schemeClr val="bg1"/>
              </a:solidFill>
              <a:latin typeface="Calibri "/>
            </a:endParaRPr>
          </a:p>
        </p:txBody>
      </p:sp>
      <p:sp>
        <p:nvSpPr>
          <p:cNvPr id="3" name="Content Placeholder 2">
            <a:extLst>
              <a:ext uri="{FF2B5EF4-FFF2-40B4-BE49-F238E27FC236}">
                <a16:creationId xmlns:a16="http://schemas.microsoft.com/office/drawing/2014/main" id="{0C6575FC-A56F-1D56-F3FC-E30F9CF47B86}"/>
              </a:ext>
            </a:extLst>
          </p:cNvPr>
          <p:cNvSpPr txBox="1">
            <a:spLocks/>
          </p:cNvSpPr>
          <p:nvPr/>
        </p:nvSpPr>
        <p:spPr>
          <a:xfrm>
            <a:off x="256887" y="1832324"/>
            <a:ext cx="11301541" cy="1796832"/>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lvl="1" indent="0">
              <a:lnSpc>
                <a:spcPct val="100000"/>
              </a:lnSpc>
              <a:buNone/>
            </a:pPr>
            <a:endParaRPr lang="en-US" sz="2500">
              <a:solidFill>
                <a:schemeClr val="bg1"/>
              </a:solidFill>
            </a:endParaRPr>
          </a:p>
          <a:p>
            <a:pPr marL="457200" lvl="1" indent="0" algn="ctr">
              <a:lnSpc>
                <a:spcPct val="100000"/>
              </a:lnSpc>
              <a:buNone/>
            </a:pPr>
            <a:r>
              <a:rPr lang="en-US" sz="2500">
                <a:solidFill>
                  <a:schemeClr val="bg1"/>
                </a:solidFill>
              </a:rPr>
              <a:t>Write, draw, paint or perform a response to Cook’s work and share with the class.</a:t>
            </a:r>
            <a:endParaRPr lang="en-US" sz="2500">
              <a:solidFill>
                <a:schemeClr val="bg1"/>
              </a:solidFill>
              <a:cs typeface="Calibri"/>
            </a:endParaRPr>
          </a:p>
        </p:txBody>
      </p:sp>
      <p:pic>
        <p:nvPicPr>
          <p:cNvPr id="4" name="Picture 3" descr="A child standing on a tennis court&#10;&#10;Description automatically generated">
            <a:extLst>
              <a:ext uri="{FF2B5EF4-FFF2-40B4-BE49-F238E27FC236}">
                <a16:creationId xmlns:a16="http://schemas.microsoft.com/office/drawing/2014/main" id="{A28B910C-59B4-53B2-A9AD-A01A3E36CDB8}"/>
              </a:ext>
            </a:extLst>
          </p:cNvPr>
          <p:cNvPicPr>
            <a:picLocks noChangeAspect="1"/>
          </p:cNvPicPr>
          <p:nvPr/>
        </p:nvPicPr>
        <p:blipFill>
          <a:blip r:embed="rId2"/>
          <a:stretch>
            <a:fillRect/>
          </a:stretch>
        </p:blipFill>
        <p:spPr>
          <a:xfrm>
            <a:off x="3200399" y="2948068"/>
            <a:ext cx="5791200" cy="3841773"/>
          </a:xfrm>
          <a:prstGeom prst="rect">
            <a:avLst/>
          </a:prstGeom>
        </p:spPr>
      </p:pic>
    </p:spTree>
    <p:extLst>
      <p:ext uri="{BB962C8B-B14F-4D97-AF65-F5344CB8AC3E}">
        <p14:creationId xmlns:p14="http://schemas.microsoft.com/office/powerpoint/2010/main" val="3050917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739F1-C571-A512-73B0-C0A8E836F6F7}"/>
              </a:ext>
            </a:extLst>
          </p:cNvPr>
          <p:cNvSpPr txBox="1">
            <a:spLocks/>
          </p:cNvSpPr>
          <p:nvPr/>
        </p:nvSpPr>
        <p:spPr>
          <a:xfrm>
            <a:off x="887768" y="1088626"/>
            <a:ext cx="10515600" cy="91263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i="1">
                <a:solidFill>
                  <a:schemeClr val="bg1"/>
                </a:solidFill>
                <a:latin typeface="Calibri "/>
              </a:rPr>
              <a:t>Mother</a:t>
            </a:r>
            <a:r>
              <a:rPr lang="en-US" sz="3600" b="1">
                <a:solidFill>
                  <a:schemeClr val="bg1"/>
                </a:solidFill>
                <a:latin typeface="Calibri "/>
              </a:rPr>
              <a:t> by Michael Cook</a:t>
            </a:r>
            <a:endParaRPr lang="en-AU" sz="3600" b="1">
              <a:solidFill>
                <a:schemeClr val="bg1"/>
              </a:solidFill>
              <a:latin typeface="Calibri "/>
            </a:endParaRPr>
          </a:p>
        </p:txBody>
      </p:sp>
      <p:pic>
        <p:nvPicPr>
          <p:cNvPr id="3" name="Picture 2" descr="A person sitting on a cannon in the desert&#10;&#10;Description automatically generated">
            <a:extLst>
              <a:ext uri="{FF2B5EF4-FFF2-40B4-BE49-F238E27FC236}">
                <a16:creationId xmlns:a16="http://schemas.microsoft.com/office/drawing/2014/main" id="{4E49460A-1E17-6D9D-4EA6-90AA03978BBA}"/>
              </a:ext>
            </a:extLst>
          </p:cNvPr>
          <p:cNvPicPr>
            <a:picLocks noChangeAspect="1"/>
          </p:cNvPicPr>
          <p:nvPr/>
        </p:nvPicPr>
        <p:blipFill>
          <a:blip r:embed="rId3"/>
          <a:stretch>
            <a:fillRect/>
          </a:stretch>
        </p:blipFill>
        <p:spPr>
          <a:xfrm>
            <a:off x="627623" y="2126489"/>
            <a:ext cx="2788165" cy="1866216"/>
          </a:xfrm>
          <a:prstGeom prst="rect">
            <a:avLst/>
          </a:prstGeom>
        </p:spPr>
      </p:pic>
      <p:pic>
        <p:nvPicPr>
          <p:cNvPr id="4" name="Picture 3" descr="A person sitting in a chair in the desert&#10;&#10;Description automatically generated">
            <a:extLst>
              <a:ext uri="{FF2B5EF4-FFF2-40B4-BE49-F238E27FC236}">
                <a16:creationId xmlns:a16="http://schemas.microsoft.com/office/drawing/2014/main" id="{D768B965-3931-E067-7C0A-C950F93FDECB}"/>
              </a:ext>
            </a:extLst>
          </p:cNvPr>
          <p:cNvPicPr>
            <a:picLocks noChangeAspect="1"/>
          </p:cNvPicPr>
          <p:nvPr/>
        </p:nvPicPr>
        <p:blipFill>
          <a:blip r:embed="rId4"/>
          <a:stretch>
            <a:fillRect/>
          </a:stretch>
        </p:blipFill>
        <p:spPr>
          <a:xfrm>
            <a:off x="3354481" y="2124696"/>
            <a:ext cx="2799229" cy="1874623"/>
          </a:xfrm>
          <a:prstGeom prst="rect">
            <a:avLst/>
          </a:prstGeom>
        </p:spPr>
      </p:pic>
      <p:pic>
        <p:nvPicPr>
          <p:cNvPr id="5" name="Picture 4" descr="A person sitting in a chair outside&#10;&#10;Description automatically generated">
            <a:extLst>
              <a:ext uri="{FF2B5EF4-FFF2-40B4-BE49-F238E27FC236}">
                <a16:creationId xmlns:a16="http://schemas.microsoft.com/office/drawing/2014/main" id="{680CE6D1-9FE3-D5D0-78A6-791B2EB61ED7}"/>
              </a:ext>
            </a:extLst>
          </p:cNvPr>
          <p:cNvPicPr>
            <a:picLocks noChangeAspect="1"/>
          </p:cNvPicPr>
          <p:nvPr/>
        </p:nvPicPr>
        <p:blipFill>
          <a:blip r:embed="rId5"/>
          <a:stretch>
            <a:fillRect/>
          </a:stretch>
        </p:blipFill>
        <p:spPr>
          <a:xfrm>
            <a:off x="1841685" y="3988973"/>
            <a:ext cx="2844054" cy="1866419"/>
          </a:xfrm>
          <a:prstGeom prst="rect">
            <a:avLst/>
          </a:prstGeom>
        </p:spPr>
      </p:pic>
      <p:pic>
        <p:nvPicPr>
          <p:cNvPr id="6" name="Picture 5" descr="A person standing in the middle of a road with a pink balloon&#10;&#10;Description automatically generated">
            <a:extLst>
              <a:ext uri="{FF2B5EF4-FFF2-40B4-BE49-F238E27FC236}">
                <a16:creationId xmlns:a16="http://schemas.microsoft.com/office/drawing/2014/main" id="{E10192E1-F100-8BB1-DD03-1ACE59333B8B}"/>
              </a:ext>
            </a:extLst>
          </p:cNvPr>
          <p:cNvPicPr>
            <a:picLocks noChangeAspect="1"/>
          </p:cNvPicPr>
          <p:nvPr/>
        </p:nvPicPr>
        <p:blipFill>
          <a:blip r:embed="rId6"/>
          <a:stretch>
            <a:fillRect/>
          </a:stretch>
        </p:blipFill>
        <p:spPr>
          <a:xfrm>
            <a:off x="6077510" y="2123665"/>
            <a:ext cx="2821641" cy="1876684"/>
          </a:xfrm>
          <a:prstGeom prst="rect">
            <a:avLst/>
          </a:prstGeom>
        </p:spPr>
      </p:pic>
      <p:pic>
        <p:nvPicPr>
          <p:cNvPr id="7" name="Picture 6" descr="A person in a yellow dress standing on a dirt road with a bicycle&#10;&#10;Description automatically generated">
            <a:extLst>
              <a:ext uri="{FF2B5EF4-FFF2-40B4-BE49-F238E27FC236}">
                <a16:creationId xmlns:a16="http://schemas.microsoft.com/office/drawing/2014/main" id="{6B327D38-E4C2-42FD-B9FF-87531804AF12}"/>
              </a:ext>
            </a:extLst>
          </p:cNvPr>
          <p:cNvPicPr>
            <a:picLocks noChangeAspect="1"/>
          </p:cNvPicPr>
          <p:nvPr/>
        </p:nvPicPr>
        <p:blipFill>
          <a:blip r:embed="rId7"/>
          <a:stretch>
            <a:fillRect/>
          </a:stretch>
        </p:blipFill>
        <p:spPr>
          <a:xfrm>
            <a:off x="7455834" y="3984891"/>
            <a:ext cx="2866464" cy="1874588"/>
          </a:xfrm>
          <a:prstGeom prst="rect">
            <a:avLst/>
          </a:prstGeom>
        </p:spPr>
      </p:pic>
      <p:pic>
        <p:nvPicPr>
          <p:cNvPr id="8" name="Picture 7" descr="A child standing on a tennis court&#10;&#10;Description automatically generated">
            <a:extLst>
              <a:ext uri="{FF2B5EF4-FFF2-40B4-BE49-F238E27FC236}">
                <a16:creationId xmlns:a16="http://schemas.microsoft.com/office/drawing/2014/main" id="{38AD2F5D-B787-5028-EB0B-642F53FC1E66}"/>
              </a:ext>
            </a:extLst>
          </p:cNvPr>
          <p:cNvPicPr>
            <a:picLocks noChangeAspect="1"/>
          </p:cNvPicPr>
          <p:nvPr/>
        </p:nvPicPr>
        <p:blipFill>
          <a:blip r:embed="rId8"/>
          <a:stretch>
            <a:fillRect/>
          </a:stretch>
        </p:blipFill>
        <p:spPr>
          <a:xfrm>
            <a:off x="4676774" y="3987412"/>
            <a:ext cx="2788026" cy="1869540"/>
          </a:xfrm>
          <a:prstGeom prst="rect">
            <a:avLst/>
          </a:prstGeom>
        </p:spPr>
      </p:pic>
      <p:pic>
        <p:nvPicPr>
          <p:cNvPr id="9" name="Picture 8" descr="A person sitting on a bench in a deserted area&#10;&#10;Description automatically generated">
            <a:extLst>
              <a:ext uri="{FF2B5EF4-FFF2-40B4-BE49-F238E27FC236}">
                <a16:creationId xmlns:a16="http://schemas.microsoft.com/office/drawing/2014/main" id="{AE4C7E90-7030-EFCB-B703-6645A2DF01E9}"/>
              </a:ext>
            </a:extLst>
          </p:cNvPr>
          <p:cNvPicPr>
            <a:picLocks noChangeAspect="1"/>
          </p:cNvPicPr>
          <p:nvPr/>
        </p:nvPicPr>
        <p:blipFill>
          <a:blip r:embed="rId9"/>
          <a:stretch>
            <a:fillRect/>
          </a:stretch>
        </p:blipFill>
        <p:spPr>
          <a:xfrm>
            <a:off x="8878982" y="2133866"/>
            <a:ext cx="2844052" cy="1878692"/>
          </a:xfrm>
          <a:prstGeom prst="rect">
            <a:avLst/>
          </a:prstGeom>
        </p:spPr>
      </p:pic>
    </p:spTree>
    <p:extLst>
      <p:ext uri="{BB962C8B-B14F-4D97-AF65-F5344CB8AC3E}">
        <p14:creationId xmlns:p14="http://schemas.microsoft.com/office/powerpoint/2010/main" val="6733083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2CB9EA35-0ACD-EA02-64B8-683797D8E250}"/>
              </a:ext>
            </a:extLst>
          </p:cNvPr>
          <p:cNvPicPr>
            <a:picLocks noChangeAspect="1"/>
          </p:cNvPicPr>
          <p:nvPr/>
        </p:nvPicPr>
        <p:blipFill rotWithShape="1">
          <a:blip r:embed="rId3">
            <a:extLst>
              <a:ext uri="{28A0092B-C50C-407E-A947-70E740481C1C}">
                <a14:useLocalDpi xmlns:a14="http://schemas.microsoft.com/office/drawing/2010/main" val="0"/>
              </a:ext>
            </a:extLst>
          </a:blip>
          <a:srcRect t="52498" b="7723"/>
          <a:stretch/>
        </p:blipFill>
        <p:spPr>
          <a:xfrm>
            <a:off x="0" y="-1"/>
            <a:ext cx="12192000" cy="6858000"/>
          </a:xfrm>
          <a:prstGeom prst="rect">
            <a:avLst/>
          </a:prstGeom>
        </p:spPr>
      </p:pic>
      <p:sp>
        <p:nvSpPr>
          <p:cNvPr id="5" name="Title 1">
            <a:extLst>
              <a:ext uri="{FF2B5EF4-FFF2-40B4-BE49-F238E27FC236}">
                <a16:creationId xmlns:a16="http://schemas.microsoft.com/office/drawing/2014/main" id="{1D0DFB20-AC56-A70F-BE57-312821FE351B}"/>
              </a:ext>
            </a:extLst>
          </p:cNvPr>
          <p:cNvSpPr txBox="1">
            <a:spLocks/>
          </p:cNvSpPr>
          <p:nvPr/>
        </p:nvSpPr>
        <p:spPr>
          <a:xfrm>
            <a:off x="7840891" y="2917402"/>
            <a:ext cx="3154545" cy="120015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600" b="1">
                <a:solidFill>
                  <a:schemeClr val="bg1"/>
                </a:solidFill>
                <a:latin typeface="+mn-lt"/>
              </a:rPr>
              <a:t>Activity 2: </a:t>
            </a:r>
          </a:p>
          <a:p>
            <a:r>
              <a:rPr lang="en-US" sz="3600" b="1">
                <a:solidFill>
                  <a:schemeClr val="bg1"/>
                </a:solidFill>
                <a:latin typeface="Calibri"/>
                <a:cs typeface="Calibri"/>
              </a:rPr>
              <a:t>The Children</a:t>
            </a:r>
          </a:p>
        </p:txBody>
      </p:sp>
      <p:pic>
        <p:nvPicPr>
          <p:cNvPr id="2" name="Picture 1" descr="Text&#10;&#10;Description automatically generated">
            <a:extLst>
              <a:ext uri="{FF2B5EF4-FFF2-40B4-BE49-F238E27FC236}">
                <a16:creationId xmlns:a16="http://schemas.microsoft.com/office/drawing/2014/main" id="{76B3F109-CE51-F86A-617F-E8C2203D49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5217" y="6473721"/>
            <a:ext cx="1575611" cy="324214"/>
          </a:xfrm>
          <a:prstGeom prst="rect">
            <a:avLst/>
          </a:prstGeom>
        </p:spPr>
      </p:pic>
      <p:pic>
        <p:nvPicPr>
          <p:cNvPr id="3" name="Picture 2" descr="A person raising his hand up&#10;&#10;Description automatically generated">
            <a:extLst>
              <a:ext uri="{FF2B5EF4-FFF2-40B4-BE49-F238E27FC236}">
                <a16:creationId xmlns:a16="http://schemas.microsoft.com/office/drawing/2014/main" id="{4C4B205A-8059-7466-BC68-15494EA7F0F9}"/>
              </a:ext>
            </a:extLst>
          </p:cNvPr>
          <p:cNvPicPr>
            <a:picLocks noChangeAspect="1"/>
          </p:cNvPicPr>
          <p:nvPr/>
        </p:nvPicPr>
        <p:blipFill rotWithShape="1">
          <a:blip r:embed="rId5"/>
          <a:srcRect l="14876" t="63" r="23636"/>
          <a:stretch/>
        </p:blipFill>
        <p:spPr>
          <a:xfrm>
            <a:off x="0" y="-1"/>
            <a:ext cx="7559256" cy="6860963"/>
          </a:xfrm>
          <a:prstGeom prst="rect">
            <a:avLst/>
          </a:prstGeom>
        </p:spPr>
      </p:pic>
    </p:spTree>
    <p:extLst>
      <p:ext uri="{BB962C8B-B14F-4D97-AF65-F5344CB8AC3E}">
        <p14:creationId xmlns:p14="http://schemas.microsoft.com/office/powerpoint/2010/main" val="10082120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hands holding each other&#10;&#10;Description automatically generated">
            <a:extLst>
              <a:ext uri="{FF2B5EF4-FFF2-40B4-BE49-F238E27FC236}">
                <a16:creationId xmlns:a16="http://schemas.microsoft.com/office/drawing/2014/main" id="{C69D5637-67D7-A286-0D20-9C00E2C14734}"/>
              </a:ext>
            </a:extLst>
          </p:cNvPr>
          <p:cNvPicPr>
            <a:picLocks noChangeAspect="1"/>
          </p:cNvPicPr>
          <p:nvPr/>
        </p:nvPicPr>
        <p:blipFill>
          <a:blip r:embed="rId3"/>
          <a:stretch>
            <a:fillRect/>
          </a:stretch>
        </p:blipFill>
        <p:spPr>
          <a:xfrm>
            <a:off x="4038599" y="2820760"/>
            <a:ext cx="4114799" cy="2326821"/>
          </a:xfrm>
          <a:prstGeom prst="rect">
            <a:avLst/>
          </a:prstGeom>
        </p:spPr>
      </p:pic>
      <p:sp>
        <p:nvSpPr>
          <p:cNvPr id="7" name="Title 1">
            <a:extLst>
              <a:ext uri="{FF2B5EF4-FFF2-40B4-BE49-F238E27FC236}">
                <a16:creationId xmlns:a16="http://schemas.microsoft.com/office/drawing/2014/main" id="{AF7931D2-C0AF-AB8F-CFD6-BE69E4BF5678}"/>
              </a:ext>
            </a:extLst>
          </p:cNvPr>
          <p:cNvSpPr txBox="1">
            <a:spLocks/>
          </p:cNvSpPr>
          <p:nvPr/>
        </p:nvSpPr>
        <p:spPr>
          <a:xfrm>
            <a:off x="779316" y="1209421"/>
            <a:ext cx="10515600" cy="6488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000" b="1">
                <a:solidFill>
                  <a:schemeClr val="bg1"/>
                </a:solidFill>
                <a:latin typeface="Calibri"/>
                <a:ea typeface="+mj-lt"/>
                <a:cs typeface="+mj-lt"/>
              </a:rPr>
              <a:t>Cultural Safety</a:t>
            </a:r>
          </a:p>
        </p:txBody>
      </p:sp>
      <p:sp>
        <p:nvSpPr>
          <p:cNvPr id="9" name="Content Placeholder 2">
            <a:extLst>
              <a:ext uri="{FF2B5EF4-FFF2-40B4-BE49-F238E27FC236}">
                <a16:creationId xmlns:a16="http://schemas.microsoft.com/office/drawing/2014/main" id="{55861121-CF0D-8264-7AAA-7231CA7EE63A}"/>
              </a:ext>
            </a:extLst>
          </p:cNvPr>
          <p:cNvSpPr txBox="1">
            <a:spLocks/>
          </p:cNvSpPr>
          <p:nvPr/>
        </p:nvSpPr>
        <p:spPr>
          <a:xfrm>
            <a:off x="853502" y="4385545"/>
            <a:ext cx="4070836" cy="169207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a:solidFill>
                  <a:schemeClr val="bg1"/>
                </a:solidFill>
                <a:cs typeface="Calibri"/>
              </a:rPr>
              <a:t>Honest communication</a:t>
            </a:r>
            <a:endParaRPr lang="en-US" sz="4000">
              <a:solidFill>
                <a:schemeClr val="bg1"/>
              </a:solidFill>
            </a:endParaRPr>
          </a:p>
        </p:txBody>
      </p:sp>
      <p:sp>
        <p:nvSpPr>
          <p:cNvPr id="11" name="Content Placeholder 2">
            <a:extLst>
              <a:ext uri="{FF2B5EF4-FFF2-40B4-BE49-F238E27FC236}">
                <a16:creationId xmlns:a16="http://schemas.microsoft.com/office/drawing/2014/main" id="{40BE9116-B9C2-D2F1-8CC2-80D691EED3CC}"/>
              </a:ext>
            </a:extLst>
          </p:cNvPr>
          <p:cNvSpPr txBox="1">
            <a:spLocks/>
          </p:cNvSpPr>
          <p:nvPr/>
        </p:nvSpPr>
        <p:spPr>
          <a:xfrm>
            <a:off x="1119070" y="1922292"/>
            <a:ext cx="3423855" cy="169207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a:solidFill>
                  <a:schemeClr val="bg1"/>
                </a:solidFill>
                <a:cs typeface="Calibri"/>
              </a:rPr>
              <a:t>Open mindedness</a:t>
            </a:r>
            <a:endParaRPr lang="en-US" sz="4000">
              <a:solidFill>
                <a:schemeClr val="bg1"/>
              </a:solidFill>
            </a:endParaRPr>
          </a:p>
        </p:txBody>
      </p:sp>
      <p:sp>
        <p:nvSpPr>
          <p:cNvPr id="13" name="Content Placeholder 2">
            <a:extLst>
              <a:ext uri="{FF2B5EF4-FFF2-40B4-BE49-F238E27FC236}">
                <a16:creationId xmlns:a16="http://schemas.microsoft.com/office/drawing/2014/main" id="{C88005C3-D5C0-B52D-720E-7717A289D2E4}"/>
              </a:ext>
            </a:extLst>
          </p:cNvPr>
          <p:cNvSpPr txBox="1">
            <a:spLocks/>
          </p:cNvSpPr>
          <p:nvPr/>
        </p:nvSpPr>
        <p:spPr>
          <a:xfrm>
            <a:off x="7494403" y="1861291"/>
            <a:ext cx="3423855" cy="169207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a:solidFill>
                  <a:schemeClr val="bg1"/>
                </a:solidFill>
                <a:cs typeface="Calibri"/>
              </a:rPr>
              <a:t>Respect</a:t>
            </a:r>
            <a:endParaRPr lang="en-US" sz="4000">
              <a:solidFill>
                <a:schemeClr val="bg1"/>
              </a:solidFill>
            </a:endParaRPr>
          </a:p>
        </p:txBody>
      </p:sp>
      <p:sp>
        <p:nvSpPr>
          <p:cNvPr id="15" name="Content Placeholder 2">
            <a:extLst>
              <a:ext uri="{FF2B5EF4-FFF2-40B4-BE49-F238E27FC236}">
                <a16:creationId xmlns:a16="http://schemas.microsoft.com/office/drawing/2014/main" id="{51CF4654-BF66-0E30-D3FE-6AB92F803BA4}"/>
              </a:ext>
            </a:extLst>
          </p:cNvPr>
          <p:cNvSpPr txBox="1">
            <a:spLocks/>
          </p:cNvSpPr>
          <p:nvPr/>
        </p:nvSpPr>
        <p:spPr>
          <a:xfrm>
            <a:off x="7690141" y="4381847"/>
            <a:ext cx="4070836" cy="169207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a:solidFill>
                  <a:srgbClr val="FFFFFF"/>
                </a:solidFill>
                <a:cs typeface="Calibri"/>
              </a:rPr>
              <a:t>Being mindful of privilege</a:t>
            </a:r>
          </a:p>
        </p:txBody>
      </p:sp>
    </p:spTree>
    <p:extLst>
      <p:ext uri="{BB962C8B-B14F-4D97-AF65-F5344CB8AC3E}">
        <p14:creationId xmlns:p14="http://schemas.microsoft.com/office/powerpoint/2010/main" val="40757400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DDB51-CC21-B529-6A43-E8B7893246C0}"/>
              </a:ext>
            </a:extLst>
          </p:cNvPr>
          <p:cNvSpPr txBox="1">
            <a:spLocks/>
          </p:cNvSpPr>
          <p:nvPr/>
        </p:nvSpPr>
        <p:spPr>
          <a:xfrm>
            <a:off x="4358" y="623779"/>
            <a:ext cx="12189853" cy="91263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a:solidFill>
                  <a:schemeClr val="bg1"/>
                </a:solidFill>
                <a:latin typeface="Calibri "/>
              </a:rPr>
              <a:t>Took the Children Away – Archie Roach (1990)</a:t>
            </a:r>
            <a:endParaRPr lang="en-AU" sz="3600" b="1">
              <a:solidFill>
                <a:schemeClr val="bg1"/>
              </a:solidFill>
              <a:latin typeface="Calibri "/>
            </a:endParaRPr>
          </a:p>
        </p:txBody>
      </p:sp>
      <p:pic>
        <p:nvPicPr>
          <p:cNvPr id="3" name="Online Media 2" title="Archie Roach - Took The Children Away  (Official Music Video)">
            <a:hlinkClick r:id="" action="ppaction://media"/>
            <a:extLst>
              <a:ext uri="{FF2B5EF4-FFF2-40B4-BE49-F238E27FC236}">
                <a16:creationId xmlns:a16="http://schemas.microsoft.com/office/drawing/2014/main" id="{7F4562A0-7A18-7DB9-AF63-34F303E540C2}"/>
              </a:ext>
            </a:extLst>
          </p:cNvPr>
          <p:cNvPicPr>
            <a:picLocks noRot="1" noChangeAspect="1"/>
          </p:cNvPicPr>
          <p:nvPr>
            <a:videoFile r:link="rId1"/>
          </p:nvPr>
        </p:nvPicPr>
        <p:blipFill>
          <a:blip r:embed="rId4"/>
          <a:stretch>
            <a:fillRect/>
          </a:stretch>
        </p:blipFill>
        <p:spPr>
          <a:xfrm>
            <a:off x="2250225" y="1585711"/>
            <a:ext cx="7884731" cy="4448576"/>
          </a:xfrm>
          <a:prstGeom prst="rect">
            <a:avLst/>
          </a:prstGeom>
        </p:spPr>
      </p:pic>
    </p:spTree>
    <p:extLst>
      <p:ext uri="{BB962C8B-B14F-4D97-AF65-F5344CB8AC3E}">
        <p14:creationId xmlns:p14="http://schemas.microsoft.com/office/powerpoint/2010/main" val="16621480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7A25E4EA-99F8-B90B-2B73-12CC522128B8}"/>
              </a:ext>
            </a:extLst>
          </p:cNvPr>
          <p:cNvSpPr txBox="1">
            <a:spLocks/>
          </p:cNvSpPr>
          <p:nvPr/>
        </p:nvSpPr>
        <p:spPr>
          <a:xfrm>
            <a:off x="6488958" y="2872825"/>
            <a:ext cx="5397256" cy="2284665"/>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600">
                <a:solidFill>
                  <a:schemeClr val="bg1"/>
                </a:solidFill>
              </a:rPr>
              <a:t>Who is Archie Roach?</a:t>
            </a:r>
          </a:p>
          <a:p>
            <a:endParaRPr lang="en-US" sz="2600">
              <a:solidFill>
                <a:schemeClr val="bg1"/>
              </a:solidFill>
            </a:endParaRPr>
          </a:p>
          <a:p>
            <a:r>
              <a:rPr lang="en-US" sz="2600">
                <a:solidFill>
                  <a:schemeClr val="bg1"/>
                </a:solidFill>
              </a:rPr>
              <a:t>Why might he have written this song?</a:t>
            </a:r>
            <a:endParaRPr lang="en-US" sz="2600">
              <a:solidFill>
                <a:schemeClr val="bg1"/>
              </a:solidFill>
              <a:ea typeface="Calibri"/>
              <a:cs typeface="Calibri"/>
            </a:endParaRPr>
          </a:p>
          <a:p>
            <a:endParaRPr lang="en-US" sz="2600">
              <a:solidFill>
                <a:schemeClr val="bg1"/>
              </a:solidFill>
              <a:ea typeface="Calibri"/>
              <a:cs typeface="Calibri"/>
            </a:endParaRPr>
          </a:p>
          <a:p>
            <a:pPr>
              <a:lnSpc>
                <a:spcPct val="100000"/>
              </a:lnSpc>
            </a:pPr>
            <a:r>
              <a:rPr lang="en-US" sz="2600">
                <a:solidFill>
                  <a:schemeClr val="bg1"/>
                </a:solidFill>
              </a:rPr>
              <a:t>What are the main ideas of the song?</a:t>
            </a:r>
            <a:endParaRPr lang="en-US" sz="2600">
              <a:solidFill>
                <a:schemeClr val="bg1"/>
              </a:solidFill>
              <a:ea typeface="Calibri"/>
              <a:cs typeface="Calibri"/>
            </a:endParaRPr>
          </a:p>
        </p:txBody>
      </p:sp>
      <p:pic>
        <p:nvPicPr>
          <p:cNvPr id="3" name="Picture 2" descr="A person holding his hand up in front of a microphone&#10;&#10;Description automatically generated">
            <a:extLst>
              <a:ext uri="{FF2B5EF4-FFF2-40B4-BE49-F238E27FC236}">
                <a16:creationId xmlns:a16="http://schemas.microsoft.com/office/drawing/2014/main" id="{28037212-D5CB-CE19-B32F-B97FF1A2C5F7}"/>
              </a:ext>
            </a:extLst>
          </p:cNvPr>
          <p:cNvPicPr>
            <a:picLocks noChangeAspect="1"/>
          </p:cNvPicPr>
          <p:nvPr/>
        </p:nvPicPr>
        <p:blipFill>
          <a:blip r:embed="rId3"/>
          <a:stretch>
            <a:fillRect/>
          </a:stretch>
        </p:blipFill>
        <p:spPr>
          <a:xfrm>
            <a:off x="540960" y="2336399"/>
            <a:ext cx="5844116" cy="3279822"/>
          </a:xfrm>
          <a:prstGeom prst="rect">
            <a:avLst/>
          </a:prstGeom>
        </p:spPr>
      </p:pic>
      <p:sp>
        <p:nvSpPr>
          <p:cNvPr id="4" name="Title 1">
            <a:extLst>
              <a:ext uri="{FF2B5EF4-FFF2-40B4-BE49-F238E27FC236}">
                <a16:creationId xmlns:a16="http://schemas.microsoft.com/office/drawing/2014/main" id="{B0E3FEAF-DEEF-5E54-CD3B-02A137968EF3}"/>
              </a:ext>
            </a:extLst>
          </p:cNvPr>
          <p:cNvSpPr txBox="1">
            <a:spLocks/>
          </p:cNvSpPr>
          <p:nvPr/>
        </p:nvSpPr>
        <p:spPr>
          <a:xfrm>
            <a:off x="744893" y="945751"/>
            <a:ext cx="10515600" cy="91263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a:solidFill>
                  <a:schemeClr val="bg1"/>
                </a:solidFill>
                <a:latin typeface="Calibri "/>
              </a:rPr>
              <a:t>Took the Children Away – Archie Roach (1990)</a:t>
            </a:r>
            <a:endParaRPr lang="en-AU" sz="3600" b="1">
              <a:solidFill>
                <a:schemeClr val="bg1"/>
              </a:solidFill>
              <a:latin typeface="Calibri "/>
            </a:endParaRPr>
          </a:p>
        </p:txBody>
      </p:sp>
    </p:spTree>
    <p:extLst>
      <p:ext uri="{BB962C8B-B14F-4D97-AF65-F5344CB8AC3E}">
        <p14:creationId xmlns:p14="http://schemas.microsoft.com/office/powerpoint/2010/main" val="4169841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F150A917-F765-10BA-17BD-F3C397090C8D}"/>
              </a:ext>
            </a:extLst>
          </p:cNvPr>
          <p:cNvSpPr txBox="1">
            <a:spLocks/>
          </p:cNvSpPr>
          <p:nvPr/>
        </p:nvSpPr>
        <p:spPr>
          <a:xfrm>
            <a:off x="591483" y="1862630"/>
            <a:ext cx="7246435" cy="2496378"/>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lvl="1" indent="0" algn="r">
              <a:lnSpc>
                <a:spcPct val="100000"/>
              </a:lnSpc>
              <a:buNone/>
            </a:pPr>
            <a:r>
              <a:rPr lang="en-US" sz="3000">
                <a:solidFill>
                  <a:schemeClr val="bg1"/>
                </a:solidFill>
              </a:rPr>
              <a:t>Split into two groups</a:t>
            </a:r>
            <a:endParaRPr lang="en-US" sz="3000">
              <a:solidFill>
                <a:schemeClr val="bg1"/>
              </a:solidFill>
              <a:cs typeface="Calibri"/>
            </a:endParaRPr>
          </a:p>
          <a:p>
            <a:pPr marL="457200" lvl="1" indent="0">
              <a:lnSpc>
                <a:spcPct val="100000"/>
              </a:lnSpc>
              <a:buNone/>
            </a:pPr>
            <a:endParaRPr lang="en-US">
              <a:solidFill>
                <a:schemeClr val="bg1"/>
              </a:solidFill>
            </a:endParaRPr>
          </a:p>
          <a:p>
            <a:pPr lvl="1"/>
            <a:endParaRPr lang="en-US">
              <a:solidFill>
                <a:schemeClr val="bg1"/>
              </a:solidFill>
            </a:endParaRPr>
          </a:p>
          <a:p>
            <a:pPr marL="457200" lvl="1" indent="0">
              <a:lnSpc>
                <a:spcPct val="100000"/>
              </a:lnSpc>
              <a:buNone/>
            </a:pPr>
            <a:r>
              <a:rPr lang="en-US">
                <a:solidFill>
                  <a:schemeClr val="bg1"/>
                </a:solidFill>
              </a:rPr>
              <a:t>Group One will watch Michael </a:t>
            </a:r>
            <a:br>
              <a:rPr lang="en-US"/>
            </a:br>
            <a:r>
              <a:rPr lang="en-US">
                <a:solidFill>
                  <a:schemeClr val="bg1"/>
                </a:solidFill>
              </a:rPr>
              <a:t>Welsh's video</a:t>
            </a:r>
            <a:endParaRPr lang="en-US">
              <a:solidFill>
                <a:schemeClr val="bg1"/>
              </a:solidFill>
              <a:ea typeface="Calibri"/>
              <a:cs typeface="Calibri"/>
            </a:endParaRPr>
          </a:p>
          <a:p>
            <a:pPr marL="457200" lvl="1" indent="0">
              <a:lnSpc>
                <a:spcPct val="100000"/>
              </a:lnSpc>
              <a:buNone/>
            </a:pPr>
            <a:endParaRPr lang="en-US">
              <a:solidFill>
                <a:schemeClr val="bg1"/>
              </a:solidFill>
              <a:cs typeface="Calibri"/>
            </a:endParaRPr>
          </a:p>
        </p:txBody>
      </p:sp>
      <p:pic>
        <p:nvPicPr>
          <p:cNvPr id="3" name="Picture 2" descr="A group of people posing for a photo&#10;&#10;Description automatically generated">
            <a:extLst>
              <a:ext uri="{FF2B5EF4-FFF2-40B4-BE49-F238E27FC236}">
                <a16:creationId xmlns:a16="http://schemas.microsoft.com/office/drawing/2014/main" id="{2CC30054-B382-920F-AA01-E57429E7F0FF}"/>
              </a:ext>
            </a:extLst>
          </p:cNvPr>
          <p:cNvPicPr>
            <a:picLocks noChangeAspect="1"/>
          </p:cNvPicPr>
          <p:nvPr/>
        </p:nvPicPr>
        <p:blipFill>
          <a:blip r:embed="rId3"/>
          <a:stretch>
            <a:fillRect/>
          </a:stretch>
        </p:blipFill>
        <p:spPr>
          <a:xfrm>
            <a:off x="7219336" y="3874218"/>
            <a:ext cx="4082845" cy="2292759"/>
          </a:xfrm>
          <a:prstGeom prst="rect">
            <a:avLst/>
          </a:prstGeom>
        </p:spPr>
      </p:pic>
      <p:sp>
        <p:nvSpPr>
          <p:cNvPr id="4" name="Content Placeholder 2">
            <a:extLst>
              <a:ext uri="{FF2B5EF4-FFF2-40B4-BE49-F238E27FC236}">
                <a16:creationId xmlns:a16="http://schemas.microsoft.com/office/drawing/2014/main" id="{6A73E499-9CD7-797C-EAF9-64C8AB082B89}"/>
              </a:ext>
            </a:extLst>
          </p:cNvPr>
          <p:cNvSpPr txBox="1">
            <a:spLocks/>
          </p:cNvSpPr>
          <p:nvPr/>
        </p:nvSpPr>
        <p:spPr>
          <a:xfrm>
            <a:off x="6048386" y="2453151"/>
            <a:ext cx="6142060" cy="250847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1">
              <a:lnSpc>
                <a:spcPct val="100000"/>
              </a:lnSpc>
            </a:pPr>
            <a:endParaRPr lang="en-US">
              <a:solidFill>
                <a:schemeClr val="bg1"/>
              </a:solidFill>
              <a:cs typeface="Calibri"/>
            </a:endParaRPr>
          </a:p>
          <a:p>
            <a:pPr lvl="1">
              <a:lnSpc>
                <a:spcPct val="100000"/>
              </a:lnSpc>
            </a:pPr>
            <a:endParaRPr lang="en-US">
              <a:solidFill>
                <a:schemeClr val="bg1"/>
              </a:solidFill>
            </a:endParaRPr>
          </a:p>
          <a:p>
            <a:pPr marL="457200" lvl="1" indent="0">
              <a:lnSpc>
                <a:spcPct val="100000"/>
              </a:lnSpc>
              <a:buNone/>
            </a:pPr>
            <a:r>
              <a:rPr lang="en-US">
                <a:solidFill>
                  <a:schemeClr val="bg1"/>
                </a:solidFill>
              </a:rPr>
              <a:t>Group Two will read the NITV news article, Survivors of the Stolen Generation, Still sufferers of lost Aboriginality</a:t>
            </a:r>
            <a:endParaRPr lang="en-US">
              <a:solidFill>
                <a:schemeClr val="bg1"/>
              </a:solidFill>
              <a:cs typeface="Calibri"/>
            </a:endParaRPr>
          </a:p>
          <a:p>
            <a:pPr marL="457200" lvl="1" indent="0">
              <a:lnSpc>
                <a:spcPct val="100000"/>
              </a:lnSpc>
              <a:buNone/>
            </a:pPr>
            <a:endParaRPr lang="en-US">
              <a:solidFill>
                <a:schemeClr val="bg1"/>
              </a:solidFill>
              <a:cs typeface="Calibri"/>
            </a:endParaRPr>
          </a:p>
          <a:p>
            <a:pPr lvl="1">
              <a:lnSpc>
                <a:spcPct val="100000"/>
              </a:lnSpc>
            </a:pPr>
            <a:endParaRPr lang="en-US">
              <a:solidFill>
                <a:schemeClr val="bg1"/>
              </a:solidFill>
              <a:cs typeface="Calibri"/>
            </a:endParaRPr>
          </a:p>
        </p:txBody>
      </p:sp>
      <p:pic>
        <p:nvPicPr>
          <p:cNvPr id="5" name="Picture 4" descr="A person in a black shirt&#10;&#10;Description automatically generated">
            <a:extLst>
              <a:ext uri="{FF2B5EF4-FFF2-40B4-BE49-F238E27FC236}">
                <a16:creationId xmlns:a16="http://schemas.microsoft.com/office/drawing/2014/main" id="{92AB122D-D6EE-F715-A678-F3EDEA1C1B8D}"/>
              </a:ext>
            </a:extLst>
          </p:cNvPr>
          <p:cNvPicPr>
            <a:picLocks noChangeAspect="1"/>
          </p:cNvPicPr>
          <p:nvPr/>
        </p:nvPicPr>
        <p:blipFill>
          <a:blip r:embed="rId4"/>
          <a:stretch>
            <a:fillRect/>
          </a:stretch>
        </p:blipFill>
        <p:spPr>
          <a:xfrm>
            <a:off x="988142" y="3876098"/>
            <a:ext cx="4205748" cy="2362739"/>
          </a:xfrm>
          <a:prstGeom prst="rect">
            <a:avLst/>
          </a:prstGeom>
        </p:spPr>
      </p:pic>
      <p:sp>
        <p:nvSpPr>
          <p:cNvPr id="6" name="Title 1">
            <a:extLst>
              <a:ext uri="{FF2B5EF4-FFF2-40B4-BE49-F238E27FC236}">
                <a16:creationId xmlns:a16="http://schemas.microsoft.com/office/drawing/2014/main" id="{02379D5A-91CE-4D41-C34F-E10F55A4E20F}"/>
              </a:ext>
            </a:extLst>
          </p:cNvPr>
          <p:cNvSpPr txBox="1">
            <a:spLocks/>
          </p:cNvSpPr>
          <p:nvPr/>
        </p:nvSpPr>
        <p:spPr>
          <a:xfrm>
            <a:off x="744893" y="945751"/>
            <a:ext cx="10515600" cy="91263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a:solidFill>
                  <a:schemeClr val="bg1"/>
                </a:solidFill>
                <a:latin typeface="Calibri "/>
              </a:rPr>
              <a:t>Took the Children Away</a:t>
            </a:r>
            <a:endParaRPr lang="en-AU" sz="3600" b="1">
              <a:solidFill>
                <a:schemeClr val="bg1"/>
              </a:solidFill>
              <a:latin typeface="Calibri "/>
            </a:endParaRPr>
          </a:p>
        </p:txBody>
      </p:sp>
    </p:spTree>
    <p:extLst>
      <p:ext uri="{BB962C8B-B14F-4D97-AF65-F5344CB8AC3E}">
        <p14:creationId xmlns:p14="http://schemas.microsoft.com/office/powerpoint/2010/main" val="1377665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13DE1F27-595F-7E48-9AA2-85B77EB223DF}"/>
              </a:ext>
            </a:extLst>
          </p:cNvPr>
          <p:cNvSpPr txBox="1">
            <a:spLocks/>
          </p:cNvSpPr>
          <p:nvPr/>
        </p:nvSpPr>
        <p:spPr>
          <a:xfrm>
            <a:off x="490711" y="1902661"/>
            <a:ext cx="7138552" cy="4321198"/>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lvl="1" indent="-342900">
              <a:buFont typeface="Arial"/>
              <a:buChar char="•"/>
            </a:pPr>
            <a:r>
              <a:rPr lang="en-US" sz="2000">
                <a:solidFill>
                  <a:schemeClr val="bg1"/>
                </a:solidFill>
              </a:rPr>
              <a:t>Pair up with someone from the same group as you. </a:t>
            </a:r>
            <a:endParaRPr lang="en-US">
              <a:solidFill>
                <a:schemeClr val="bg1"/>
              </a:solidFill>
            </a:endParaRPr>
          </a:p>
          <a:p>
            <a:pPr marL="342900" lvl="1" indent="-342900">
              <a:buFont typeface="Arial"/>
              <a:buChar char="•"/>
            </a:pPr>
            <a:endParaRPr lang="en-US" sz="2000">
              <a:solidFill>
                <a:schemeClr val="bg1"/>
              </a:solidFill>
            </a:endParaRPr>
          </a:p>
          <a:p>
            <a:pPr marL="342900" lvl="1" indent="-342900">
              <a:buFont typeface="Arial"/>
              <a:buChar char="•"/>
            </a:pPr>
            <a:r>
              <a:rPr lang="en-US" sz="2000">
                <a:solidFill>
                  <a:schemeClr val="bg1"/>
                </a:solidFill>
              </a:rPr>
              <a:t>Investigate the following parts of the text: </a:t>
            </a:r>
            <a:endParaRPr lang="en-US">
              <a:solidFill>
                <a:schemeClr val="bg1"/>
              </a:solidFill>
              <a:ea typeface="Calibri"/>
              <a:cs typeface="Calibri"/>
            </a:endParaRPr>
          </a:p>
          <a:p>
            <a:pPr marL="800100" lvl="2" indent="-342900">
              <a:buFont typeface="Arial"/>
              <a:buChar char="•"/>
            </a:pPr>
            <a:r>
              <a:rPr lang="en-US" sz="2000">
                <a:solidFill>
                  <a:schemeClr val="bg1"/>
                </a:solidFill>
              </a:rPr>
              <a:t>language features</a:t>
            </a:r>
            <a:endParaRPr lang="en-US" sz="2000">
              <a:solidFill>
                <a:schemeClr val="bg1"/>
              </a:solidFill>
              <a:ea typeface="Calibri" panose="020F0502020204030204"/>
              <a:cs typeface="Calibri" panose="020F0502020204030204"/>
            </a:endParaRPr>
          </a:p>
          <a:p>
            <a:pPr marL="800100" lvl="2" indent="-342900">
              <a:buFont typeface="Arial"/>
              <a:buChar char="•"/>
            </a:pPr>
            <a:r>
              <a:rPr lang="en-US" sz="2000">
                <a:solidFill>
                  <a:schemeClr val="bg1"/>
                </a:solidFill>
              </a:rPr>
              <a:t>text structures </a:t>
            </a:r>
            <a:endParaRPr lang="en-US" sz="2000">
              <a:solidFill>
                <a:schemeClr val="bg1"/>
              </a:solidFill>
              <a:ea typeface="Calibri"/>
              <a:cs typeface="Calibri"/>
            </a:endParaRPr>
          </a:p>
          <a:p>
            <a:pPr marL="800100" lvl="2" indent="-342900">
              <a:lnSpc>
                <a:spcPct val="100000"/>
              </a:lnSpc>
              <a:buFont typeface="Arial"/>
              <a:buChar char="•"/>
            </a:pPr>
            <a:r>
              <a:rPr lang="en-US" sz="2000">
                <a:solidFill>
                  <a:schemeClr val="bg1"/>
                </a:solidFill>
              </a:rPr>
              <a:t>stylistic choices</a:t>
            </a:r>
            <a:endParaRPr lang="en-US" sz="2000">
              <a:solidFill>
                <a:schemeClr val="bg1"/>
              </a:solidFill>
              <a:ea typeface="Calibri"/>
              <a:cs typeface="Calibri"/>
            </a:endParaRPr>
          </a:p>
          <a:p>
            <a:pPr marL="0" lvl="1"/>
            <a:endParaRPr lang="en-US" sz="2000">
              <a:solidFill>
                <a:schemeClr val="bg1"/>
              </a:solidFill>
              <a:ea typeface="Calibri"/>
              <a:cs typeface="Calibri"/>
            </a:endParaRPr>
          </a:p>
          <a:p>
            <a:pPr marL="285750" lvl="2" indent="-285750">
              <a:buFont typeface="Arial"/>
              <a:buChar char="•"/>
            </a:pPr>
            <a:r>
              <a:rPr lang="en-US" sz="2000">
                <a:solidFill>
                  <a:schemeClr val="bg1"/>
                </a:solidFill>
              </a:rPr>
              <a:t>Find examples of emotive language and imagery in the construction of the text.</a:t>
            </a:r>
            <a:endParaRPr lang="en-US" sz="2000">
              <a:solidFill>
                <a:schemeClr val="bg1"/>
              </a:solidFill>
              <a:ea typeface="Calibri" panose="020F0502020204030204"/>
              <a:cs typeface="Calibri"/>
            </a:endParaRPr>
          </a:p>
          <a:p>
            <a:pPr marL="0" lvl="2"/>
            <a:endParaRPr lang="en-US" sz="2000">
              <a:solidFill>
                <a:schemeClr val="bg1"/>
              </a:solidFill>
            </a:endParaRPr>
          </a:p>
          <a:p>
            <a:pPr marL="285750" lvl="2" indent="-285750">
              <a:buFont typeface="Arial"/>
              <a:buChar char="•"/>
            </a:pPr>
            <a:r>
              <a:rPr lang="en-US" sz="2000">
                <a:solidFill>
                  <a:schemeClr val="bg1"/>
                </a:solidFill>
              </a:rPr>
              <a:t>What is the impact of the text features you identified? How does that shape the reader/viewer's perspective?</a:t>
            </a:r>
          </a:p>
          <a:p>
            <a:pPr marL="285750" lvl="2" indent="-285750">
              <a:buFont typeface="Arial"/>
              <a:buChar char="•"/>
            </a:pPr>
            <a:endParaRPr lang="en-US" sz="2000">
              <a:solidFill>
                <a:schemeClr val="bg1"/>
              </a:solidFill>
              <a:ea typeface="Calibri" panose="020F0502020204030204"/>
              <a:cs typeface="Calibri"/>
            </a:endParaRPr>
          </a:p>
          <a:p>
            <a:pPr marL="285750" lvl="2" indent="-285750">
              <a:buFont typeface="Arial"/>
              <a:buChar char="•"/>
            </a:pPr>
            <a:r>
              <a:rPr lang="en-US" sz="2000">
                <a:solidFill>
                  <a:schemeClr val="bg1"/>
                </a:solidFill>
                <a:ea typeface="Calibri" panose="020F0502020204030204"/>
                <a:cs typeface="Calibri"/>
              </a:rPr>
              <a:t>Pair up with someone from another group to reflect on your answers</a:t>
            </a:r>
          </a:p>
        </p:txBody>
      </p:sp>
      <p:sp>
        <p:nvSpPr>
          <p:cNvPr id="3" name="Title 1">
            <a:extLst>
              <a:ext uri="{FF2B5EF4-FFF2-40B4-BE49-F238E27FC236}">
                <a16:creationId xmlns:a16="http://schemas.microsoft.com/office/drawing/2014/main" id="{084C1804-168F-8B4E-54FF-5B0BE84E080C}"/>
              </a:ext>
            </a:extLst>
          </p:cNvPr>
          <p:cNvSpPr txBox="1">
            <a:spLocks/>
          </p:cNvSpPr>
          <p:nvPr/>
        </p:nvSpPr>
        <p:spPr>
          <a:xfrm>
            <a:off x="769083" y="679656"/>
            <a:ext cx="10515600" cy="91263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a:solidFill>
                  <a:schemeClr val="bg1"/>
                </a:solidFill>
                <a:latin typeface="Calibri "/>
              </a:rPr>
              <a:t>Took the Children Away</a:t>
            </a:r>
            <a:endParaRPr lang="en-AU" sz="3600" b="1">
              <a:solidFill>
                <a:schemeClr val="bg1"/>
              </a:solidFill>
              <a:latin typeface="Calibri "/>
            </a:endParaRPr>
          </a:p>
        </p:txBody>
      </p:sp>
      <p:pic>
        <p:nvPicPr>
          <p:cNvPr id="5" name="Picture 4" descr="A group of people posing for a photo&#10;&#10;Description automatically generated">
            <a:extLst>
              <a:ext uri="{FF2B5EF4-FFF2-40B4-BE49-F238E27FC236}">
                <a16:creationId xmlns:a16="http://schemas.microsoft.com/office/drawing/2014/main" id="{DDD7EAB9-7546-C1FD-D181-9D271FBF215D}"/>
              </a:ext>
            </a:extLst>
          </p:cNvPr>
          <p:cNvPicPr>
            <a:picLocks noChangeAspect="1"/>
          </p:cNvPicPr>
          <p:nvPr/>
        </p:nvPicPr>
        <p:blipFill>
          <a:blip r:embed="rId3"/>
          <a:stretch>
            <a:fillRect/>
          </a:stretch>
        </p:blipFill>
        <p:spPr>
          <a:xfrm>
            <a:off x="8162764" y="3765360"/>
            <a:ext cx="3163607" cy="1772664"/>
          </a:xfrm>
          <a:prstGeom prst="rect">
            <a:avLst/>
          </a:prstGeom>
        </p:spPr>
      </p:pic>
      <p:pic>
        <p:nvPicPr>
          <p:cNvPr id="7" name="Picture 6" descr="A person in a black shirt&#10;&#10;Description automatically generated">
            <a:extLst>
              <a:ext uri="{FF2B5EF4-FFF2-40B4-BE49-F238E27FC236}">
                <a16:creationId xmlns:a16="http://schemas.microsoft.com/office/drawing/2014/main" id="{96E6A84C-547C-38C0-26E2-2C025C1F358B}"/>
              </a:ext>
            </a:extLst>
          </p:cNvPr>
          <p:cNvPicPr>
            <a:picLocks noChangeAspect="1"/>
          </p:cNvPicPr>
          <p:nvPr/>
        </p:nvPicPr>
        <p:blipFill>
          <a:blip r:embed="rId4"/>
          <a:stretch>
            <a:fillRect/>
          </a:stretch>
        </p:blipFill>
        <p:spPr>
          <a:xfrm>
            <a:off x="8958903" y="1940860"/>
            <a:ext cx="3092987" cy="1733787"/>
          </a:xfrm>
          <a:prstGeom prst="rect">
            <a:avLst/>
          </a:prstGeom>
        </p:spPr>
      </p:pic>
    </p:spTree>
    <p:extLst>
      <p:ext uri="{BB962C8B-B14F-4D97-AF65-F5344CB8AC3E}">
        <p14:creationId xmlns:p14="http://schemas.microsoft.com/office/powerpoint/2010/main" val="3593265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13E2DEF4-C0F7-7EFE-AE0E-EAA882D5DD29}"/>
              </a:ext>
            </a:extLst>
          </p:cNvPr>
          <p:cNvPicPr>
            <a:picLocks noChangeAspect="1"/>
          </p:cNvPicPr>
          <p:nvPr/>
        </p:nvPicPr>
        <p:blipFill>
          <a:blip r:embed="rId3"/>
          <a:stretch>
            <a:fillRect/>
          </a:stretch>
        </p:blipFill>
        <p:spPr>
          <a:xfrm>
            <a:off x="3817257" y="1710524"/>
            <a:ext cx="4363961" cy="4477142"/>
          </a:xfrm>
          <a:prstGeom prst="rect">
            <a:avLst/>
          </a:prstGeom>
        </p:spPr>
      </p:pic>
      <p:sp>
        <p:nvSpPr>
          <p:cNvPr id="2" name="Content Placeholder 2">
            <a:extLst>
              <a:ext uri="{FF2B5EF4-FFF2-40B4-BE49-F238E27FC236}">
                <a16:creationId xmlns:a16="http://schemas.microsoft.com/office/drawing/2014/main" id="{097F81A7-E6F2-0C72-E24F-486EE29360B4}"/>
              </a:ext>
            </a:extLst>
          </p:cNvPr>
          <p:cNvSpPr txBox="1">
            <a:spLocks/>
          </p:cNvSpPr>
          <p:nvPr/>
        </p:nvSpPr>
        <p:spPr>
          <a:xfrm>
            <a:off x="3626870" y="2380936"/>
            <a:ext cx="4673209" cy="3676722"/>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a:solidFill>
                  <a:schemeClr val="bg1"/>
                </a:solidFill>
              </a:rPr>
              <a:t>Share some new knowledge you gained in this lesson.</a:t>
            </a:r>
            <a:endParaRPr lang="en-US" sz="2400">
              <a:solidFill>
                <a:schemeClr val="bg1"/>
              </a:solidFill>
              <a:ea typeface="Calibri"/>
              <a:cs typeface="Calibri"/>
            </a:endParaRPr>
          </a:p>
          <a:p>
            <a:pPr algn="ctr"/>
            <a:endParaRPr lang="en-US" sz="2400">
              <a:solidFill>
                <a:schemeClr val="bg1"/>
              </a:solidFill>
            </a:endParaRPr>
          </a:p>
          <a:p>
            <a:pPr algn="ctr"/>
            <a:r>
              <a:rPr lang="en-US" sz="2400">
                <a:solidFill>
                  <a:schemeClr val="bg1"/>
                </a:solidFill>
              </a:rPr>
              <a:t>How could this information be shared within your school and wider community?</a:t>
            </a:r>
            <a:endParaRPr lang="en-US" sz="2400">
              <a:solidFill>
                <a:schemeClr val="bg1"/>
              </a:solidFill>
              <a:ea typeface="Calibri"/>
              <a:cs typeface="Calibri"/>
            </a:endParaRPr>
          </a:p>
          <a:p>
            <a:pPr algn="ctr"/>
            <a:endParaRPr lang="en-US" sz="2400">
              <a:solidFill>
                <a:schemeClr val="bg1"/>
              </a:solidFill>
            </a:endParaRPr>
          </a:p>
          <a:p>
            <a:pPr marL="0" indent="0" algn="ctr">
              <a:lnSpc>
                <a:spcPct val="100000"/>
              </a:lnSpc>
              <a:buNone/>
            </a:pPr>
            <a:r>
              <a:rPr lang="en-US" sz="2400">
                <a:solidFill>
                  <a:schemeClr val="bg1"/>
                </a:solidFill>
              </a:rPr>
              <a:t>Make an action plan.</a:t>
            </a:r>
            <a:endParaRPr lang="en-US" sz="2400">
              <a:solidFill>
                <a:schemeClr val="bg1"/>
              </a:solidFill>
              <a:ea typeface="Calibri"/>
              <a:cs typeface="Calibri"/>
            </a:endParaRPr>
          </a:p>
        </p:txBody>
      </p:sp>
      <p:sp>
        <p:nvSpPr>
          <p:cNvPr id="3" name="Title 1">
            <a:extLst>
              <a:ext uri="{FF2B5EF4-FFF2-40B4-BE49-F238E27FC236}">
                <a16:creationId xmlns:a16="http://schemas.microsoft.com/office/drawing/2014/main" id="{2E5E80C7-296D-B4BB-BEC7-AE917F70F46B}"/>
              </a:ext>
            </a:extLst>
          </p:cNvPr>
          <p:cNvSpPr txBox="1">
            <a:spLocks/>
          </p:cNvSpPr>
          <p:nvPr/>
        </p:nvSpPr>
        <p:spPr>
          <a:xfrm>
            <a:off x="744893" y="945751"/>
            <a:ext cx="10515600" cy="91263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a:solidFill>
                  <a:schemeClr val="bg1"/>
                </a:solidFill>
                <a:latin typeface="Calibri "/>
              </a:rPr>
              <a:t>Reflection</a:t>
            </a:r>
            <a:endParaRPr lang="en-AU" sz="3600" b="1">
              <a:solidFill>
                <a:schemeClr val="bg1"/>
              </a:solidFill>
              <a:latin typeface="Calibri "/>
            </a:endParaRPr>
          </a:p>
        </p:txBody>
      </p:sp>
    </p:spTree>
    <p:extLst>
      <p:ext uri="{BB962C8B-B14F-4D97-AF65-F5344CB8AC3E}">
        <p14:creationId xmlns:p14="http://schemas.microsoft.com/office/powerpoint/2010/main" val="1499948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4D3087-C41D-CCAB-044F-B294F4F27DE2}"/>
              </a:ext>
            </a:extLst>
          </p:cNvPr>
          <p:cNvSpPr txBox="1"/>
          <p:nvPr/>
        </p:nvSpPr>
        <p:spPr>
          <a:xfrm>
            <a:off x="4867275" y="3343275"/>
            <a:ext cx="2743200"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5" name="Title 1">
            <a:extLst>
              <a:ext uri="{FF2B5EF4-FFF2-40B4-BE49-F238E27FC236}">
                <a16:creationId xmlns:a16="http://schemas.microsoft.com/office/drawing/2014/main" id="{2A9F4131-AEF8-F413-82F2-2F1D9CCE76E0}"/>
              </a:ext>
            </a:extLst>
          </p:cNvPr>
          <p:cNvSpPr txBox="1">
            <a:spLocks/>
          </p:cNvSpPr>
          <p:nvPr/>
        </p:nvSpPr>
        <p:spPr>
          <a:xfrm>
            <a:off x="4438630" y="345377"/>
            <a:ext cx="2887015" cy="1200150"/>
          </a:xfrm>
          <a:prstGeom prst="rect">
            <a:avLst/>
          </a:prstGeom>
        </p:spPr>
        <p:txBody>
          <a:bodyPr vert="horz" lIns="91440" tIns="45720" rIns="91440" bIns="45720" rtlCol="0" anchor="b">
            <a:normAutofit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3600" b="1">
                <a:solidFill>
                  <a:schemeClr val="bg1"/>
                </a:solidFill>
                <a:latin typeface="+mn-lt"/>
              </a:rPr>
              <a:t>Activity 3: </a:t>
            </a:r>
          </a:p>
          <a:p>
            <a:r>
              <a:rPr lang="en-US" sz="3600" b="1">
                <a:solidFill>
                  <a:schemeClr val="bg1"/>
                </a:solidFill>
              </a:rPr>
              <a:t>Sharing story</a:t>
            </a:r>
            <a:endParaRPr lang="en-US">
              <a:solidFill>
                <a:schemeClr val="bg1"/>
              </a:solidFill>
            </a:endParaRPr>
          </a:p>
        </p:txBody>
      </p:sp>
      <p:pic>
        <p:nvPicPr>
          <p:cNvPr id="11" name="Picture 10" descr="Text&#10;&#10;Description automatically generated">
            <a:extLst>
              <a:ext uri="{FF2B5EF4-FFF2-40B4-BE49-F238E27FC236}">
                <a16:creationId xmlns:a16="http://schemas.microsoft.com/office/drawing/2014/main" id="{85C4F17D-214F-ADD5-7BC9-5E666C470B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36907" y="6237609"/>
            <a:ext cx="1575611" cy="324214"/>
          </a:xfrm>
          <a:prstGeom prst="rect">
            <a:avLst/>
          </a:prstGeom>
        </p:spPr>
      </p:pic>
      <p:pic>
        <p:nvPicPr>
          <p:cNvPr id="6" name="Picture 5" descr="A group of women smiling&#10;&#10;Description automatically generated">
            <a:extLst>
              <a:ext uri="{FF2B5EF4-FFF2-40B4-BE49-F238E27FC236}">
                <a16:creationId xmlns:a16="http://schemas.microsoft.com/office/drawing/2014/main" id="{D285B95D-C78D-949D-BB08-F616308FA9D2}"/>
              </a:ext>
            </a:extLst>
          </p:cNvPr>
          <p:cNvPicPr>
            <a:picLocks noChangeAspect="1"/>
          </p:cNvPicPr>
          <p:nvPr/>
        </p:nvPicPr>
        <p:blipFill>
          <a:blip r:embed="rId4"/>
          <a:stretch>
            <a:fillRect/>
          </a:stretch>
        </p:blipFill>
        <p:spPr>
          <a:xfrm>
            <a:off x="1881" y="1788947"/>
            <a:ext cx="12235274" cy="5067514"/>
          </a:xfrm>
          <a:prstGeom prst="rect">
            <a:avLst/>
          </a:prstGeom>
        </p:spPr>
      </p:pic>
    </p:spTree>
    <p:extLst>
      <p:ext uri="{BB962C8B-B14F-4D97-AF65-F5344CB8AC3E}">
        <p14:creationId xmlns:p14="http://schemas.microsoft.com/office/powerpoint/2010/main" val="1275610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0525F5B9-8593-EEAA-F5E4-2CE07BF18483}"/>
              </a:ext>
            </a:extLst>
          </p:cNvPr>
          <p:cNvSpPr txBox="1">
            <a:spLocks/>
          </p:cNvSpPr>
          <p:nvPr/>
        </p:nvSpPr>
        <p:spPr>
          <a:xfrm>
            <a:off x="1437058" y="1032290"/>
            <a:ext cx="9587371" cy="469862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solidFill>
                  <a:schemeClr val="bg1"/>
                </a:solidFill>
                <a:cs typeface="Calibri"/>
              </a:rPr>
              <a:t>Aboriginal and</a:t>
            </a:r>
            <a:r>
              <a:rPr lang="en-US">
                <a:solidFill>
                  <a:schemeClr val="bg1"/>
                </a:solidFill>
              </a:rPr>
              <a:t> Torres Strait Islander students and teachers should be aware that these resources may contain the names, images, and voices of deceased persons.</a:t>
            </a:r>
            <a:r>
              <a:rPr lang="en-US" b="1">
                <a:solidFill>
                  <a:schemeClr val="bg1"/>
                </a:solidFill>
              </a:rPr>
              <a:t> </a:t>
            </a:r>
            <a:endParaRPr lang="en-US" b="1" i="0">
              <a:solidFill>
                <a:schemeClr val="bg1"/>
              </a:solidFill>
              <a:effectLst/>
              <a:cs typeface="Calibri"/>
            </a:endParaRPr>
          </a:p>
        </p:txBody>
      </p:sp>
    </p:spTree>
    <p:extLst>
      <p:ext uri="{BB962C8B-B14F-4D97-AF65-F5344CB8AC3E}">
        <p14:creationId xmlns:p14="http://schemas.microsoft.com/office/powerpoint/2010/main" val="34379153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hands holding each other&#10;&#10;Description automatically generated">
            <a:extLst>
              <a:ext uri="{FF2B5EF4-FFF2-40B4-BE49-F238E27FC236}">
                <a16:creationId xmlns:a16="http://schemas.microsoft.com/office/drawing/2014/main" id="{C69D5637-67D7-A286-0D20-9C00E2C14734}"/>
              </a:ext>
            </a:extLst>
          </p:cNvPr>
          <p:cNvPicPr>
            <a:picLocks noChangeAspect="1"/>
          </p:cNvPicPr>
          <p:nvPr/>
        </p:nvPicPr>
        <p:blipFill>
          <a:blip r:embed="rId3"/>
          <a:stretch>
            <a:fillRect/>
          </a:stretch>
        </p:blipFill>
        <p:spPr>
          <a:xfrm>
            <a:off x="4038599" y="2820760"/>
            <a:ext cx="4114799" cy="2326821"/>
          </a:xfrm>
          <a:prstGeom prst="rect">
            <a:avLst/>
          </a:prstGeom>
        </p:spPr>
      </p:pic>
      <p:sp>
        <p:nvSpPr>
          <p:cNvPr id="7" name="Title 1">
            <a:extLst>
              <a:ext uri="{FF2B5EF4-FFF2-40B4-BE49-F238E27FC236}">
                <a16:creationId xmlns:a16="http://schemas.microsoft.com/office/drawing/2014/main" id="{AF7931D2-C0AF-AB8F-CFD6-BE69E4BF5678}"/>
              </a:ext>
            </a:extLst>
          </p:cNvPr>
          <p:cNvSpPr txBox="1">
            <a:spLocks/>
          </p:cNvSpPr>
          <p:nvPr/>
        </p:nvSpPr>
        <p:spPr>
          <a:xfrm>
            <a:off x="779316" y="1209421"/>
            <a:ext cx="10515600" cy="6488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000" b="1">
                <a:solidFill>
                  <a:schemeClr val="bg1"/>
                </a:solidFill>
                <a:latin typeface="Calibri"/>
                <a:ea typeface="+mj-lt"/>
                <a:cs typeface="+mj-lt"/>
              </a:rPr>
              <a:t>Cultural Safety</a:t>
            </a:r>
          </a:p>
        </p:txBody>
      </p:sp>
      <p:sp>
        <p:nvSpPr>
          <p:cNvPr id="9" name="Content Placeholder 2">
            <a:extLst>
              <a:ext uri="{FF2B5EF4-FFF2-40B4-BE49-F238E27FC236}">
                <a16:creationId xmlns:a16="http://schemas.microsoft.com/office/drawing/2014/main" id="{55861121-CF0D-8264-7AAA-7231CA7EE63A}"/>
              </a:ext>
            </a:extLst>
          </p:cNvPr>
          <p:cNvSpPr txBox="1">
            <a:spLocks/>
          </p:cNvSpPr>
          <p:nvPr/>
        </p:nvSpPr>
        <p:spPr>
          <a:xfrm>
            <a:off x="853502" y="4385545"/>
            <a:ext cx="4070836" cy="169207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a:solidFill>
                  <a:schemeClr val="bg1"/>
                </a:solidFill>
                <a:cs typeface="Calibri"/>
              </a:rPr>
              <a:t>Honest communication</a:t>
            </a:r>
            <a:endParaRPr lang="en-US" sz="4000">
              <a:solidFill>
                <a:schemeClr val="bg1"/>
              </a:solidFill>
            </a:endParaRPr>
          </a:p>
        </p:txBody>
      </p:sp>
      <p:sp>
        <p:nvSpPr>
          <p:cNvPr id="11" name="Content Placeholder 2">
            <a:extLst>
              <a:ext uri="{FF2B5EF4-FFF2-40B4-BE49-F238E27FC236}">
                <a16:creationId xmlns:a16="http://schemas.microsoft.com/office/drawing/2014/main" id="{40BE9116-B9C2-D2F1-8CC2-80D691EED3CC}"/>
              </a:ext>
            </a:extLst>
          </p:cNvPr>
          <p:cNvSpPr txBox="1">
            <a:spLocks/>
          </p:cNvSpPr>
          <p:nvPr/>
        </p:nvSpPr>
        <p:spPr>
          <a:xfrm>
            <a:off x="1119070" y="1922292"/>
            <a:ext cx="3423855" cy="169207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a:solidFill>
                  <a:schemeClr val="bg1"/>
                </a:solidFill>
                <a:cs typeface="Calibri"/>
              </a:rPr>
              <a:t>Open mindedness</a:t>
            </a:r>
            <a:endParaRPr lang="en-US" sz="4000">
              <a:solidFill>
                <a:schemeClr val="bg1"/>
              </a:solidFill>
            </a:endParaRPr>
          </a:p>
        </p:txBody>
      </p:sp>
      <p:sp>
        <p:nvSpPr>
          <p:cNvPr id="13" name="Content Placeholder 2">
            <a:extLst>
              <a:ext uri="{FF2B5EF4-FFF2-40B4-BE49-F238E27FC236}">
                <a16:creationId xmlns:a16="http://schemas.microsoft.com/office/drawing/2014/main" id="{C88005C3-D5C0-B52D-720E-7717A289D2E4}"/>
              </a:ext>
            </a:extLst>
          </p:cNvPr>
          <p:cNvSpPr txBox="1">
            <a:spLocks/>
          </p:cNvSpPr>
          <p:nvPr/>
        </p:nvSpPr>
        <p:spPr>
          <a:xfrm>
            <a:off x="7494403" y="1861291"/>
            <a:ext cx="3423855" cy="169207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a:solidFill>
                  <a:schemeClr val="bg1"/>
                </a:solidFill>
                <a:cs typeface="Calibri"/>
              </a:rPr>
              <a:t>Respect</a:t>
            </a:r>
            <a:endParaRPr lang="en-US" sz="4000">
              <a:solidFill>
                <a:schemeClr val="bg1"/>
              </a:solidFill>
            </a:endParaRPr>
          </a:p>
        </p:txBody>
      </p:sp>
      <p:sp>
        <p:nvSpPr>
          <p:cNvPr id="15" name="Content Placeholder 2">
            <a:extLst>
              <a:ext uri="{FF2B5EF4-FFF2-40B4-BE49-F238E27FC236}">
                <a16:creationId xmlns:a16="http://schemas.microsoft.com/office/drawing/2014/main" id="{51CF4654-BF66-0E30-D3FE-6AB92F803BA4}"/>
              </a:ext>
            </a:extLst>
          </p:cNvPr>
          <p:cNvSpPr txBox="1">
            <a:spLocks/>
          </p:cNvSpPr>
          <p:nvPr/>
        </p:nvSpPr>
        <p:spPr>
          <a:xfrm>
            <a:off x="7690141" y="4381847"/>
            <a:ext cx="4070836" cy="169207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a:solidFill>
                  <a:srgbClr val="FFFFFF"/>
                </a:solidFill>
                <a:cs typeface="Calibri"/>
              </a:rPr>
              <a:t>Being mindful of privilege</a:t>
            </a:r>
          </a:p>
        </p:txBody>
      </p:sp>
    </p:spTree>
    <p:extLst>
      <p:ext uri="{BB962C8B-B14F-4D97-AF65-F5344CB8AC3E}">
        <p14:creationId xmlns:p14="http://schemas.microsoft.com/office/powerpoint/2010/main" val="14010382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0F718-2615-EA03-F6B5-BBCD50EC95B2}"/>
              </a:ext>
            </a:extLst>
          </p:cNvPr>
          <p:cNvSpPr txBox="1">
            <a:spLocks/>
          </p:cNvSpPr>
          <p:nvPr/>
        </p:nvSpPr>
        <p:spPr>
          <a:xfrm>
            <a:off x="744893" y="945751"/>
            <a:ext cx="10515600" cy="91263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a:solidFill>
                  <a:schemeClr val="bg1"/>
                </a:solidFill>
                <a:latin typeface="Calibri "/>
              </a:rPr>
              <a:t>Sharing stories</a:t>
            </a:r>
            <a:endParaRPr lang="en-AU" sz="3600" b="1">
              <a:solidFill>
                <a:schemeClr val="bg1"/>
              </a:solidFill>
              <a:latin typeface="Calibri "/>
            </a:endParaRPr>
          </a:p>
        </p:txBody>
      </p:sp>
      <p:sp>
        <p:nvSpPr>
          <p:cNvPr id="3" name="Content Placeholder 2">
            <a:extLst>
              <a:ext uri="{FF2B5EF4-FFF2-40B4-BE49-F238E27FC236}">
                <a16:creationId xmlns:a16="http://schemas.microsoft.com/office/drawing/2014/main" id="{104EB86B-4E50-E735-1B4E-46B2B3861197}"/>
              </a:ext>
            </a:extLst>
          </p:cNvPr>
          <p:cNvSpPr txBox="1">
            <a:spLocks/>
          </p:cNvSpPr>
          <p:nvPr/>
        </p:nvSpPr>
        <p:spPr>
          <a:xfrm>
            <a:off x="278658" y="1961148"/>
            <a:ext cx="12038457" cy="4696150"/>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200">
                <a:solidFill>
                  <a:schemeClr val="bg1"/>
                </a:solidFill>
              </a:rPr>
              <a:t>In pairs, choose one of the four videos of Stolen Generations survivors.  </a:t>
            </a:r>
            <a:endParaRPr lang="en-US" sz="2200">
              <a:solidFill>
                <a:schemeClr val="bg1"/>
              </a:solidFill>
              <a:ea typeface="Calibri"/>
              <a:cs typeface="Calibri"/>
            </a:endParaRPr>
          </a:p>
          <a:p>
            <a:pPr algn="ctr"/>
            <a:endParaRPr lang="en-US" sz="2200">
              <a:solidFill>
                <a:schemeClr val="bg1"/>
              </a:solidFill>
              <a:ea typeface="Calibri"/>
              <a:cs typeface="Calibri"/>
            </a:endParaRPr>
          </a:p>
          <a:p>
            <a:pPr algn="ctr"/>
            <a:r>
              <a:rPr lang="en-US" sz="2200">
                <a:solidFill>
                  <a:schemeClr val="bg1"/>
                </a:solidFill>
              </a:rPr>
              <a:t> </a:t>
            </a:r>
            <a:r>
              <a:rPr lang="en-US" sz="2200">
                <a:solidFill>
                  <a:schemeClr val="bg1"/>
                </a:solidFill>
                <a:hlinkClick r:id="rId3">
                  <a:extLst>
                    <a:ext uri="{A12FA001-AC4F-418D-AE19-62706E023703}">
                      <ahyp:hlinkClr xmlns:ahyp="http://schemas.microsoft.com/office/drawing/2018/hyperlinkcolor" val="tx"/>
                    </a:ext>
                  </a:extLst>
                </a:hlinkClick>
              </a:rPr>
              <a:t>Geoff Cooper</a:t>
            </a:r>
            <a:r>
              <a:rPr lang="en-US" sz="2200">
                <a:solidFill>
                  <a:schemeClr val="bg1"/>
                </a:solidFill>
              </a:rPr>
              <a:t>                            </a:t>
            </a:r>
            <a:r>
              <a:rPr lang="en-US" sz="2200">
                <a:solidFill>
                  <a:schemeClr val="bg1"/>
                </a:solidFill>
                <a:hlinkClick r:id="rId4">
                  <a:extLst>
                    <a:ext uri="{A12FA001-AC4F-418D-AE19-62706E023703}">
                      <ahyp:hlinkClr xmlns:ahyp="http://schemas.microsoft.com/office/drawing/2018/hyperlinkcolor" val="tx"/>
                    </a:ext>
                  </a:extLst>
                </a:hlinkClick>
              </a:rPr>
              <a:t>TJ Mia</a:t>
            </a:r>
            <a:r>
              <a:rPr lang="en-US" sz="2200">
                <a:solidFill>
                  <a:schemeClr val="bg1"/>
                </a:solidFill>
              </a:rPr>
              <a:t>                               </a:t>
            </a:r>
            <a:r>
              <a:rPr lang="en-US" sz="2200">
                <a:solidFill>
                  <a:schemeClr val="bg1"/>
                </a:solidFill>
                <a:hlinkClick r:id="rId5">
                  <a:extLst>
                    <a:ext uri="{A12FA001-AC4F-418D-AE19-62706E023703}">
                      <ahyp:hlinkClr xmlns:ahyp="http://schemas.microsoft.com/office/drawing/2018/hyperlinkcolor" val="tx"/>
                    </a:ext>
                  </a:extLst>
                </a:hlinkClick>
              </a:rPr>
              <a:t>Ian Hamm</a:t>
            </a:r>
            <a:r>
              <a:rPr lang="en-US" sz="2200">
                <a:solidFill>
                  <a:schemeClr val="bg1"/>
                </a:solidFill>
              </a:rPr>
              <a:t>                      </a:t>
            </a:r>
            <a:r>
              <a:rPr lang="en-US" sz="2200">
                <a:solidFill>
                  <a:schemeClr val="bg1"/>
                </a:solidFill>
                <a:hlinkClick r:id="rId6"/>
              </a:rPr>
              <a:t>Eileen Cummings</a:t>
            </a:r>
            <a:br>
              <a:rPr lang="en-US" sz="2200"/>
            </a:br>
            <a:endParaRPr lang="en-US" sz="2200">
              <a:solidFill>
                <a:schemeClr val="bg1"/>
              </a:solidFill>
              <a:ea typeface="Calibri"/>
              <a:cs typeface="Calibri" panose="020F0502020204030204"/>
            </a:endParaRPr>
          </a:p>
          <a:p>
            <a:pPr algn="ctr">
              <a:lnSpc>
                <a:spcPct val="100000"/>
              </a:lnSpc>
            </a:pPr>
            <a:endParaRPr lang="en-US" sz="2200"/>
          </a:p>
        </p:txBody>
      </p:sp>
      <p:pic>
        <p:nvPicPr>
          <p:cNvPr id="4" name="Picture 3" descr="A person sitting at a table&#10;&#10;Description automatically generated">
            <a:extLst>
              <a:ext uri="{FF2B5EF4-FFF2-40B4-BE49-F238E27FC236}">
                <a16:creationId xmlns:a16="http://schemas.microsoft.com/office/drawing/2014/main" id="{0F6AE265-8700-777D-7A37-6DDB195E0C2F}"/>
              </a:ext>
            </a:extLst>
          </p:cNvPr>
          <p:cNvPicPr>
            <a:picLocks noChangeAspect="1"/>
          </p:cNvPicPr>
          <p:nvPr/>
        </p:nvPicPr>
        <p:blipFill>
          <a:blip r:embed="rId7"/>
          <a:stretch>
            <a:fillRect/>
          </a:stretch>
        </p:blipFill>
        <p:spPr>
          <a:xfrm>
            <a:off x="421917" y="3384058"/>
            <a:ext cx="2552700" cy="2276475"/>
          </a:xfrm>
          <a:prstGeom prst="rect">
            <a:avLst/>
          </a:prstGeom>
        </p:spPr>
      </p:pic>
      <p:pic>
        <p:nvPicPr>
          <p:cNvPr id="5" name="Picture 4" descr="A person with long blonde hair&#10;&#10;Description automatically generated">
            <a:extLst>
              <a:ext uri="{FF2B5EF4-FFF2-40B4-BE49-F238E27FC236}">
                <a16:creationId xmlns:a16="http://schemas.microsoft.com/office/drawing/2014/main" id="{7BB545E1-5792-5F88-643E-297B4B49DE80}"/>
              </a:ext>
            </a:extLst>
          </p:cNvPr>
          <p:cNvPicPr>
            <a:picLocks noChangeAspect="1"/>
          </p:cNvPicPr>
          <p:nvPr/>
        </p:nvPicPr>
        <p:blipFill>
          <a:blip r:embed="rId8"/>
          <a:stretch>
            <a:fillRect/>
          </a:stretch>
        </p:blipFill>
        <p:spPr>
          <a:xfrm>
            <a:off x="3516201" y="3387412"/>
            <a:ext cx="2333625" cy="2276475"/>
          </a:xfrm>
          <a:prstGeom prst="rect">
            <a:avLst/>
          </a:prstGeom>
        </p:spPr>
      </p:pic>
      <p:pic>
        <p:nvPicPr>
          <p:cNvPr id="6" name="Picture 5" descr="A person in a red sweater&#10;&#10;Description automatically generated">
            <a:extLst>
              <a:ext uri="{FF2B5EF4-FFF2-40B4-BE49-F238E27FC236}">
                <a16:creationId xmlns:a16="http://schemas.microsoft.com/office/drawing/2014/main" id="{C39333BC-7B4A-BC0B-98A3-BA74906410CB}"/>
              </a:ext>
            </a:extLst>
          </p:cNvPr>
          <p:cNvPicPr>
            <a:picLocks noChangeAspect="1"/>
          </p:cNvPicPr>
          <p:nvPr/>
        </p:nvPicPr>
        <p:blipFill>
          <a:blip r:embed="rId9"/>
          <a:stretch>
            <a:fillRect/>
          </a:stretch>
        </p:blipFill>
        <p:spPr>
          <a:xfrm>
            <a:off x="6438766" y="3401498"/>
            <a:ext cx="2400300" cy="2286000"/>
          </a:xfrm>
          <a:prstGeom prst="rect">
            <a:avLst/>
          </a:prstGeom>
        </p:spPr>
      </p:pic>
      <p:pic>
        <p:nvPicPr>
          <p:cNvPr id="7" name="Picture 6" descr="A person with grey hair&#10;&#10;Description automatically generated">
            <a:extLst>
              <a:ext uri="{FF2B5EF4-FFF2-40B4-BE49-F238E27FC236}">
                <a16:creationId xmlns:a16="http://schemas.microsoft.com/office/drawing/2014/main" id="{89DF787F-817D-8071-0A70-D6C25D839FA1}"/>
              </a:ext>
            </a:extLst>
          </p:cNvPr>
          <p:cNvPicPr>
            <a:picLocks noChangeAspect="1"/>
          </p:cNvPicPr>
          <p:nvPr/>
        </p:nvPicPr>
        <p:blipFill>
          <a:blip r:embed="rId10"/>
          <a:stretch>
            <a:fillRect/>
          </a:stretch>
        </p:blipFill>
        <p:spPr>
          <a:xfrm>
            <a:off x="9382796" y="3383387"/>
            <a:ext cx="2362200" cy="2324100"/>
          </a:xfrm>
          <a:prstGeom prst="rect">
            <a:avLst/>
          </a:prstGeom>
        </p:spPr>
      </p:pic>
    </p:spTree>
    <p:extLst>
      <p:ext uri="{BB962C8B-B14F-4D97-AF65-F5344CB8AC3E}">
        <p14:creationId xmlns:p14="http://schemas.microsoft.com/office/powerpoint/2010/main" val="1260331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8E236-7A05-3653-966E-F3A1A78E4B16}"/>
              </a:ext>
            </a:extLst>
          </p:cNvPr>
          <p:cNvSpPr txBox="1">
            <a:spLocks/>
          </p:cNvSpPr>
          <p:nvPr/>
        </p:nvSpPr>
        <p:spPr>
          <a:xfrm>
            <a:off x="744893" y="945751"/>
            <a:ext cx="10515600" cy="91263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a:solidFill>
                  <a:schemeClr val="bg1"/>
                </a:solidFill>
                <a:latin typeface="Calibri "/>
              </a:rPr>
              <a:t>Sharing stories</a:t>
            </a:r>
            <a:endParaRPr lang="en-AU" sz="3600" b="1">
              <a:solidFill>
                <a:schemeClr val="bg1"/>
              </a:solidFill>
              <a:latin typeface="Calibri "/>
            </a:endParaRPr>
          </a:p>
        </p:txBody>
      </p:sp>
      <p:sp>
        <p:nvSpPr>
          <p:cNvPr id="3" name="Content Placeholder 2">
            <a:extLst>
              <a:ext uri="{FF2B5EF4-FFF2-40B4-BE49-F238E27FC236}">
                <a16:creationId xmlns:a16="http://schemas.microsoft.com/office/drawing/2014/main" id="{171AC28A-77E6-0ED0-0669-0B4667141815}"/>
              </a:ext>
            </a:extLst>
          </p:cNvPr>
          <p:cNvSpPr txBox="1">
            <a:spLocks/>
          </p:cNvSpPr>
          <p:nvPr/>
        </p:nvSpPr>
        <p:spPr>
          <a:xfrm>
            <a:off x="659657" y="2766690"/>
            <a:ext cx="10864303" cy="2464580"/>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lnSpc>
                <a:spcPct val="100000"/>
              </a:lnSpc>
              <a:buNone/>
            </a:pPr>
            <a:r>
              <a:rPr lang="en-US" sz="2200">
                <a:solidFill>
                  <a:schemeClr val="bg1"/>
                </a:solidFill>
              </a:rPr>
              <a:t>Discuss with your partner any </a:t>
            </a:r>
            <a:endParaRPr lang="en-US" sz="1400">
              <a:solidFill>
                <a:schemeClr val="bg1"/>
              </a:solidFill>
              <a:cs typeface="Calibri" panose="020F0502020204030204"/>
            </a:endParaRPr>
          </a:p>
          <a:p>
            <a:pPr marL="0" indent="0" algn="ctr">
              <a:lnSpc>
                <a:spcPct val="100000"/>
              </a:lnSpc>
              <a:buNone/>
            </a:pPr>
            <a:endParaRPr lang="en-US" sz="2200">
              <a:solidFill>
                <a:schemeClr val="bg1"/>
              </a:solidFill>
            </a:endParaRPr>
          </a:p>
          <a:p>
            <a:pPr marL="0" indent="0" algn="ctr">
              <a:lnSpc>
                <a:spcPct val="100000"/>
              </a:lnSpc>
              <a:buNone/>
            </a:pPr>
            <a:r>
              <a:rPr lang="en-US" sz="3000" b="1">
                <a:solidFill>
                  <a:schemeClr val="bg1"/>
                </a:solidFill>
              </a:rPr>
              <a:t>thoughts,       feelings,         questions </a:t>
            </a:r>
            <a:endParaRPr lang="en-US" sz="3000" b="1">
              <a:solidFill>
                <a:schemeClr val="bg1"/>
              </a:solidFill>
              <a:cs typeface="Calibri" panose="020F0502020204030204"/>
            </a:endParaRPr>
          </a:p>
          <a:p>
            <a:pPr marL="0" indent="0" algn="ctr">
              <a:lnSpc>
                <a:spcPct val="100000"/>
              </a:lnSpc>
              <a:buNone/>
            </a:pPr>
            <a:endParaRPr lang="en-US" sz="2200">
              <a:solidFill>
                <a:schemeClr val="bg1"/>
              </a:solidFill>
              <a:cs typeface="Calibri"/>
            </a:endParaRPr>
          </a:p>
          <a:p>
            <a:pPr marL="0" indent="0" algn="ctr">
              <a:lnSpc>
                <a:spcPct val="100000"/>
              </a:lnSpc>
              <a:buNone/>
            </a:pPr>
            <a:r>
              <a:rPr lang="en-US" sz="2200">
                <a:solidFill>
                  <a:schemeClr val="bg1"/>
                </a:solidFill>
              </a:rPr>
              <a:t>that you have after watching the video</a:t>
            </a:r>
            <a:br>
              <a:rPr lang="en-US" sz="1400"/>
            </a:br>
            <a:endParaRPr lang="en-US" sz="1400">
              <a:solidFill>
                <a:schemeClr val="bg1"/>
              </a:solidFill>
              <a:cs typeface="Calibri"/>
            </a:endParaRPr>
          </a:p>
          <a:p>
            <a:pPr marL="0" indent="0">
              <a:lnSpc>
                <a:spcPct val="100000"/>
              </a:lnSpc>
              <a:buNone/>
            </a:pPr>
            <a:endParaRPr lang="en-US" sz="2200">
              <a:solidFill>
                <a:schemeClr val="bg1"/>
              </a:solidFill>
              <a:cs typeface="Calibri"/>
            </a:endParaRPr>
          </a:p>
        </p:txBody>
      </p:sp>
      <p:pic>
        <p:nvPicPr>
          <p:cNvPr id="4" name="Picture 3" descr="A person sitting at a table&#10;&#10;Description automatically generated">
            <a:extLst>
              <a:ext uri="{FF2B5EF4-FFF2-40B4-BE49-F238E27FC236}">
                <a16:creationId xmlns:a16="http://schemas.microsoft.com/office/drawing/2014/main" id="{E44ED3AF-0530-442B-D00E-AFDAE106C2AB}"/>
              </a:ext>
            </a:extLst>
          </p:cNvPr>
          <p:cNvPicPr>
            <a:picLocks noChangeAspect="1"/>
          </p:cNvPicPr>
          <p:nvPr/>
        </p:nvPicPr>
        <p:blipFill>
          <a:blip r:embed="rId3"/>
          <a:stretch>
            <a:fillRect/>
          </a:stretch>
        </p:blipFill>
        <p:spPr>
          <a:xfrm>
            <a:off x="9339943" y="3966696"/>
            <a:ext cx="2547258" cy="2266523"/>
          </a:xfrm>
          <a:prstGeom prst="rect">
            <a:avLst/>
          </a:prstGeom>
        </p:spPr>
      </p:pic>
      <p:pic>
        <p:nvPicPr>
          <p:cNvPr id="5" name="Picture 4" descr="A person in a red sweater&#10;&#10;Description automatically generated">
            <a:extLst>
              <a:ext uri="{FF2B5EF4-FFF2-40B4-BE49-F238E27FC236}">
                <a16:creationId xmlns:a16="http://schemas.microsoft.com/office/drawing/2014/main" id="{4EB8C029-2E0F-1E08-F78E-AD338C82CD89}"/>
              </a:ext>
            </a:extLst>
          </p:cNvPr>
          <p:cNvPicPr>
            <a:picLocks noChangeAspect="1"/>
          </p:cNvPicPr>
          <p:nvPr/>
        </p:nvPicPr>
        <p:blipFill>
          <a:blip r:embed="rId4"/>
          <a:stretch>
            <a:fillRect/>
          </a:stretch>
        </p:blipFill>
        <p:spPr>
          <a:xfrm>
            <a:off x="9416144" y="1502647"/>
            <a:ext cx="2394858" cy="2274280"/>
          </a:xfrm>
          <a:prstGeom prst="rect">
            <a:avLst/>
          </a:prstGeom>
        </p:spPr>
      </p:pic>
      <p:pic>
        <p:nvPicPr>
          <p:cNvPr id="6" name="Picture 5" descr="A person with long blonde hair&#10;&#10;Description automatically generated">
            <a:extLst>
              <a:ext uri="{FF2B5EF4-FFF2-40B4-BE49-F238E27FC236}">
                <a16:creationId xmlns:a16="http://schemas.microsoft.com/office/drawing/2014/main" id="{04FF9887-3115-D8A7-F43E-8498431874AE}"/>
              </a:ext>
            </a:extLst>
          </p:cNvPr>
          <p:cNvPicPr>
            <a:picLocks noChangeAspect="1"/>
          </p:cNvPicPr>
          <p:nvPr/>
        </p:nvPicPr>
        <p:blipFill>
          <a:blip r:embed="rId5"/>
          <a:stretch>
            <a:fillRect/>
          </a:stretch>
        </p:blipFill>
        <p:spPr>
          <a:xfrm>
            <a:off x="511628" y="3965025"/>
            <a:ext cx="2329544" cy="2269864"/>
          </a:xfrm>
          <a:prstGeom prst="rect">
            <a:avLst/>
          </a:prstGeom>
        </p:spPr>
      </p:pic>
      <p:pic>
        <p:nvPicPr>
          <p:cNvPr id="7" name="Picture 6" descr="A person with grey hair&#10;&#10;Description automatically generated">
            <a:extLst>
              <a:ext uri="{FF2B5EF4-FFF2-40B4-BE49-F238E27FC236}">
                <a16:creationId xmlns:a16="http://schemas.microsoft.com/office/drawing/2014/main" id="{D4DFB4D9-164F-D327-DB86-11287193E6C4}"/>
              </a:ext>
            </a:extLst>
          </p:cNvPr>
          <p:cNvPicPr>
            <a:picLocks noChangeAspect="1"/>
          </p:cNvPicPr>
          <p:nvPr/>
        </p:nvPicPr>
        <p:blipFill rotWithShape="1">
          <a:blip r:embed="rId6"/>
          <a:srcRect l="8280" t="-920" r="7643" b="-492"/>
          <a:stretch/>
        </p:blipFill>
        <p:spPr>
          <a:xfrm>
            <a:off x="478971" y="1502229"/>
            <a:ext cx="2362221" cy="2328597"/>
          </a:xfrm>
          <a:prstGeom prst="rect">
            <a:avLst/>
          </a:prstGeom>
        </p:spPr>
      </p:pic>
    </p:spTree>
    <p:extLst>
      <p:ext uri="{BB962C8B-B14F-4D97-AF65-F5344CB8AC3E}">
        <p14:creationId xmlns:p14="http://schemas.microsoft.com/office/powerpoint/2010/main" val="18563392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74645-8AAF-0CA9-E118-2A52475194FA}"/>
              </a:ext>
            </a:extLst>
          </p:cNvPr>
          <p:cNvSpPr txBox="1">
            <a:spLocks/>
          </p:cNvSpPr>
          <p:nvPr/>
        </p:nvSpPr>
        <p:spPr>
          <a:xfrm>
            <a:off x="744893" y="945751"/>
            <a:ext cx="10515600" cy="91263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a:solidFill>
                  <a:schemeClr val="bg1"/>
                </a:solidFill>
                <a:latin typeface="Calibri "/>
              </a:rPr>
              <a:t> Recap: </a:t>
            </a:r>
            <a:r>
              <a:rPr lang="en-US" sz="3600" b="1" i="1">
                <a:solidFill>
                  <a:schemeClr val="bg1"/>
                </a:solidFill>
                <a:latin typeface="Calibri "/>
              </a:rPr>
              <a:t>Mother</a:t>
            </a:r>
            <a:r>
              <a:rPr lang="en-US" sz="3600" b="1">
                <a:solidFill>
                  <a:schemeClr val="bg1"/>
                </a:solidFill>
                <a:latin typeface="Calibri "/>
              </a:rPr>
              <a:t> by Michael Cook</a:t>
            </a:r>
            <a:endParaRPr lang="en-AU" sz="3600" b="1">
              <a:solidFill>
                <a:schemeClr val="bg1"/>
              </a:solidFill>
              <a:latin typeface="Calibri "/>
            </a:endParaRPr>
          </a:p>
        </p:txBody>
      </p:sp>
      <p:pic>
        <p:nvPicPr>
          <p:cNvPr id="3" name="Picture 2" descr="A person sitting on a cannon in the desert&#10;&#10;Description automatically generated">
            <a:extLst>
              <a:ext uri="{FF2B5EF4-FFF2-40B4-BE49-F238E27FC236}">
                <a16:creationId xmlns:a16="http://schemas.microsoft.com/office/drawing/2014/main" id="{302A98A3-2346-2AF3-38C0-10D24A2D742A}"/>
              </a:ext>
            </a:extLst>
          </p:cNvPr>
          <p:cNvPicPr>
            <a:picLocks noChangeAspect="1"/>
          </p:cNvPicPr>
          <p:nvPr/>
        </p:nvPicPr>
        <p:blipFill>
          <a:blip r:embed="rId3"/>
          <a:stretch>
            <a:fillRect/>
          </a:stretch>
        </p:blipFill>
        <p:spPr>
          <a:xfrm>
            <a:off x="484748" y="1983614"/>
            <a:ext cx="2788165" cy="1866216"/>
          </a:xfrm>
          <a:prstGeom prst="rect">
            <a:avLst/>
          </a:prstGeom>
        </p:spPr>
      </p:pic>
      <p:pic>
        <p:nvPicPr>
          <p:cNvPr id="4" name="Picture 3" descr="A person sitting in a chair in the desert&#10;&#10;Description automatically generated">
            <a:extLst>
              <a:ext uri="{FF2B5EF4-FFF2-40B4-BE49-F238E27FC236}">
                <a16:creationId xmlns:a16="http://schemas.microsoft.com/office/drawing/2014/main" id="{F4D83242-FC0E-E664-325A-52DCE4181622}"/>
              </a:ext>
            </a:extLst>
          </p:cNvPr>
          <p:cNvPicPr>
            <a:picLocks noChangeAspect="1"/>
          </p:cNvPicPr>
          <p:nvPr/>
        </p:nvPicPr>
        <p:blipFill>
          <a:blip r:embed="rId4"/>
          <a:stretch>
            <a:fillRect/>
          </a:stretch>
        </p:blipFill>
        <p:spPr>
          <a:xfrm>
            <a:off x="3211606" y="1981821"/>
            <a:ext cx="2799229" cy="1874623"/>
          </a:xfrm>
          <a:prstGeom prst="rect">
            <a:avLst/>
          </a:prstGeom>
        </p:spPr>
      </p:pic>
      <p:pic>
        <p:nvPicPr>
          <p:cNvPr id="5" name="Picture 4" descr="A person sitting in a chair outside&#10;&#10;Description automatically generated">
            <a:extLst>
              <a:ext uri="{FF2B5EF4-FFF2-40B4-BE49-F238E27FC236}">
                <a16:creationId xmlns:a16="http://schemas.microsoft.com/office/drawing/2014/main" id="{E3C05317-1F5E-4080-9966-715B272A60DE}"/>
              </a:ext>
            </a:extLst>
          </p:cNvPr>
          <p:cNvPicPr>
            <a:picLocks noChangeAspect="1"/>
          </p:cNvPicPr>
          <p:nvPr/>
        </p:nvPicPr>
        <p:blipFill>
          <a:blip r:embed="rId5"/>
          <a:stretch>
            <a:fillRect/>
          </a:stretch>
        </p:blipFill>
        <p:spPr>
          <a:xfrm>
            <a:off x="1698810" y="3846098"/>
            <a:ext cx="2844054" cy="1866419"/>
          </a:xfrm>
          <a:prstGeom prst="rect">
            <a:avLst/>
          </a:prstGeom>
        </p:spPr>
      </p:pic>
      <p:pic>
        <p:nvPicPr>
          <p:cNvPr id="6" name="Picture 5" descr="A person standing in the middle of a road with a pink balloon&#10;&#10;Description automatically generated">
            <a:extLst>
              <a:ext uri="{FF2B5EF4-FFF2-40B4-BE49-F238E27FC236}">
                <a16:creationId xmlns:a16="http://schemas.microsoft.com/office/drawing/2014/main" id="{15F18200-79E8-FA0D-E3EB-DFEFBC638E4F}"/>
              </a:ext>
            </a:extLst>
          </p:cNvPr>
          <p:cNvPicPr>
            <a:picLocks noChangeAspect="1"/>
          </p:cNvPicPr>
          <p:nvPr/>
        </p:nvPicPr>
        <p:blipFill>
          <a:blip r:embed="rId6"/>
          <a:stretch>
            <a:fillRect/>
          </a:stretch>
        </p:blipFill>
        <p:spPr>
          <a:xfrm>
            <a:off x="5934635" y="1980790"/>
            <a:ext cx="2821641" cy="1876684"/>
          </a:xfrm>
          <a:prstGeom prst="rect">
            <a:avLst/>
          </a:prstGeom>
        </p:spPr>
      </p:pic>
      <p:pic>
        <p:nvPicPr>
          <p:cNvPr id="7" name="Picture 6" descr="A person in a yellow dress standing on a dirt road with a bicycle&#10;&#10;Description automatically generated">
            <a:extLst>
              <a:ext uri="{FF2B5EF4-FFF2-40B4-BE49-F238E27FC236}">
                <a16:creationId xmlns:a16="http://schemas.microsoft.com/office/drawing/2014/main" id="{FE44BCF6-17A2-000D-404A-8FD9E7C17EE3}"/>
              </a:ext>
            </a:extLst>
          </p:cNvPr>
          <p:cNvPicPr>
            <a:picLocks noChangeAspect="1"/>
          </p:cNvPicPr>
          <p:nvPr/>
        </p:nvPicPr>
        <p:blipFill>
          <a:blip r:embed="rId7"/>
          <a:stretch>
            <a:fillRect/>
          </a:stretch>
        </p:blipFill>
        <p:spPr>
          <a:xfrm>
            <a:off x="7312959" y="3842016"/>
            <a:ext cx="2866464" cy="1874588"/>
          </a:xfrm>
          <a:prstGeom prst="rect">
            <a:avLst/>
          </a:prstGeom>
        </p:spPr>
      </p:pic>
      <p:pic>
        <p:nvPicPr>
          <p:cNvPr id="8" name="Picture 7" descr="A child standing on a tennis court&#10;&#10;Description automatically generated">
            <a:extLst>
              <a:ext uri="{FF2B5EF4-FFF2-40B4-BE49-F238E27FC236}">
                <a16:creationId xmlns:a16="http://schemas.microsoft.com/office/drawing/2014/main" id="{7F66F269-45AB-7480-EAAD-DDE693545C58}"/>
              </a:ext>
            </a:extLst>
          </p:cNvPr>
          <p:cNvPicPr>
            <a:picLocks noChangeAspect="1"/>
          </p:cNvPicPr>
          <p:nvPr/>
        </p:nvPicPr>
        <p:blipFill>
          <a:blip r:embed="rId8"/>
          <a:stretch>
            <a:fillRect/>
          </a:stretch>
        </p:blipFill>
        <p:spPr>
          <a:xfrm>
            <a:off x="4533899" y="3844537"/>
            <a:ext cx="2788026" cy="1869540"/>
          </a:xfrm>
          <a:prstGeom prst="rect">
            <a:avLst/>
          </a:prstGeom>
        </p:spPr>
      </p:pic>
      <p:pic>
        <p:nvPicPr>
          <p:cNvPr id="9" name="Picture 8" descr="A person sitting on a bench in a deserted area&#10;&#10;Description automatically generated">
            <a:extLst>
              <a:ext uri="{FF2B5EF4-FFF2-40B4-BE49-F238E27FC236}">
                <a16:creationId xmlns:a16="http://schemas.microsoft.com/office/drawing/2014/main" id="{DAE7EBCC-ABB2-4E30-E5A2-3F35E2286855}"/>
              </a:ext>
            </a:extLst>
          </p:cNvPr>
          <p:cNvPicPr>
            <a:picLocks noChangeAspect="1"/>
          </p:cNvPicPr>
          <p:nvPr/>
        </p:nvPicPr>
        <p:blipFill>
          <a:blip r:embed="rId9"/>
          <a:stretch>
            <a:fillRect/>
          </a:stretch>
        </p:blipFill>
        <p:spPr>
          <a:xfrm>
            <a:off x="8736107" y="1990991"/>
            <a:ext cx="2844052" cy="1878692"/>
          </a:xfrm>
          <a:prstGeom prst="rect">
            <a:avLst/>
          </a:prstGeom>
        </p:spPr>
      </p:pic>
    </p:spTree>
    <p:extLst>
      <p:ext uri="{BB962C8B-B14F-4D97-AF65-F5344CB8AC3E}">
        <p14:creationId xmlns:p14="http://schemas.microsoft.com/office/powerpoint/2010/main" val="8525762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3B19C-3356-D29E-195D-5147724ACEA1}"/>
              </a:ext>
            </a:extLst>
          </p:cNvPr>
          <p:cNvSpPr txBox="1">
            <a:spLocks/>
          </p:cNvSpPr>
          <p:nvPr/>
        </p:nvSpPr>
        <p:spPr>
          <a:xfrm>
            <a:off x="744893" y="945751"/>
            <a:ext cx="10515600" cy="91263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a:solidFill>
                  <a:schemeClr val="bg1"/>
                </a:solidFill>
                <a:latin typeface="Calibri "/>
              </a:rPr>
              <a:t>Sharing stories</a:t>
            </a:r>
            <a:endParaRPr lang="en-AU" sz="3600" b="1">
              <a:solidFill>
                <a:schemeClr val="bg1"/>
              </a:solidFill>
              <a:latin typeface="Calibri "/>
            </a:endParaRPr>
          </a:p>
        </p:txBody>
      </p:sp>
      <p:sp>
        <p:nvSpPr>
          <p:cNvPr id="3" name="Content Placeholder 2">
            <a:extLst>
              <a:ext uri="{FF2B5EF4-FFF2-40B4-BE49-F238E27FC236}">
                <a16:creationId xmlns:a16="http://schemas.microsoft.com/office/drawing/2014/main" id="{1F481BFA-EE2D-D8B7-A3AD-57A2B6B0D06C}"/>
              </a:ext>
            </a:extLst>
          </p:cNvPr>
          <p:cNvSpPr txBox="1">
            <a:spLocks/>
          </p:cNvSpPr>
          <p:nvPr/>
        </p:nvSpPr>
        <p:spPr>
          <a:xfrm>
            <a:off x="605229" y="2200634"/>
            <a:ext cx="10864303" cy="3868836"/>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spcBef>
                <a:spcPts val="600"/>
              </a:spcBef>
              <a:spcAft>
                <a:spcPts val="600"/>
              </a:spcAft>
            </a:pPr>
            <a:r>
              <a:rPr lang="en-US" sz="2300">
                <a:solidFill>
                  <a:schemeClr val="bg1"/>
                </a:solidFill>
              </a:rPr>
              <a:t>Take the main ideas from the video you chose to create still and moving images in digital and multimodal texts.</a:t>
            </a:r>
            <a:endParaRPr lang="en-US" sz="2300">
              <a:solidFill>
                <a:schemeClr val="bg1"/>
              </a:solidFill>
              <a:ea typeface="Calibri" panose="020F0502020204030204"/>
              <a:cs typeface="Calibri"/>
            </a:endParaRPr>
          </a:p>
          <a:p>
            <a:pPr marL="1028700" indent="-457200">
              <a:lnSpc>
                <a:spcPct val="100000"/>
              </a:lnSpc>
              <a:spcBef>
                <a:spcPts val="600"/>
              </a:spcBef>
              <a:spcAft>
                <a:spcPts val="600"/>
              </a:spcAft>
              <a:buAutoNum type="arabicPeriod"/>
            </a:pPr>
            <a:r>
              <a:rPr lang="en-US" sz="2000">
                <a:solidFill>
                  <a:schemeClr val="bg1"/>
                </a:solidFill>
                <a:cs typeface="Calibri"/>
              </a:rPr>
              <a:t>Plan your text by thinking about h</a:t>
            </a:r>
            <a:r>
              <a:rPr lang="en-US" sz="2000">
                <a:solidFill>
                  <a:schemeClr val="bg1"/>
                </a:solidFill>
              </a:rPr>
              <a:t>ow you will convey your own feelings and thoughts within the text you create</a:t>
            </a:r>
            <a:endParaRPr lang="en-US" sz="2000">
              <a:solidFill>
                <a:schemeClr val="bg1"/>
              </a:solidFill>
              <a:ea typeface="Calibri" panose="020F0502020204030204"/>
              <a:cs typeface="Calibri" panose="020F0502020204030204"/>
            </a:endParaRPr>
          </a:p>
          <a:p>
            <a:pPr marL="1028700" indent="-457200">
              <a:lnSpc>
                <a:spcPct val="100000"/>
              </a:lnSpc>
              <a:spcBef>
                <a:spcPts val="600"/>
              </a:spcBef>
              <a:spcAft>
                <a:spcPts val="600"/>
              </a:spcAft>
              <a:buAutoNum type="arabicPeriod"/>
            </a:pPr>
            <a:r>
              <a:rPr lang="en-US" sz="2000">
                <a:solidFill>
                  <a:schemeClr val="bg1"/>
                </a:solidFill>
                <a:cs typeface="Calibri"/>
              </a:rPr>
              <a:t>Think back to our discussions of Michael Cook's </a:t>
            </a:r>
            <a:r>
              <a:rPr lang="en-US" sz="2000" i="1">
                <a:solidFill>
                  <a:schemeClr val="bg1"/>
                </a:solidFill>
                <a:cs typeface="Calibri"/>
              </a:rPr>
              <a:t>Mother</a:t>
            </a:r>
            <a:r>
              <a:rPr lang="en-US" sz="2000">
                <a:solidFill>
                  <a:schemeClr val="bg1"/>
                </a:solidFill>
                <a:cs typeface="Calibri"/>
              </a:rPr>
              <a:t> series, comics like </a:t>
            </a:r>
            <a:r>
              <a:rPr lang="en-US" sz="2000" err="1">
                <a:solidFill>
                  <a:schemeClr val="bg1"/>
                </a:solidFill>
                <a:cs typeface="Calibri"/>
              </a:rPr>
              <a:t>Marlee's</a:t>
            </a:r>
            <a:r>
              <a:rPr lang="en-US" sz="2000">
                <a:solidFill>
                  <a:schemeClr val="bg1"/>
                </a:solidFill>
                <a:cs typeface="Calibri"/>
              </a:rPr>
              <a:t> Mob and documentaries such as Lousy Little Sixpence</a:t>
            </a:r>
            <a:endParaRPr lang="en-US" sz="2000">
              <a:solidFill>
                <a:schemeClr val="bg1"/>
              </a:solidFill>
              <a:ea typeface="Calibri" panose="020F0502020204030204"/>
              <a:cs typeface="Calibri"/>
            </a:endParaRPr>
          </a:p>
          <a:p>
            <a:pPr marL="1028700" indent="-457200">
              <a:spcBef>
                <a:spcPts val="600"/>
              </a:spcBef>
              <a:spcAft>
                <a:spcPts val="600"/>
              </a:spcAft>
              <a:buAutoNum type="arabicPeriod"/>
            </a:pPr>
            <a:r>
              <a:rPr lang="en-US" sz="2000">
                <a:solidFill>
                  <a:schemeClr val="bg1"/>
                </a:solidFill>
                <a:cs typeface="Calibri"/>
              </a:rPr>
              <a:t>Decide what you will create. A comic,  an animation, a multimodal presentation, an art installation...</a:t>
            </a:r>
            <a:endParaRPr lang="en-US" sz="2000">
              <a:solidFill>
                <a:schemeClr val="bg1"/>
              </a:solidFill>
              <a:ea typeface="Calibri" panose="020F0502020204030204"/>
              <a:cs typeface="Calibri"/>
            </a:endParaRPr>
          </a:p>
          <a:p>
            <a:pPr marL="1028700" indent="-457200">
              <a:lnSpc>
                <a:spcPct val="100000"/>
              </a:lnSpc>
              <a:spcBef>
                <a:spcPts val="600"/>
              </a:spcBef>
              <a:spcAft>
                <a:spcPts val="600"/>
              </a:spcAft>
              <a:buAutoNum type="arabicPeriod"/>
            </a:pPr>
            <a:r>
              <a:rPr lang="en-US" sz="2000">
                <a:solidFill>
                  <a:schemeClr val="bg1"/>
                </a:solidFill>
                <a:cs typeface="Calibri"/>
              </a:rPr>
              <a:t>Form small groups and share your ideas, giving each other feedback and developing your creations further</a:t>
            </a:r>
            <a:endParaRPr lang="en-US" sz="2000">
              <a:solidFill>
                <a:schemeClr val="bg1"/>
              </a:solidFill>
              <a:ea typeface="Calibri" panose="020F0502020204030204"/>
              <a:cs typeface="Calibri"/>
            </a:endParaRPr>
          </a:p>
          <a:p>
            <a:pPr marL="0" indent="0">
              <a:lnSpc>
                <a:spcPct val="100000"/>
              </a:lnSpc>
              <a:buNone/>
            </a:pPr>
            <a:endParaRPr lang="en-US" sz="1900">
              <a:solidFill>
                <a:schemeClr val="bg1"/>
              </a:solidFill>
              <a:cs typeface="Calibri"/>
            </a:endParaRPr>
          </a:p>
        </p:txBody>
      </p:sp>
    </p:spTree>
    <p:extLst>
      <p:ext uri="{BB962C8B-B14F-4D97-AF65-F5344CB8AC3E}">
        <p14:creationId xmlns:p14="http://schemas.microsoft.com/office/powerpoint/2010/main" val="235232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373B0-A9C4-7601-95F1-3F866ED8165F}"/>
              </a:ext>
            </a:extLst>
          </p:cNvPr>
          <p:cNvSpPr txBox="1">
            <a:spLocks/>
          </p:cNvSpPr>
          <p:nvPr/>
        </p:nvSpPr>
        <p:spPr>
          <a:xfrm>
            <a:off x="744893" y="945751"/>
            <a:ext cx="10515600" cy="91263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200" b="1">
                <a:solidFill>
                  <a:schemeClr val="bg1"/>
                </a:solidFill>
                <a:latin typeface="Calibri "/>
              </a:rPr>
              <a:t>Sharing stories</a:t>
            </a:r>
            <a:endParaRPr lang="en-AU" sz="4200" b="1">
              <a:solidFill>
                <a:schemeClr val="bg1"/>
              </a:solidFill>
              <a:latin typeface="Calibri "/>
            </a:endParaRPr>
          </a:p>
        </p:txBody>
      </p:sp>
      <p:sp>
        <p:nvSpPr>
          <p:cNvPr id="3" name="Content Placeholder 2">
            <a:extLst>
              <a:ext uri="{FF2B5EF4-FFF2-40B4-BE49-F238E27FC236}">
                <a16:creationId xmlns:a16="http://schemas.microsoft.com/office/drawing/2014/main" id="{8CE6C1B5-3E7D-674B-9F3B-FA6964CBB6F7}"/>
              </a:ext>
            </a:extLst>
          </p:cNvPr>
          <p:cNvSpPr txBox="1">
            <a:spLocks/>
          </p:cNvSpPr>
          <p:nvPr/>
        </p:nvSpPr>
        <p:spPr>
          <a:xfrm>
            <a:off x="1425286" y="2532648"/>
            <a:ext cx="9149803" cy="3343098"/>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lnSpc>
                <a:spcPct val="100000"/>
              </a:lnSpc>
              <a:buNone/>
            </a:pPr>
            <a:r>
              <a:rPr lang="en-US" sz="2400">
                <a:solidFill>
                  <a:schemeClr val="bg1"/>
                </a:solidFill>
              </a:rPr>
              <a:t>Why is it important that we share our own stories of happiness, grief and triumph with others? What can we all learn by doing this?</a:t>
            </a:r>
            <a:endParaRPr lang="en-US" sz="2400">
              <a:solidFill>
                <a:schemeClr val="bg1"/>
              </a:solidFill>
              <a:ea typeface="Calibri"/>
              <a:cs typeface="Calibri"/>
            </a:endParaRPr>
          </a:p>
          <a:p>
            <a:pPr algn="ctr">
              <a:lnSpc>
                <a:spcPct val="100000"/>
              </a:lnSpc>
            </a:pPr>
            <a:endParaRPr lang="en-US" sz="2400">
              <a:solidFill>
                <a:schemeClr val="bg1"/>
              </a:solidFill>
              <a:ea typeface="Calibri"/>
              <a:cs typeface="Calibri"/>
            </a:endParaRPr>
          </a:p>
          <a:p>
            <a:pPr marL="0" indent="0" algn="ctr">
              <a:lnSpc>
                <a:spcPct val="100000"/>
              </a:lnSpc>
              <a:buNone/>
            </a:pPr>
            <a:r>
              <a:rPr lang="en-US" sz="2400">
                <a:solidFill>
                  <a:schemeClr val="bg1"/>
                </a:solidFill>
                <a:cs typeface="Calibri" panose="020F0502020204030204"/>
              </a:rPr>
              <a:t>Social media is a way many people share their own stories. How do we make sure we respect each other's stories?</a:t>
            </a:r>
            <a:endParaRPr lang="en-US" sz="2400">
              <a:solidFill>
                <a:schemeClr val="bg1"/>
              </a:solidFill>
              <a:ea typeface="Calibri"/>
              <a:cs typeface="Calibri" panose="020F0502020204030204"/>
            </a:endParaRPr>
          </a:p>
          <a:p>
            <a:pPr marL="0" indent="0" algn="ctr">
              <a:lnSpc>
                <a:spcPct val="100000"/>
              </a:lnSpc>
              <a:buNone/>
            </a:pPr>
            <a:endParaRPr lang="en-US" sz="2400">
              <a:solidFill>
                <a:schemeClr val="bg1"/>
              </a:solidFill>
              <a:ea typeface="Calibri"/>
              <a:cs typeface="Calibri" panose="020F0502020204030204"/>
            </a:endParaRPr>
          </a:p>
          <a:p>
            <a:pPr marL="0" indent="0" algn="ctr">
              <a:lnSpc>
                <a:spcPct val="100000"/>
              </a:lnSpc>
              <a:buNone/>
            </a:pPr>
            <a:r>
              <a:rPr lang="en-US" sz="2400">
                <a:solidFill>
                  <a:schemeClr val="bg1"/>
                </a:solidFill>
                <a:cs typeface="Calibri" panose="020F0502020204030204"/>
              </a:rPr>
              <a:t>Why is it important not to retell other peoples' stories (unless you have permission)?</a:t>
            </a:r>
            <a:endParaRPr lang="en-US" sz="2400">
              <a:solidFill>
                <a:schemeClr val="bg1"/>
              </a:solidFill>
              <a:ea typeface="Calibri"/>
              <a:cs typeface="Calibri" panose="020F0502020204030204"/>
            </a:endParaRPr>
          </a:p>
        </p:txBody>
      </p:sp>
    </p:spTree>
    <p:extLst>
      <p:ext uri="{BB962C8B-B14F-4D97-AF65-F5344CB8AC3E}">
        <p14:creationId xmlns:p14="http://schemas.microsoft.com/office/powerpoint/2010/main" val="131026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background with a black square&#10;&#10;Description automatically generated with medium confidence">
            <a:extLst>
              <a:ext uri="{FF2B5EF4-FFF2-40B4-BE49-F238E27FC236}">
                <a16:creationId xmlns:a16="http://schemas.microsoft.com/office/drawing/2014/main" id="{EA8AE7BD-620E-3B61-4181-29D9A4F0868F}"/>
              </a:ext>
            </a:extLst>
          </p:cNvPr>
          <p:cNvPicPr>
            <a:picLocks noChangeAspect="1"/>
          </p:cNvPicPr>
          <p:nvPr/>
        </p:nvPicPr>
        <p:blipFill>
          <a:blip r:embed="rId3"/>
          <a:stretch>
            <a:fillRect/>
          </a:stretch>
        </p:blipFill>
        <p:spPr>
          <a:xfrm>
            <a:off x="3817257" y="1710524"/>
            <a:ext cx="4363961" cy="4477142"/>
          </a:xfrm>
          <a:prstGeom prst="rect">
            <a:avLst/>
          </a:prstGeom>
        </p:spPr>
      </p:pic>
      <p:sp>
        <p:nvSpPr>
          <p:cNvPr id="2" name="Title 1">
            <a:extLst>
              <a:ext uri="{FF2B5EF4-FFF2-40B4-BE49-F238E27FC236}">
                <a16:creationId xmlns:a16="http://schemas.microsoft.com/office/drawing/2014/main" id="{8FFADF0D-C22A-6C12-63BA-59D7044367D0}"/>
              </a:ext>
            </a:extLst>
          </p:cNvPr>
          <p:cNvSpPr txBox="1">
            <a:spLocks/>
          </p:cNvSpPr>
          <p:nvPr/>
        </p:nvSpPr>
        <p:spPr>
          <a:xfrm>
            <a:off x="744893" y="945751"/>
            <a:ext cx="10515600" cy="91263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a:solidFill>
                  <a:schemeClr val="bg1"/>
                </a:solidFill>
                <a:latin typeface="Calibri "/>
              </a:rPr>
              <a:t>Conclusion</a:t>
            </a:r>
            <a:endParaRPr lang="en-AU" sz="3600" b="1">
              <a:solidFill>
                <a:schemeClr val="bg1"/>
              </a:solidFill>
              <a:latin typeface="Calibri "/>
            </a:endParaRPr>
          </a:p>
        </p:txBody>
      </p:sp>
      <p:sp>
        <p:nvSpPr>
          <p:cNvPr id="3" name="Content Placeholder 2">
            <a:extLst>
              <a:ext uri="{FF2B5EF4-FFF2-40B4-BE49-F238E27FC236}">
                <a16:creationId xmlns:a16="http://schemas.microsoft.com/office/drawing/2014/main" id="{5AD0558D-A824-37A1-3FDD-53351E0BCF35}"/>
              </a:ext>
            </a:extLst>
          </p:cNvPr>
          <p:cNvSpPr txBox="1">
            <a:spLocks/>
          </p:cNvSpPr>
          <p:nvPr/>
        </p:nvSpPr>
        <p:spPr>
          <a:xfrm>
            <a:off x="4079586" y="3294648"/>
            <a:ext cx="3828503" cy="1298398"/>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a:solidFill>
                  <a:schemeClr val="bg1"/>
                </a:solidFill>
                <a:ea typeface="Calibri"/>
                <a:cs typeface="Calibri"/>
              </a:rPr>
              <a:t>Reflect on today's learning</a:t>
            </a:r>
          </a:p>
        </p:txBody>
      </p:sp>
    </p:spTree>
    <p:extLst>
      <p:ext uri="{BB962C8B-B14F-4D97-AF65-F5344CB8AC3E}">
        <p14:creationId xmlns:p14="http://schemas.microsoft.com/office/powerpoint/2010/main" val="31369100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2CB9EA35-0ACD-EA02-64B8-683797D8E250}"/>
              </a:ext>
            </a:extLst>
          </p:cNvPr>
          <p:cNvPicPr>
            <a:picLocks noChangeAspect="1"/>
          </p:cNvPicPr>
          <p:nvPr/>
        </p:nvPicPr>
        <p:blipFill rotWithShape="1">
          <a:blip r:embed="rId3">
            <a:extLst>
              <a:ext uri="{28A0092B-C50C-407E-A947-70E740481C1C}">
                <a14:useLocalDpi xmlns:a14="http://schemas.microsoft.com/office/drawing/2010/main" val="0"/>
              </a:ext>
            </a:extLst>
          </a:blip>
          <a:srcRect t="52498" b="7723"/>
          <a:stretch/>
        </p:blipFill>
        <p:spPr>
          <a:xfrm>
            <a:off x="0" y="-1"/>
            <a:ext cx="12192000" cy="6858000"/>
          </a:xfrm>
          <a:prstGeom prst="rect">
            <a:avLst/>
          </a:prstGeom>
        </p:spPr>
      </p:pic>
      <p:pic>
        <p:nvPicPr>
          <p:cNvPr id="7" name="Picture 6" descr="A black background with a black square&#10;&#10;Description automatically generated with medium confidence">
            <a:extLst>
              <a:ext uri="{FF2B5EF4-FFF2-40B4-BE49-F238E27FC236}">
                <a16:creationId xmlns:a16="http://schemas.microsoft.com/office/drawing/2014/main" id="{43F64761-EF76-5C90-AC5A-331C448EF613}"/>
              </a:ext>
            </a:extLst>
          </p:cNvPr>
          <p:cNvPicPr>
            <a:picLocks noChangeAspect="1"/>
          </p:cNvPicPr>
          <p:nvPr/>
        </p:nvPicPr>
        <p:blipFill>
          <a:blip r:embed="rId4"/>
          <a:stretch>
            <a:fillRect/>
          </a:stretch>
        </p:blipFill>
        <p:spPr>
          <a:xfrm>
            <a:off x="364141" y="4478803"/>
            <a:ext cx="2184063" cy="2229725"/>
          </a:xfrm>
          <a:prstGeom prst="rect">
            <a:avLst/>
          </a:prstGeom>
        </p:spPr>
      </p:pic>
      <p:sp>
        <p:nvSpPr>
          <p:cNvPr id="5" name="Title 1">
            <a:extLst>
              <a:ext uri="{FF2B5EF4-FFF2-40B4-BE49-F238E27FC236}">
                <a16:creationId xmlns:a16="http://schemas.microsoft.com/office/drawing/2014/main" id="{1D0DFB20-AC56-A70F-BE57-312821FE351B}"/>
              </a:ext>
            </a:extLst>
          </p:cNvPr>
          <p:cNvSpPr txBox="1">
            <a:spLocks/>
          </p:cNvSpPr>
          <p:nvPr/>
        </p:nvSpPr>
        <p:spPr>
          <a:xfrm>
            <a:off x="1581871" y="5116651"/>
            <a:ext cx="5382229" cy="120015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600" b="1">
                <a:solidFill>
                  <a:schemeClr val="bg1"/>
                </a:solidFill>
                <a:latin typeface="+mn-lt"/>
              </a:rPr>
              <a:t>Activity 4: </a:t>
            </a:r>
          </a:p>
          <a:p>
            <a:r>
              <a:rPr lang="en-US" sz="3600" b="1">
                <a:solidFill>
                  <a:schemeClr val="bg1"/>
                </a:solidFill>
                <a:latin typeface="+mn-lt"/>
              </a:rPr>
              <a:t>The Children Came Back</a:t>
            </a:r>
            <a:endParaRPr lang="en-US">
              <a:solidFill>
                <a:schemeClr val="bg1"/>
              </a:solidFill>
            </a:endParaRPr>
          </a:p>
        </p:txBody>
      </p:sp>
      <p:pic>
        <p:nvPicPr>
          <p:cNvPr id="2" name="Picture 1" descr="Text&#10;&#10;Description automatically generated">
            <a:extLst>
              <a:ext uri="{FF2B5EF4-FFF2-40B4-BE49-F238E27FC236}">
                <a16:creationId xmlns:a16="http://schemas.microsoft.com/office/drawing/2014/main" id="{9D693171-04D7-B477-0DB5-0C87AEFA76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82243" y="6447226"/>
            <a:ext cx="1575611" cy="324214"/>
          </a:xfrm>
          <a:prstGeom prst="rect">
            <a:avLst/>
          </a:prstGeom>
        </p:spPr>
      </p:pic>
      <p:pic>
        <p:nvPicPr>
          <p:cNvPr id="4" name="Picture 3" descr="A person and a child posing for a picture&#10;&#10;Description automatically generated">
            <a:extLst>
              <a:ext uri="{FF2B5EF4-FFF2-40B4-BE49-F238E27FC236}">
                <a16:creationId xmlns:a16="http://schemas.microsoft.com/office/drawing/2014/main" id="{BFC75E8D-0598-404F-ED4D-F5543C58C0D9}"/>
              </a:ext>
            </a:extLst>
          </p:cNvPr>
          <p:cNvPicPr>
            <a:picLocks noChangeAspect="1"/>
          </p:cNvPicPr>
          <p:nvPr/>
        </p:nvPicPr>
        <p:blipFill>
          <a:blip r:embed="rId6"/>
          <a:stretch>
            <a:fillRect/>
          </a:stretch>
        </p:blipFill>
        <p:spPr>
          <a:xfrm>
            <a:off x="2293367" y="395151"/>
            <a:ext cx="7782236" cy="4367903"/>
          </a:xfrm>
          <a:prstGeom prst="rect">
            <a:avLst/>
          </a:prstGeom>
        </p:spPr>
      </p:pic>
    </p:spTree>
    <p:extLst>
      <p:ext uri="{BB962C8B-B14F-4D97-AF65-F5344CB8AC3E}">
        <p14:creationId xmlns:p14="http://schemas.microsoft.com/office/powerpoint/2010/main" val="14346991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hands holding each other&#10;&#10;Description automatically generated">
            <a:extLst>
              <a:ext uri="{FF2B5EF4-FFF2-40B4-BE49-F238E27FC236}">
                <a16:creationId xmlns:a16="http://schemas.microsoft.com/office/drawing/2014/main" id="{C69D5637-67D7-A286-0D20-9C00E2C14734}"/>
              </a:ext>
            </a:extLst>
          </p:cNvPr>
          <p:cNvPicPr>
            <a:picLocks noChangeAspect="1"/>
          </p:cNvPicPr>
          <p:nvPr/>
        </p:nvPicPr>
        <p:blipFill>
          <a:blip r:embed="rId3"/>
          <a:stretch>
            <a:fillRect/>
          </a:stretch>
        </p:blipFill>
        <p:spPr>
          <a:xfrm>
            <a:off x="4038599" y="2820760"/>
            <a:ext cx="4114799" cy="2326821"/>
          </a:xfrm>
          <a:prstGeom prst="rect">
            <a:avLst/>
          </a:prstGeom>
        </p:spPr>
      </p:pic>
      <p:sp>
        <p:nvSpPr>
          <p:cNvPr id="7" name="Title 1">
            <a:extLst>
              <a:ext uri="{FF2B5EF4-FFF2-40B4-BE49-F238E27FC236}">
                <a16:creationId xmlns:a16="http://schemas.microsoft.com/office/drawing/2014/main" id="{AF7931D2-C0AF-AB8F-CFD6-BE69E4BF5678}"/>
              </a:ext>
            </a:extLst>
          </p:cNvPr>
          <p:cNvSpPr txBox="1">
            <a:spLocks/>
          </p:cNvSpPr>
          <p:nvPr/>
        </p:nvSpPr>
        <p:spPr>
          <a:xfrm>
            <a:off x="779316" y="1209421"/>
            <a:ext cx="10515600" cy="6488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000" b="1">
                <a:solidFill>
                  <a:schemeClr val="bg1"/>
                </a:solidFill>
                <a:latin typeface="Calibri"/>
                <a:ea typeface="+mj-lt"/>
                <a:cs typeface="+mj-lt"/>
              </a:rPr>
              <a:t>Cultural Safety</a:t>
            </a:r>
          </a:p>
        </p:txBody>
      </p:sp>
      <p:sp>
        <p:nvSpPr>
          <p:cNvPr id="9" name="Content Placeholder 2">
            <a:extLst>
              <a:ext uri="{FF2B5EF4-FFF2-40B4-BE49-F238E27FC236}">
                <a16:creationId xmlns:a16="http://schemas.microsoft.com/office/drawing/2014/main" id="{55861121-CF0D-8264-7AAA-7231CA7EE63A}"/>
              </a:ext>
            </a:extLst>
          </p:cNvPr>
          <p:cNvSpPr txBox="1">
            <a:spLocks/>
          </p:cNvSpPr>
          <p:nvPr/>
        </p:nvSpPr>
        <p:spPr>
          <a:xfrm>
            <a:off x="853502" y="4385545"/>
            <a:ext cx="4070836" cy="169207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a:solidFill>
                  <a:schemeClr val="bg1"/>
                </a:solidFill>
                <a:cs typeface="Calibri"/>
              </a:rPr>
              <a:t>Honest communication</a:t>
            </a:r>
            <a:endParaRPr lang="en-US" sz="4000">
              <a:solidFill>
                <a:schemeClr val="bg1"/>
              </a:solidFill>
            </a:endParaRPr>
          </a:p>
        </p:txBody>
      </p:sp>
      <p:sp>
        <p:nvSpPr>
          <p:cNvPr id="11" name="Content Placeholder 2">
            <a:extLst>
              <a:ext uri="{FF2B5EF4-FFF2-40B4-BE49-F238E27FC236}">
                <a16:creationId xmlns:a16="http://schemas.microsoft.com/office/drawing/2014/main" id="{40BE9116-B9C2-D2F1-8CC2-80D691EED3CC}"/>
              </a:ext>
            </a:extLst>
          </p:cNvPr>
          <p:cNvSpPr txBox="1">
            <a:spLocks/>
          </p:cNvSpPr>
          <p:nvPr/>
        </p:nvSpPr>
        <p:spPr>
          <a:xfrm>
            <a:off x="1119070" y="1922292"/>
            <a:ext cx="3423855" cy="169207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a:solidFill>
                  <a:schemeClr val="bg1"/>
                </a:solidFill>
                <a:cs typeface="Calibri"/>
              </a:rPr>
              <a:t>Open mindedness</a:t>
            </a:r>
            <a:endParaRPr lang="en-US" sz="4000">
              <a:solidFill>
                <a:schemeClr val="bg1"/>
              </a:solidFill>
            </a:endParaRPr>
          </a:p>
        </p:txBody>
      </p:sp>
      <p:sp>
        <p:nvSpPr>
          <p:cNvPr id="13" name="Content Placeholder 2">
            <a:extLst>
              <a:ext uri="{FF2B5EF4-FFF2-40B4-BE49-F238E27FC236}">
                <a16:creationId xmlns:a16="http://schemas.microsoft.com/office/drawing/2014/main" id="{C88005C3-D5C0-B52D-720E-7717A289D2E4}"/>
              </a:ext>
            </a:extLst>
          </p:cNvPr>
          <p:cNvSpPr txBox="1">
            <a:spLocks/>
          </p:cNvSpPr>
          <p:nvPr/>
        </p:nvSpPr>
        <p:spPr>
          <a:xfrm>
            <a:off x="7494403" y="1861291"/>
            <a:ext cx="3423855" cy="169207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a:solidFill>
                  <a:schemeClr val="bg1"/>
                </a:solidFill>
                <a:cs typeface="Calibri"/>
              </a:rPr>
              <a:t>Respect</a:t>
            </a:r>
            <a:endParaRPr lang="en-US" sz="4000">
              <a:solidFill>
                <a:schemeClr val="bg1"/>
              </a:solidFill>
            </a:endParaRPr>
          </a:p>
        </p:txBody>
      </p:sp>
      <p:sp>
        <p:nvSpPr>
          <p:cNvPr id="15" name="Content Placeholder 2">
            <a:extLst>
              <a:ext uri="{FF2B5EF4-FFF2-40B4-BE49-F238E27FC236}">
                <a16:creationId xmlns:a16="http://schemas.microsoft.com/office/drawing/2014/main" id="{51CF4654-BF66-0E30-D3FE-6AB92F803BA4}"/>
              </a:ext>
            </a:extLst>
          </p:cNvPr>
          <p:cNvSpPr txBox="1">
            <a:spLocks/>
          </p:cNvSpPr>
          <p:nvPr/>
        </p:nvSpPr>
        <p:spPr>
          <a:xfrm>
            <a:off x="7690141" y="4381847"/>
            <a:ext cx="4070836" cy="169207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a:solidFill>
                  <a:srgbClr val="FFFFFF"/>
                </a:solidFill>
                <a:cs typeface="Calibri"/>
              </a:rPr>
              <a:t>Being mindful of privilege</a:t>
            </a:r>
          </a:p>
        </p:txBody>
      </p:sp>
    </p:spTree>
    <p:extLst>
      <p:ext uri="{BB962C8B-B14F-4D97-AF65-F5344CB8AC3E}">
        <p14:creationId xmlns:p14="http://schemas.microsoft.com/office/powerpoint/2010/main" val="8566423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background with a black square&#10;&#10;Description automatically generated with medium confidence">
            <a:extLst>
              <a:ext uri="{FF2B5EF4-FFF2-40B4-BE49-F238E27FC236}">
                <a16:creationId xmlns:a16="http://schemas.microsoft.com/office/drawing/2014/main" id="{41846B7F-90C8-72A6-AF24-3CAF89A73C63}"/>
              </a:ext>
            </a:extLst>
          </p:cNvPr>
          <p:cNvPicPr>
            <a:picLocks noChangeAspect="1"/>
          </p:cNvPicPr>
          <p:nvPr/>
        </p:nvPicPr>
        <p:blipFill>
          <a:blip r:embed="rId3"/>
          <a:stretch>
            <a:fillRect/>
          </a:stretch>
        </p:blipFill>
        <p:spPr>
          <a:xfrm>
            <a:off x="3817257" y="1710524"/>
            <a:ext cx="4363961" cy="4477142"/>
          </a:xfrm>
          <a:prstGeom prst="rect">
            <a:avLst/>
          </a:prstGeom>
        </p:spPr>
      </p:pic>
      <p:sp>
        <p:nvSpPr>
          <p:cNvPr id="5" name="Title 1">
            <a:extLst>
              <a:ext uri="{FF2B5EF4-FFF2-40B4-BE49-F238E27FC236}">
                <a16:creationId xmlns:a16="http://schemas.microsoft.com/office/drawing/2014/main" id="{99CF8999-BD16-08A4-7AF8-6D7A22215500}"/>
              </a:ext>
            </a:extLst>
          </p:cNvPr>
          <p:cNvSpPr txBox="1">
            <a:spLocks/>
          </p:cNvSpPr>
          <p:nvPr/>
        </p:nvSpPr>
        <p:spPr>
          <a:xfrm>
            <a:off x="744893" y="945751"/>
            <a:ext cx="10515600" cy="91263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a:solidFill>
                  <a:schemeClr val="bg1"/>
                </a:solidFill>
                <a:latin typeface="Calibri "/>
              </a:rPr>
              <a:t>Yarning Circle</a:t>
            </a:r>
            <a:endParaRPr lang="en-AU" sz="3600" b="1">
              <a:solidFill>
                <a:schemeClr val="bg1"/>
              </a:solidFill>
              <a:latin typeface="Calibri "/>
            </a:endParaRPr>
          </a:p>
        </p:txBody>
      </p:sp>
    </p:spTree>
    <p:extLst>
      <p:ext uri="{BB962C8B-B14F-4D97-AF65-F5344CB8AC3E}">
        <p14:creationId xmlns:p14="http://schemas.microsoft.com/office/powerpoint/2010/main" val="2423343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66C9648-FC28-7275-F297-FB016F2CBF1A}"/>
              </a:ext>
            </a:extLst>
          </p:cNvPr>
          <p:cNvSpPr txBox="1">
            <a:spLocks/>
          </p:cNvSpPr>
          <p:nvPr/>
        </p:nvSpPr>
        <p:spPr>
          <a:xfrm>
            <a:off x="744893" y="465416"/>
            <a:ext cx="10515600" cy="9126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solidFill>
                  <a:schemeClr val="bg1"/>
                </a:solidFill>
                <a:latin typeface="+mn-lt"/>
              </a:rPr>
              <a:t>Care and safety</a:t>
            </a:r>
            <a:endParaRPr lang="en-AU" sz="3600" b="1">
              <a:solidFill>
                <a:schemeClr val="bg1"/>
              </a:solidFill>
              <a:latin typeface="+mn-lt"/>
            </a:endParaRPr>
          </a:p>
        </p:txBody>
      </p:sp>
      <p:sp>
        <p:nvSpPr>
          <p:cNvPr id="12" name="Content Placeholder 2">
            <a:extLst>
              <a:ext uri="{FF2B5EF4-FFF2-40B4-BE49-F238E27FC236}">
                <a16:creationId xmlns:a16="http://schemas.microsoft.com/office/drawing/2014/main" id="{C2C0ABA2-1CC8-8575-5E91-7756A8709B12}"/>
              </a:ext>
            </a:extLst>
          </p:cNvPr>
          <p:cNvSpPr txBox="1">
            <a:spLocks/>
          </p:cNvSpPr>
          <p:nvPr/>
        </p:nvSpPr>
        <p:spPr>
          <a:xfrm>
            <a:off x="637888" y="1478339"/>
            <a:ext cx="10916224" cy="469862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solidFill>
                  <a:schemeClr val="bg1"/>
                </a:solidFill>
                <a:cs typeface="Calibri"/>
              </a:rPr>
              <a:t>These lessons might include some content that is </a:t>
            </a:r>
            <a:r>
              <a:rPr lang="en-US" b="1">
                <a:solidFill>
                  <a:schemeClr val="bg1"/>
                </a:solidFill>
                <a:cs typeface="Calibri"/>
              </a:rPr>
              <a:t>confronting</a:t>
            </a:r>
            <a:r>
              <a:rPr lang="en-US">
                <a:solidFill>
                  <a:schemeClr val="bg1"/>
                </a:solidFill>
                <a:cs typeface="Calibri"/>
              </a:rPr>
              <a:t> or </a:t>
            </a:r>
            <a:r>
              <a:rPr lang="en-US" b="1">
                <a:solidFill>
                  <a:schemeClr val="bg1"/>
                </a:solidFill>
                <a:cs typeface="Calibri"/>
              </a:rPr>
              <a:t>overwhelming</a:t>
            </a:r>
            <a:endParaRPr lang="en-US" b="1" i="0" u="none" strike="noStrike" baseline="0">
              <a:solidFill>
                <a:schemeClr val="bg1"/>
              </a:solidFill>
              <a:cs typeface="Calibri"/>
            </a:endParaRPr>
          </a:p>
          <a:p>
            <a:pPr marL="0" indent="0" algn="ctr">
              <a:buNone/>
            </a:pPr>
            <a:endParaRPr lang="en-US" b="1">
              <a:solidFill>
                <a:schemeClr val="bg1"/>
              </a:solidFill>
              <a:cs typeface="Calibri"/>
            </a:endParaRPr>
          </a:p>
          <a:p>
            <a:pPr marL="0" indent="0" algn="ctr">
              <a:buNone/>
            </a:pPr>
            <a:r>
              <a:rPr lang="en-US">
                <a:solidFill>
                  <a:schemeClr val="bg1"/>
                </a:solidFill>
                <a:cs typeface="Calibri"/>
              </a:rPr>
              <a:t>We all need to understand a full history of Australia, including the experiences of Stolen Generations survivors, their families and communities, and the impacts of past government policies that are still being felt today</a:t>
            </a:r>
            <a:endParaRPr lang="en-US" b="1">
              <a:solidFill>
                <a:schemeClr val="bg1"/>
              </a:solidFill>
              <a:ea typeface="+mn-lt"/>
              <a:cs typeface="+mn-lt"/>
            </a:endParaRPr>
          </a:p>
          <a:p>
            <a:pPr marL="0" indent="0" algn="ctr">
              <a:buNone/>
            </a:pPr>
            <a:endParaRPr lang="en-US">
              <a:solidFill>
                <a:schemeClr val="bg1"/>
              </a:solidFill>
            </a:endParaRPr>
          </a:p>
          <a:p>
            <a:pPr marL="0" indent="0" algn="ctr">
              <a:buNone/>
            </a:pPr>
            <a:r>
              <a:rPr lang="en-US" b="1" i="0" u="none" strike="noStrike" baseline="0">
                <a:solidFill>
                  <a:schemeClr val="bg1"/>
                </a:solidFill>
              </a:rPr>
              <a:t>It is important to speak to </a:t>
            </a:r>
            <a:r>
              <a:rPr lang="en-US" b="1">
                <a:solidFill>
                  <a:schemeClr val="bg1"/>
                </a:solidFill>
              </a:rPr>
              <a:t>me or another adult </a:t>
            </a:r>
            <a:r>
              <a:rPr lang="en-US" b="1" i="0" u="none" strike="noStrike" baseline="0">
                <a:solidFill>
                  <a:schemeClr val="bg1"/>
                </a:solidFill>
              </a:rPr>
              <a:t>if at any point you feel distressed – we are all here to learn together and keep each other safe.</a:t>
            </a:r>
            <a:r>
              <a:rPr lang="en-US" b="1">
                <a:solidFill>
                  <a:schemeClr val="bg1"/>
                </a:solidFill>
              </a:rPr>
              <a:t> </a:t>
            </a:r>
            <a:endParaRPr lang="en-US" b="1" i="0">
              <a:solidFill>
                <a:schemeClr val="bg1"/>
              </a:solidFill>
              <a:effectLst/>
              <a:cs typeface="Calibri"/>
            </a:endParaRPr>
          </a:p>
        </p:txBody>
      </p:sp>
    </p:spTree>
    <p:extLst>
      <p:ext uri="{BB962C8B-B14F-4D97-AF65-F5344CB8AC3E}">
        <p14:creationId xmlns:p14="http://schemas.microsoft.com/office/powerpoint/2010/main" val="671484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D5EFB-6866-6F26-0FA8-52B7158D6BB6}"/>
              </a:ext>
            </a:extLst>
          </p:cNvPr>
          <p:cNvSpPr txBox="1">
            <a:spLocks/>
          </p:cNvSpPr>
          <p:nvPr/>
        </p:nvSpPr>
        <p:spPr>
          <a:xfrm>
            <a:off x="744893" y="945751"/>
            <a:ext cx="10515600" cy="91263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a:solidFill>
                  <a:schemeClr val="bg1"/>
                </a:solidFill>
                <a:latin typeface="Calibri "/>
              </a:rPr>
              <a:t>Took the Children Away – Archie Roach (1990)</a:t>
            </a:r>
            <a:endParaRPr lang="en-AU" sz="3600" b="1">
              <a:solidFill>
                <a:schemeClr val="bg1"/>
              </a:solidFill>
              <a:latin typeface="Calibri "/>
            </a:endParaRPr>
          </a:p>
        </p:txBody>
      </p:sp>
      <p:pic>
        <p:nvPicPr>
          <p:cNvPr id="3" name="Online Media 2" title="Archie Roach - Took The Children Away  (Official Music Video)">
            <a:hlinkClick r:id="" action="ppaction://media"/>
            <a:extLst>
              <a:ext uri="{FF2B5EF4-FFF2-40B4-BE49-F238E27FC236}">
                <a16:creationId xmlns:a16="http://schemas.microsoft.com/office/drawing/2014/main" id="{7103F0AE-5C35-DF9E-F03A-E6848F42268E}"/>
              </a:ext>
            </a:extLst>
          </p:cNvPr>
          <p:cNvPicPr>
            <a:picLocks noRot="1" noChangeAspect="1"/>
          </p:cNvPicPr>
          <p:nvPr>
            <a:videoFile r:link="rId1"/>
          </p:nvPr>
        </p:nvPicPr>
        <p:blipFill>
          <a:blip r:embed="rId4"/>
          <a:stretch>
            <a:fillRect/>
          </a:stretch>
        </p:blipFill>
        <p:spPr>
          <a:xfrm>
            <a:off x="2175099" y="1768162"/>
            <a:ext cx="7852535" cy="4437845"/>
          </a:xfrm>
          <a:prstGeom prst="rect">
            <a:avLst/>
          </a:prstGeom>
        </p:spPr>
      </p:pic>
    </p:spTree>
    <p:extLst>
      <p:ext uri="{BB962C8B-B14F-4D97-AF65-F5344CB8AC3E}">
        <p14:creationId xmlns:p14="http://schemas.microsoft.com/office/powerpoint/2010/main" val="21621070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65E7B-FE97-A3F6-0567-84CC911E8421}"/>
              </a:ext>
            </a:extLst>
          </p:cNvPr>
          <p:cNvSpPr txBox="1">
            <a:spLocks/>
          </p:cNvSpPr>
          <p:nvPr/>
        </p:nvSpPr>
        <p:spPr>
          <a:xfrm>
            <a:off x="-4407" y="602851"/>
            <a:ext cx="12192000" cy="91263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a:solidFill>
                  <a:schemeClr val="bg1"/>
                </a:solidFill>
                <a:latin typeface="Calibri "/>
              </a:rPr>
              <a:t>The Children Came Back</a:t>
            </a:r>
            <a:endParaRPr lang="en-AU" sz="3600" b="1">
              <a:solidFill>
                <a:schemeClr val="bg1"/>
              </a:solidFill>
              <a:latin typeface="Calibri "/>
            </a:endParaRPr>
          </a:p>
        </p:txBody>
      </p:sp>
      <p:sp>
        <p:nvSpPr>
          <p:cNvPr id="3" name="Content Placeholder 2">
            <a:extLst>
              <a:ext uri="{FF2B5EF4-FFF2-40B4-BE49-F238E27FC236}">
                <a16:creationId xmlns:a16="http://schemas.microsoft.com/office/drawing/2014/main" id="{3F2F218D-85B2-BBD6-4009-F544EF33B28D}"/>
              </a:ext>
            </a:extLst>
          </p:cNvPr>
          <p:cNvSpPr txBox="1">
            <a:spLocks/>
          </p:cNvSpPr>
          <p:nvPr/>
        </p:nvSpPr>
        <p:spPr>
          <a:xfrm>
            <a:off x="637886" y="1618248"/>
            <a:ext cx="10864303" cy="5039050"/>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300">
                <a:solidFill>
                  <a:schemeClr val="bg1"/>
                </a:solidFill>
                <a:cs typeface="Calibri"/>
              </a:rPr>
              <a:t>In pairs, choose one of the video from either:</a:t>
            </a:r>
            <a:br>
              <a:rPr lang="en-US" sz="2300">
                <a:solidFill>
                  <a:schemeClr val="bg1"/>
                </a:solidFill>
                <a:cs typeface="Calibri"/>
              </a:rPr>
            </a:br>
            <a:endParaRPr lang="en-US" sz="2300">
              <a:solidFill>
                <a:schemeClr val="bg1"/>
              </a:solidFill>
              <a:ea typeface="Calibri"/>
              <a:cs typeface="Calibri"/>
            </a:endParaRPr>
          </a:p>
          <a:p>
            <a:pPr marL="0" indent="0" algn="ctr">
              <a:lnSpc>
                <a:spcPct val="100000"/>
              </a:lnSpc>
              <a:buNone/>
            </a:pPr>
            <a:r>
              <a:rPr lang="en-US" sz="2300">
                <a:solidFill>
                  <a:schemeClr val="bg1"/>
                </a:solidFill>
                <a:cs typeface="Calibri"/>
                <a:hlinkClick r:id="rId3">
                  <a:extLst>
                    <a:ext uri="{A12FA001-AC4F-418D-AE19-62706E023703}">
                      <ahyp:hlinkClr xmlns:ahyp="http://schemas.microsoft.com/office/drawing/2018/hyperlinkcolor" val="tx"/>
                    </a:ext>
                  </a:extLst>
                </a:hlinkClick>
              </a:rPr>
              <a:t>Brian</a:t>
            </a:r>
            <a:r>
              <a:rPr lang="en-US" sz="2300">
                <a:solidFill>
                  <a:schemeClr val="bg1"/>
                </a:solidFill>
                <a:cs typeface="Calibri"/>
              </a:rPr>
              <a:t>                                  or                                    </a:t>
            </a:r>
            <a:r>
              <a:rPr lang="en-US" sz="2300">
                <a:solidFill>
                  <a:schemeClr val="bg1"/>
                </a:solidFill>
                <a:cs typeface="Calibri"/>
                <a:hlinkClick r:id="rId4">
                  <a:extLst>
                    <a:ext uri="{A12FA001-AC4F-418D-AE19-62706E023703}">
                      <ahyp:hlinkClr xmlns:ahyp="http://schemas.microsoft.com/office/drawing/2018/hyperlinkcolor" val="tx"/>
                    </a:ext>
                  </a:extLst>
                </a:hlinkClick>
              </a:rPr>
              <a:t>Joyce</a:t>
            </a:r>
            <a:endParaRPr lang="en-US" sz="2300">
              <a:solidFill>
                <a:schemeClr val="bg1"/>
              </a:solidFill>
              <a:ea typeface="Calibri"/>
              <a:cs typeface="Calibri"/>
            </a:endParaRPr>
          </a:p>
          <a:p>
            <a:pPr marL="0" indent="0" algn="ctr">
              <a:lnSpc>
                <a:spcPct val="100000"/>
              </a:lnSpc>
              <a:buNone/>
            </a:pPr>
            <a:endParaRPr lang="en-US" sz="2300">
              <a:solidFill>
                <a:schemeClr val="bg1"/>
              </a:solidFill>
              <a:cs typeface="Calibri"/>
            </a:endParaRPr>
          </a:p>
          <a:p>
            <a:pPr algn="ctr">
              <a:lnSpc>
                <a:spcPct val="100000"/>
              </a:lnSpc>
            </a:pPr>
            <a:endParaRPr lang="en-US" sz="2300">
              <a:solidFill>
                <a:schemeClr val="bg1"/>
              </a:solidFill>
              <a:cs typeface="Calibri"/>
            </a:endParaRPr>
          </a:p>
        </p:txBody>
      </p:sp>
      <p:pic>
        <p:nvPicPr>
          <p:cNvPr id="4" name="Picture 3" descr="A person with grey hair and a blue shirt&#10;&#10;Description automatically generated">
            <a:extLst>
              <a:ext uri="{FF2B5EF4-FFF2-40B4-BE49-F238E27FC236}">
                <a16:creationId xmlns:a16="http://schemas.microsoft.com/office/drawing/2014/main" id="{B59E5531-A582-B14C-4FF6-A5335008E9AB}"/>
              </a:ext>
            </a:extLst>
          </p:cNvPr>
          <p:cNvPicPr>
            <a:picLocks noChangeAspect="1"/>
          </p:cNvPicPr>
          <p:nvPr/>
        </p:nvPicPr>
        <p:blipFill rotWithShape="1">
          <a:blip r:embed="rId5"/>
          <a:srcRect r="-200" b="1673"/>
          <a:stretch/>
        </p:blipFill>
        <p:spPr>
          <a:xfrm>
            <a:off x="1055915" y="2850467"/>
            <a:ext cx="4441392" cy="2455493"/>
          </a:xfrm>
          <a:prstGeom prst="rect">
            <a:avLst/>
          </a:prstGeom>
        </p:spPr>
      </p:pic>
      <p:pic>
        <p:nvPicPr>
          <p:cNvPr id="5" name="Picture 4" descr="A person sitting at a table&#10;&#10;Description automatically generated">
            <a:extLst>
              <a:ext uri="{FF2B5EF4-FFF2-40B4-BE49-F238E27FC236}">
                <a16:creationId xmlns:a16="http://schemas.microsoft.com/office/drawing/2014/main" id="{DA8C8573-70E9-977D-4D0F-E5A6F13ED377}"/>
              </a:ext>
            </a:extLst>
          </p:cNvPr>
          <p:cNvPicPr>
            <a:picLocks noChangeAspect="1"/>
          </p:cNvPicPr>
          <p:nvPr/>
        </p:nvPicPr>
        <p:blipFill>
          <a:blip r:embed="rId6"/>
          <a:stretch>
            <a:fillRect/>
          </a:stretch>
        </p:blipFill>
        <p:spPr>
          <a:xfrm>
            <a:off x="6542314" y="2848513"/>
            <a:ext cx="4441372" cy="2467259"/>
          </a:xfrm>
          <a:prstGeom prst="rect">
            <a:avLst/>
          </a:prstGeom>
        </p:spPr>
      </p:pic>
      <p:sp>
        <p:nvSpPr>
          <p:cNvPr id="6" name="Content Placeholder 2">
            <a:extLst>
              <a:ext uri="{FF2B5EF4-FFF2-40B4-BE49-F238E27FC236}">
                <a16:creationId xmlns:a16="http://schemas.microsoft.com/office/drawing/2014/main" id="{3923C753-AB10-A123-62F0-C7B94DB1C6D7}"/>
              </a:ext>
            </a:extLst>
          </p:cNvPr>
          <p:cNvSpPr txBox="1">
            <a:spLocks/>
          </p:cNvSpPr>
          <p:nvPr/>
        </p:nvSpPr>
        <p:spPr>
          <a:xfrm>
            <a:off x="1012514" y="5211701"/>
            <a:ext cx="10385332" cy="1035657"/>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sz="2300">
                <a:solidFill>
                  <a:schemeClr val="bg1"/>
                </a:solidFill>
                <a:ea typeface="Calibri"/>
                <a:cs typeface="Calibri"/>
              </a:rPr>
              <a:t>Discuss</a:t>
            </a:r>
            <a:r>
              <a:rPr lang="en-US" sz="2300">
                <a:solidFill>
                  <a:schemeClr val="bg1"/>
                </a:solidFill>
              </a:rPr>
              <a:t> your feelings and thoughts after watching the video.</a:t>
            </a:r>
            <a:endParaRPr lang="en-US" sz="2300">
              <a:solidFill>
                <a:schemeClr val="bg1"/>
              </a:solidFill>
              <a:cs typeface="Calibri" panose="020F0502020204030204"/>
            </a:endParaRPr>
          </a:p>
          <a:p>
            <a:pPr algn="ctr">
              <a:lnSpc>
                <a:spcPct val="100000"/>
              </a:lnSpc>
            </a:pPr>
            <a:r>
              <a:rPr lang="en-US" sz="2300">
                <a:solidFill>
                  <a:schemeClr val="bg1"/>
                </a:solidFill>
              </a:rPr>
              <a:t>Write down the main ideas addressed in Brian’s or Joyce’s video.</a:t>
            </a:r>
            <a:endParaRPr lang="en-US" sz="2300">
              <a:solidFill>
                <a:schemeClr val="bg1"/>
              </a:solidFill>
              <a:cs typeface="Calibri"/>
            </a:endParaRPr>
          </a:p>
        </p:txBody>
      </p:sp>
    </p:spTree>
    <p:extLst>
      <p:ext uri="{BB962C8B-B14F-4D97-AF65-F5344CB8AC3E}">
        <p14:creationId xmlns:p14="http://schemas.microsoft.com/office/powerpoint/2010/main" val="3495077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CC163-39FC-7068-FF00-480F9B8E0BDE}"/>
              </a:ext>
            </a:extLst>
          </p:cNvPr>
          <p:cNvSpPr txBox="1">
            <a:spLocks/>
          </p:cNvSpPr>
          <p:nvPr/>
        </p:nvSpPr>
        <p:spPr>
          <a:xfrm>
            <a:off x="4358" y="806051"/>
            <a:ext cx="12189853" cy="912632"/>
          </a:xfrm>
          <a:prstGeom prst="rect">
            <a:avLst/>
          </a:prstGeom>
        </p:spPr>
        <p:txBody>
          <a:bodyPr vert="horz" lIns="91440" tIns="45720" rIns="91440" bIns="45720" rtlCol="0" anchor="ctr">
            <a:normAutofit fontScale="925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a:solidFill>
                  <a:schemeClr val="bg1"/>
                </a:solidFill>
                <a:latin typeface="Calibri "/>
              </a:rPr>
              <a:t>The Children Came Back </a:t>
            </a:r>
            <a:br>
              <a:rPr lang="en-US" sz="3600" b="1">
                <a:solidFill>
                  <a:schemeClr val="bg1"/>
                </a:solidFill>
                <a:latin typeface="Calibri "/>
              </a:rPr>
            </a:br>
            <a:r>
              <a:rPr lang="en-US" sz="3600" b="1">
                <a:solidFill>
                  <a:schemeClr val="bg1"/>
                </a:solidFill>
                <a:latin typeface="Calibri "/>
              </a:rPr>
              <a:t>by Briggs feat. </a:t>
            </a:r>
            <a:r>
              <a:rPr lang="en-US" sz="3600" b="1" err="1">
                <a:solidFill>
                  <a:schemeClr val="bg1"/>
                </a:solidFill>
                <a:latin typeface="Calibri "/>
              </a:rPr>
              <a:t>Gurrumul</a:t>
            </a:r>
            <a:r>
              <a:rPr lang="en-US" sz="3600" b="1">
                <a:solidFill>
                  <a:schemeClr val="bg1"/>
                </a:solidFill>
                <a:latin typeface="Calibri "/>
              </a:rPr>
              <a:t> and Dewayne </a:t>
            </a:r>
            <a:r>
              <a:rPr lang="en-US" sz="3600" b="1" err="1">
                <a:solidFill>
                  <a:schemeClr val="bg1"/>
                </a:solidFill>
                <a:latin typeface="Calibri "/>
              </a:rPr>
              <a:t>Everettsmith</a:t>
            </a:r>
            <a:endParaRPr lang="en-AU" sz="3600" b="1" err="1">
              <a:solidFill>
                <a:schemeClr val="bg1"/>
              </a:solidFill>
              <a:latin typeface="Calibri "/>
            </a:endParaRPr>
          </a:p>
        </p:txBody>
      </p:sp>
      <p:pic>
        <p:nvPicPr>
          <p:cNvPr id="3" name="Online Media 2" title="Briggs - The Children Came Back ft. Gurrumul &amp; Dewayne Everettsmith (Official Video)">
            <a:hlinkClick r:id="" action="ppaction://media"/>
            <a:extLst>
              <a:ext uri="{FF2B5EF4-FFF2-40B4-BE49-F238E27FC236}">
                <a16:creationId xmlns:a16="http://schemas.microsoft.com/office/drawing/2014/main" id="{1C75118E-ABE4-2291-4EC0-B04DD98D8687}"/>
              </a:ext>
            </a:extLst>
          </p:cNvPr>
          <p:cNvPicPr>
            <a:picLocks noRot="1" noChangeAspect="1"/>
          </p:cNvPicPr>
          <p:nvPr>
            <a:videoFile r:link="rId1"/>
          </p:nvPr>
        </p:nvPicPr>
        <p:blipFill>
          <a:blip r:embed="rId4"/>
          <a:stretch>
            <a:fillRect/>
          </a:stretch>
        </p:blipFill>
        <p:spPr>
          <a:xfrm>
            <a:off x="2207295" y="2013844"/>
            <a:ext cx="7777407" cy="4504563"/>
          </a:xfrm>
          <a:prstGeom prst="rect">
            <a:avLst/>
          </a:prstGeom>
        </p:spPr>
      </p:pic>
    </p:spTree>
    <p:extLst>
      <p:ext uri="{BB962C8B-B14F-4D97-AF65-F5344CB8AC3E}">
        <p14:creationId xmlns:p14="http://schemas.microsoft.com/office/powerpoint/2010/main" val="4035271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A72F0-1E62-79C1-9F4F-D28BC21A1EFA}"/>
              </a:ext>
            </a:extLst>
          </p:cNvPr>
          <p:cNvSpPr txBox="1">
            <a:spLocks/>
          </p:cNvSpPr>
          <p:nvPr/>
        </p:nvSpPr>
        <p:spPr>
          <a:xfrm>
            <a:off x="744893" y="945751"/>
            <a:ext cx="10515600" cy="91263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a:solidFill>
                  <a:schemeClr val="bg1"/>
                </a:solidFill>
                <a:latin typeface="Calibri "/>
              </a:rPr>
              <a:t>The Children Came Back</a:t>
            </a:r>
            <a:endParaRPr lang="en-AU" sz="3600" b="1">
              <a:solidFill>
                <a:schemeClr val="bg1"/>
              </a:solidFill>
              <a:latin typeface="Calibri "/>
            </a:endParaRPr>
          </a:p>
        </p:txBody>
      </p:sp>
      <p:sp>
        <p:nvSpPr>
          <p:cNvPr id="3" name="Content Placeholder 2">
            <a:extLst>
              <a:ext uri="{FF2B5EF4-FFF2-40B4-BE49-F238E27FC236}">
                <a16:creationId xmlns:a16="http://schemas.microsoft.com/office/drawing/2014/main" id="{D75275B1-EBAC-4BA0-B29F-19DDA40CC11F}"/>
              </a:ext>
            </a:extLst>
          </p:cNvPr>
          <p:cNvSpPr txBox="1">
            <a:spLocks/>
          </p:cNvSpPr>
          <p:nvPr/>
        </p:nvSpPr>
        <p:spPr>
          <a:xfrm>
            <a:off x="5399766" y="2454354"/>
            <a:ext cx="6367266" cy="2939644"/>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1"/>
            <a:r>
              <a:rPr lang="en-US" sz="2600">
                <a:solidFill>
                  <a:schemeClr val="bg1"/>
                </a:solidFill>
              </a:rPr>
              <a:t>In your pairs, write down</a:t>
            </a:r>
            <a:r>
              <a:rPr lang="en-US" sz="2600" b="1">
                <a:solidFill>
                  <a:schemeClr val="bg1"/>
                </a:solidFill>
              </a:rPr>
              <a:t> </a:t>
            </a:r>
            <a:r>
              <a:rPr lang="en-US" sz="2600">
                <a:solidFill>
                  <a:schemeClr val="bg1"/>
                </a:solidFill>
              </a:rPr>
              <a:t>the </a:t>
            </a:r>
            <a:r>
              <a:rPr lang="en-US" sz="2600" b="1">
                <a:solidFill>
                  <a:schemeClr val="bg1"/>
                </a:solidFill>
              </a:rPr>
              <a:t>main ideas</a:t>
            </a:r>
            <a:r>
              <a:rPr lang="en-US" sz="2600">
                <a:solidFill>
                  <a:schemeClr val="bg1"/>
                </a:solidFill>
              </a:rPr>
              <a:t> and your </a:t>
            </a:r>
            <a:r>
              <a:rPr lang="en-US" sz="2600" b="1">
                <a:solidFill>
                  <a:schemeClr val="bg1"/>
                </a:solidFill>
              </a:rPr>
              <a:t>thoughts</a:t>
            </a:r>
            <a:r>
              <a:rPr lang="en-US" sz="2600">
                <a:solidFill>
                  <a:schemeClr val="bg1"/>
                </a:solidFill>
              </a:rPr>
              <a:t> and </a:t>
            </a:r>
            <a:r>
              <a:rPr lang="en-US" sz="2600" b="1">
                <a:solidFill>
                  <a:schemeClr val="bg1"/>
                </a:solidFill>
              </a:rPr>
              <a:t>feelings</a:t>
            </a:r>
            <a:r>
              <a:rPr lang="en-US" sz="2600">
                <a:solidFill>
                  <a:schemeClr val="bg1"/>
                </a:solidFill>
              </a:rPr>
              <a:t> about The Children Came Back</a:t>
            </a:r>
          </a:p>
          <a:p>
            <a:pPr lvl="1"/>
            <a:endParaRPr lang="en-US" sz="2600">
              <a:solidFill>
                <a:schemeClr val="bg1"/>
              </a:solidFill>
            </a:endParaRPr>
          </a:p>
          <a:p>
            <a:pPr lvl="1"/>
            <a:r>
              <a:rPr lang="en-US" sz="2600">
                <a:solidFill>
                  <a:schemeClr val="bg1"/>
                </a:solidFill>
              </a:rPr>
              <a:t>Find</a:t>
            </a:r>
            <a:r>
              <a:rPr lang="en-US" sz="2600">
                <a:solidFill>
                  <a:schemeClr val="bg1"/>
                </a:solidFill>
                <a:cs typeface="Calibri" panose="020F0502020204030204"/>
              </a:rPr>
              <a:t> another pair and discuss your notes with each other, picking one or two key ideas to share with the class</a:t>
            </a:r>
            <a:endParaRPr lang="en-US" sz="2600">
              <a:solidFill>
                <a:schemeClr val="bg1"/>
              </a:solidFill>
              <a:ea typeface="Calibri" panose="020F0502020204030204"/>
              <a:cs typeface="Calibri" panose="020F0502020204030204"/>
            </a:endParaRPr>
          </a:p>
        </p:txBody>
      </p:sp>
      <p:pic>
        <p:nvPicPr>
          <p:cNvPr id="4" name="Picture 3" descr="A group of people walking on grass&#10;&#10;Description automatically generated">
            <a:extLst>
              <a:ext uri="{FF2B5EF4-FFF2-40B4-BE49-F238E27FC236}">
                <a16:creationId xmlns:a16="http://schemas.microsoft.com/office/drawing/2014/main" id="{BBAEB3B8-290A-A06C-3E30-117BFDAAA202}"/>
              </a:ext>
            </a:extLst>
          </p:cNvPr>
          <p:cNvPicPr>
            <a:picLocks noChangeAspect="1"/>
          </p:cNvPicPr>
          <p:nvPr/>
        </p:nvPicPr>
        <p:blipFill>
          <a:blip r:embed="rId3"/>
          <a:stretch>
            <a:fillRect/>
          </a:stretch>
        </p:blipFill>
        <p:spPr>
          <a:xfrm>
            <a:off x="236034" y="2345126"/>
            <a:ext cx="5345151" cy="3180652"/>
          </a:xfrm>
          <a:prstGeom prst="rect">
            <a:avLst/>
          </a:prstGeom>
        </p:spPr>
      </p:pic>
    </p:spTree>
    <p:extLst>
      <p:ext uri="{BB962C8B-B14F-4D97-AF65-F5344CB8AC3E}">
        <p14:creationId xmlns:p14="http://schemas.microsoft.com/office/powerpoint/2010/main" val="2712561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7962C-9582-A12E-B063-EDCD31A5F396}"/>
              </a:ext>
            </a:extLst>
          </p:cNvPr>
          <p:cNvSpPr txBox="1">
            <a:spLocks/>
          </p:cNvSpPr>
          <p:nvPr/>
        </p:nvSpPr>
        <p:spPr>
          <a:xfrm>
            <a:off x="6091593" y="945751"/>
            <a:ext cx="5168900" cy="91263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a:solidFill>
                  <a:schemeClr val="bg1"/>
                </a:solidFill>
                <a:latin typeface="Calibri "/>
              </a:rPr>
              <a:t>The Children Came Back</a:t>
            </a:r>
            <a:endParaRPr lang="en-AU" sz="3600" b="1">
              <a:solidFill>
                <a:schemeClr val="bg1"/>
              </a:solidFill>
              <a:latin typeface="Calibri "/>
            </a:endParaRPr>
          </a:p>
        </p:txBody>
      </p:sp>
      <p:sp>
        <p:nvSpPr>
          <p:cNvPr id="3" name="Content Placeholder 2">
            <a:extLst>
              <a:ext uri="{FF2B5EF4-FFF2-40B4-BE49-F238E27FC236}">
                <a16:creationId xmlns:a16="http://schemas.microsoft.com/office/drawing/2014/main" id="{C5644755-DEEB-DD0F-E82E-B2FD1E33D8C7}"/>
              </a:ext>
            </a:extLst>
          </p:cNvPr>
          <p:cNvSpPr txBox="1">
            <a:spLocks/>
          </p:cNvSpPr>
          <p:nvPr/>
        </p:nvSpPr>
        <p:spPr>
          <a:xfrm>
            <a:off x="5406116" y="2194004"/>
            <a:ext cx="6214866" cy="3923894"/>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14400" lvl="1" indent="-457200">
              <a:lnSpc>
                <a:spcPct val="100000"/>
              </a:lnSpc>
              <a:spcBef>
                <a:spcPts val="800"/>
              </a:spcBef>
              <a:spcAft>
                <a:spcPts val="800"/>
              </a:spcAft>
              <a:buAutoNum type="arabicPeriod"/>
            </a:pPr>
            <a:r>
              <a:rPr lang="en-US" sz="2400">
                <a:solidFill>
                  <a:schemeClr val="bg1"/>
                </a:solidFill>
              </a:rPr>
              <a:t>What are the main messages coming through from each text?</a:t>
            </a:r>
            <a:endParaRPr lang="en-US" sz="2400">
              <a:solidFill>
                <a:schemeClr val="bg1"/>
              </a:solidFill>
              <a:ea typeface="Calibri" panose="020F0502020204030204"/>
              <a:cs typeface="Calibri" panose="020F0502020204030204"/>
            </a:endParaRPr>
          </a:p>
          <a:p>
            <a:pPr marL="914400" lvl="1" indent="-457200">
              <a:lnSpc>
                <a:spcPct val="100000"/>
              </a:lnSpc>
              <a:spcBef>
                <a:spcPts val="800"/>
              </a:spcBef>
              <a:spcAft>
                <a:spcPts val="800"/>
              </a:spcAft>
              <a:buAutoNum type="arabicPeriod"/>
            </a:pPr>
            <a:r>
              <a:rPr lang="en-US" sz="2400">
                <a:solidFill>
                  <a:schemeClr val="bg1"/>
                </a:solidFill>
                <a:cs typeface="Calibri" panose="020F0502020204030204"/>
              </a:rPr>
              <a:t>What similarities did you find?</a:t>
            </a:r>
            <a:endParaRPr lang="en-US" sz="2400">
              <a:solidFill>
                <a:schemeClr val="bg1"/>
              </a:solidFill>
              <a:ea typeface="Calibri" panose="020F0502020204030204"/>
              <a:cs typeface="Calibri" panose="020F0502020204030204"/>
            </a:endParaRPr>
          </a:p>
          <a:p>
            <a:pPr marL="914400" lvl="1" indent="-457200">
              <a:lnSpc>
                <a:spcPct val="100000"/>
              </a:lnSpc>
              <a:spcBef>
                <a:spcPts val="800"/>
              </a:spcBef>
              <a:spcAft>
                <a:spcPts val="800"/>
              </a:spcAft>
              <a:buAutoNum type="arabicPeriod"/>
            </a:pPr>
            <a:r>
              <a:rPr lang="en-US" sz="2400">
                <a:solidFill>
                  <a:schemeClr val="bg1"/>
                </a:solidFill>
                <a:cs typeface="Calibri" panose="020F0502020204030204"/>
              </a:rPr>
              <a:t>What differences did you find?</a:t>
            </a:r>
            <a:endParaRPr lang="en-US" sz="2400">
              <a:solidFill>
                <a:schemeClr val="bg1"/>
              </a:solidFill>
              <a:ea typeface="Calibri" panose="020F0502020204030204"/>
              <a:cs typeface="Calibri" panose="020F0502020204030204"/>
            </a:endParaRPr>
          </a:p>
          <a:p>
            <a:pPr marL="914400" lvl="1" indent="-457200">
              <a:lnSpc>
                <a:spcPct val="100000"/>
              </a:lnSpc>
              <a:spcBef>
                <a:spcPts val="800"/>
              </a:spcBef>
              <a:spcAft>
                <a:spcPts val="800"/>
              </a:spcAft>
              <a:buAutoNum type="arabicPeriod"/>
            </a:pPr>
            <a:r>
              <a:rPr lang="en-US" sz="2400">
                <a:solidFill>
                  <a:schemeClr val="bg1"/>
                </a:solidFill>
                <a:cs typeface="Calibri" panose="020F0502020204030204"/>
              </a:rPr>
              <a:t>How do these stories link to the concept of 'resilience'?</a:t>
            </a:r>
            <a:endParaRPr lang="en-US" sz="2400">
              <a:solidFill>
                <a:schemeClr val="bg1"/>
              </a:solidFill>
              <a:ea typeface="Calibri" panose="020F0502020204030204"/>
              <a:cs typeface="Calibri" panose="020F0502020204030204"/>
            </a:endParaRPr>
          </a:p>
          <a:p>
            <a:pPr marL="914400" lvl="1" indent="-457200">
              <a:lnSpc>
                <a:spcPct val="100000"/>
              </a:lnSpc>
              <a:spcBef>
                <a:spcPts val="800"/>
              </a:spcBef>
              <a:spcAft>
                <a:spcPts val="800"/>
              </a:spcAft>
              <a:buAutoNum type="arabicPeriod"/>
            </a:pPr>
            <a:r>
              <a:rPr lang="en-US" sz="2400">
                <a:solidFill>
                  <a:schemeClr val="bg1"/>
                </a:solidFill>
                <a:cs typeface="Calibri" panose="020F0502020204030204"/>
              </a:rPr>
              <a:t>Why is it important to share these stories and songs?</a:t>
            </a:r>
            <a:endParaRPr lang="en-US" sz="2400">
              <a:solidFill>
                <a:schemeClr val="bg1"/>
              </a:solidFill>
              <a:ea typeface="Calibri" panose="020F0502020204030204"/>
              <a:cs typeface="Calibri" panose="020F0502020204030204"/>
            </a:endParaRPr>
          </a:p>
          <a:p>
            <a:pPr marL="457200" lvl="1" indent="0">
              <a:lnSpc>
                <a:spcPct val="100000"/>
              </a:lnSpc>
              <a:buNone/>
            </a:pPr>
            <a:endParaRPr lang="en-US" sz="2400">
              <a:solidFill>
                <a:schemeClr val="bg1"/>
              </a:solidFill>
              <a:cs typeface="Calibri" panose="020F0502020204030204"/>
            </a:endParaRPr>
          </a:p>
          <a:p>
            <a:pPr marL="457200" lvl="1" indent="0">
              <a:lnSpc>
                <a:spcPct val="100000"/>
              </a:lnSpc>
              <a:buNone/>
            </a:pPr>
            <a:endParaRPr lang="en-US" sz="2400">
              <a:solidFill>
                <a:schemeClr val="bg1"/>
              </a:solidFill>
              <a:cs typeface="Calibri" panose="020F0502020204030204"/>
            </a:endParaRPr>
          </a:p>
        </p:txBody>
      </p:sp>
      <p:pic>
        <p:nvPicPr>
          <p:cNvPr id="4" name="Picture 3" descr="A group of people walking on grass&#10;&#10;Description automatically generated">
            <a:extLst>
              <a:ext uri="{FF2B5EF4-FFF2-40B4-BE49-F238E27FC236}">
                <a16:creationId xmlns:a16="http://schemas.microsoft.com/office/drawing/2014/main" id="{D762E0C4-604E-B5F7-D4D7-8B709629AF28}"/>
              </a:ext>
            </a:extLst>
          </p:cNvPr>
          <p:cNvPicPr>
            <a:picLocks noChangeAspect="1"/>
          </p:cNvPicPr>
          <p:nvPr/>
        </p:nvPicPr>
        <p:blipFill>
          <a:blip r:embed="rId3"/>
          <a:stretch>
            <a:fillRect/>
          </a:stretch>
        </p:blipFill>
        <p:spPr>
          <a:xfrm>
            <a:off x="98451" y="1001043"/>
            <a:ext cx="2921569" cy="1730736"/>
          </a:xfrm>
          <a:prstGeom prst="rect">
            <a:avLst/>
          </a:prstGeom>
        </p:spPr>
      </p:pic>
      <p:pic>
        <p:nvPicPr>
          <p:cNvPr id="5" name="Picture 4" descr="A person with grey hair and a blue shirt&#10;&#10;Description automatically generated">
            <a:extLst>
              <a:ext uri="{FF2B5EF4-FFF2-40B4-BE49-F238E27FC236}">
                <a16:creationId xmlns:a16="http://schemas.microsoft.com/office/drawing/2014/main" id="{E2FF2629-16F6-25B7-1704-97C6B784EFEB}"/>
              </a:ext>
            </a:extLst>
          </p:cNvPr>
          <p:cNvPicPr>
            <a:picLocks noChangeAspect="1"/>
          </p:cNvPicPr>
          <p:nvPr/>
        </p:nvPicPr>
        <p:blipFill rotWithShape="1">
          <a:blip r:embed="rId4"/>
          <a:srcRect r="-200" b="1673"/>
          <a:stretch/>
        </p:blipFill>
        <p:spPr>
          <a:xfrm>
            <a:off x="2272998" y="2405968"/>
            <a:ext cx="2779809" cy="1534743"/>
          </a:xfrm>
          <a:prstGeom prst="rect">
            <a:avLst/>
          </a:prstGeom>
        </p:spPr>
      </p:pic>
      <p:pic>
        <p:nvPicPr>
          <p:cNvPr id="6" name="Picture 5" descr="A person sitting at a table&#10;&#10;Description automatically generated">
            <a:extLst>
              <a:ext uri="{FF2B5EF4-FFF2-40B4-BE49-F238E27FC236}">
                <a16:creationId xmlns:a16="http://schemas.microsoft.com/office/drawing/2014/main" id="{0BE6BAAC-2E5F-E7D7-F04F-5F54022681BA}"/>
              </a:ext>
            </a:extLst>
          </p:cNvPr>
          <p:cNvPicPr>
            <a:picLocks noChangeAspect="1"/>
          </p:cNvPicPr>
          <p:nvPr/>
        </p:nvPicPr>
        <p:blipFill>
          <a:blip r:embed="rId5"/>
          <a:stretch>
            <a:fillRect/>
          </a:stretch>
        </p:blipFill>
        <p:spPr>
          <a:xfrm>
            <a:off x="97064" y="3578763"/>
            <a:ext cx="2875039" cy="1599426"/>
          </a:xfrm>
          <a:prstGeom prst="rect">
            <a:avLst/>
          </a:prstGeom>
        </p:spPr>
      </p:pic>
      <p:pic>
        <p:nvPicPr>
          <p:cNvPr id="7" name="Picture 6" descr="A person in a hat&#10;&#10;Description automatically generated">
            <a:extLst>
              <a:ext uri="{FF2B5EF4-FFF2-40B4-BE49-F238E27FC236}">
                <a16:creationId xmlns:a16="http://schemas.microsoft.com/office/drawing/2014/main" id="{FD958E49-7270-AAAE-FB2C-06CA55110DEF}"/>
              </a:ext>
            </a:extLst>
          </p:cNvPr>
          <p:cNvPicPr>
            <a:picLocks noChangeAspect="1"/>
          </p:cNvPicPr>
          <p:nvPr/>
        </p:nvPicPr>
        <p:blipFill>
          <a:blip r:embed="rId6"/>
          <a:stretch>
            <a:fillRect/>
          </a:stretch>
        </p:blipFill>
        <p:spPr>
          <a:xfrm>
            <a:off x="2154795" y="5005502"/>
            <a:ext cx="2789686" cy="1571049"/>
          </a:xfrm>
          <a:prstGeom prst="rect">
            <a:avLst/>
          </a:prstGeom>
        </p:spPr>
      </p:pic>
    </p:spTree>
    <p:extLst>
      <p:ext uri="{BB962C8B-B14F-4D97-AF65-F5344CB8AC3E}">
        <p14:creationId xmlns:p14="http://schemas.microsoft.com/office/powerpoint/2010/main" val="4034643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ack background with a black square&#10;&#10;Description automatically generated with medium confidence">
            <a:extLst>
              <a:ext uri="{FF2B5EF4-FFF2-40B4-BE49-F238E27FC236}">
                <a16:creationId xmlns:a16="http://schemas.microsoft.com/office/drawing/2014/main" id="{2E3C6D6D-C3D5-C761-1D6D-E7A7660B7DBF}"/>
              </a:ext>
            </a:extLst>
          </p:cNvPr>
          <p:cNvPicPr>
            <a:picLocks noChangeAspect="1"/>
          </p:cNvPicPr>
          <p:nvPr/>
        </p:nvPicPr>
        <p:blipFill>
          <a:blip r:embed="rId3"/>
          <a:stretch>
            <a:fillRect/>
          </a:stretch>
        </p:blipFill>
        <p:spPr>
          <a:xfrm>
            <a:off x="3817257" y="1710524"/>
            <a:ext cx="4363961" cy="4477142"/>
          </a:xfrm>
          <a:prstGeom prst="rect">
            <a:avLst/>
          </a:prstGeom>
        </p:spPr>
      </p:pic>
      <p:sp>
        <p:nvSpPr>
          <p:cNvPr id="2" name="Title 1">
            <a:extLst>
              <a:ext uri="{FF2B5EF4-FFF2-40B4-BE49-F238E27FC236}">
                <a16:creationId xmlns:a16="http://schemas.microsoft.com/office/drawing/2014/main" id="{299C3B25-CA04-3CEE-64EF-9B8C40975699}"/>
              </a:ext>
            </a:extLst>
          </p:cNvPr>
          <p:cNvSpPr txBox="1">
            <a:spLocks/>
          </p:cNvSpPr>
          <p:nvPr/>
        </p:nvSpPr>
        <p:spPr>
          <a:xfrm>
            <a:off x="744893" y="945751"/>
            <a:ext cx="10515600" cy="91263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a:solidFill>
                  <a:schemeClr val="bg1"/>
                </a:solidFill>
                <a:latin typeface="Calibri "/>
              </a:rPr>
              <a:t>Yarning Circle</a:t>
            </a:r>
            <a:endParaRPr lang="en-AU" sz="3600" b="1">
              <a:solidFill>
                <a:schemeClr val="bg1"/>
              </a:solidFill>
              <a:latin typeface="Calibri "/>
            </a:endParaRPr>
          </a:p>
        </p:txBody>
      </p:sp>
      <p:sp>
        <p:nvSpPr>
          <p:cNvPr id="3" name="Content Placeholder 2">
            <a:extLst>
              <a:ext uri="{FF2B5EF4-FFF2-40B4-BE49-F238E27FC236}">
                <a16:creationId xmlns:a16="http://schemas.microsoft.com/office/drawing/2014/main" id="{735B9C61-0C78-6EC5-638D-511E81889A94}"/>
              </a:ext>
            </a:extLst>
          </p:cNvPr>
          <p:cNvSpPr txBox="1">
            <a:spLocks/>
          </p:cNvSpPr>
          <p:nvPr/>
        </p:nvSpPr>
        <p:spPr>
          <a:xfrm>
            <a:off x="637886" y="1961148"/>
            <a:ext cx="4990553" cy="4282898"/>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lnSpc>
                <a:spcPct val="100000"/>
              </a:lnSpc>
              <a:buNone/>
            </a:pPr>
            <a:r>
              <a:rPr lang="en-US" sz="2600">
                <a:solidFill>
                  <a:schemeClr val="bg1"/>
                </a:solidFill>
                <a:cs typeface="Calibri"/>
              </a:rPr>
              <a:t>Reflection:</a:t>
            </a:r>
            <a:endParaRPr lang="en-US" sz="2600" b="1">
              <a:solidFill>
                <a:schemeClr val="bg1"/>
              </a:solidFill>
              <a:cs typeface="Calibri"/>
            </a:endParaRPr>
          </a:p>
          <a:p>
            <a:pPr marL="0" indent="0" algn="ctr">
              <a:lnSpc>
                <a:spcPct val="100000"/>
              </a:lnSpc>
              <a:buNone/>
            </a:pPr>
            <a:endParaRPr lang="en-US" sz="2600">
              <a:solidFill>
                <a:schemeClr val="bg1"/>
              </a:solidFill>
              <a:cs typeface="Calibri"/>
            </a:endParaRPr>
          </a:p>
          <a:p>
            <a:pPr marL="0" indent="0" algn="ctr">
              <a:lnSpc>
                <a:spcPct val="100000"/>
              </a:lnSpc>
              <a:buNone/>
            </a:pPr>
            <a:r>
              <a:rPr lang="en-US" sz="2600">
                <a:solidFill>
                  <a:schemeClr val="bg1"/>
                </a:solidFill>
                <a:cs typeface="Calibri"/>
              </a:rPr>
              <a:t>What have you learnt?</a:t>
            </a:r>
          </a:p>
          <a:p>
            <a:pPr marL="0" indent="0" algn="ctr">
              <a:lnSpc>
                <a:spcPct val="100000"/>
              </a:lnSpc>
              <a:buNone/>
            </a:pPr>
            <a:endParaRPr lang="en-US" sz="2600">
              <a:solidFill>
                <a:schemeClr val="bg1"/>
              </a:solidFill>
              <a:cs typeface="Calibri"/>
            </a:endParaRPr>
          </a:p>
          <a:p>
            <a:pPr marL="0" indent="0" algn="ctr">
              <a:lnSpc>
                <a:spcPct val="100000"/>
              </a:lnSpc>
              <a:buNone/>
            </a:pPr>
            <a:r>
              <a:rPr lang="en-US" sz="2600">
                <a:solidFill>
                  <a:schemeClr val="bg1"/>
                </a:solidFill>
                <a:cs typeface="Calibri"/>
              </a:rPr>
              <a:t>What would you still like to know?</a:t>
            </a:r>
          </a:p>
          <a:p>
            <a:pPr marL="0" indent="0" algn="ctr">
              <a:lnSpc>
                <a:spcPct val="100000"/>
              </a:lnSpc>
              <a:buNone/>
            </a:pPr>
            <a:endParaRPr lang="en-US" sz="2600">
              <a:solidFill>
                <a:schemeClr val="bg1"/>
              </a:solidFill>
              <a:cs typeface="Calibri"/>
            </a:endParaRPr>
          </a:p>
        </p:txBody>
      </p:sp>
      <p:sp>
        <p:nvSpPr>
          <p:cNvPr id="4" name="Content Placeholder 2">
            <a:extLst>
              <a:ext uri="{FF2B5EF4-FFF2-40B4-BE49-F238E27FC236}">
                <a16:creationId xmlns:a16="http://schemas.microsoft.com/office/drawing/2014/main" id="{E311681D-8061-A2DD-3E97-B47C11E86BF4}"/>
              </a:ext>
            </a:extLst>
          </p:cNvPr>
          <p:cNvSpPr txBox="1">
            <a:spLocks/>
          </p:cNvSpPr>
          <p:nvPr/>
        </p:nvSpPr>
        <p:spPr>
          <a:xfrm>
            <a:off x="6035386" y="1961147"/>
            <a:ext cx="5699636" cy="4282898"/>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lnSpc>
                <a:spcPct val="100000"/>
              </a:lnSpc>
              <a:buNone/>
            </a:pPr>
            <a:r>
              <a:rPr lang="en-US" sz="2600">
                <a:solidFill>
                  <a:schemeClr val="bg1"/>
                </a:solidFill>
                <a:cs typeface="Calibri"/>
              </a:rPr>
              <a:t>Is it important for all Australians to understand the significance of the Stolen Generations to the history of Australia? </a:t>
            </a:r>
            <a:endParaRPr lang="en-US">
              <a:solidFill>
                <a:schemeClr val="bg1"/>
              </a:solidFill>
              <a:cs typeface="Calibri"/>
            </a:endParaRPr>
          </a:p>
          <a:p>
            <a:pPr marL="0" indent="0" algn="ctr">
              <a:lnSpc>
                <a:spcPct val="100000"/>
              </a:lnSpc>
              <a:buNone/>
            </a:pPr>
            <a:r>
              <a:rPr lang="en-US" sz="2600">
                <a:solidFill>
                  <a:schemeClr val="bg1"/>
                </a:solidFill>
                <a:cs typeface="Calibri"/>
              </a:rPr>
              <a:t>Why?</a:t>
            </a:r>
          </a:p>
          <a:p>
            <a:pPr marL="0" indent="0" algn="ctr">
              <a:lnSpc>
                <a:spcPct val="100000"/>
              </a:lnSpc>
              <a:buNone/>
            </a:pPr>
            <a:endParaRPr lang="en-US" sz="2600">
              <a:solidFill>
                <a:schemeClr val="bg1"/>
              </a:solidFill>
              <a:cs typeface="Calibri"/>
            </a:endParaRPr>
          </a:p>
          <a:p>
            <a:pPr marL="0" indent="0" algn="ctr">
              <a:lnSpc>
                <a:spcPct val="100000"/>
              </a:lnSpc>
              <a:buNone/>
            </a:pPr>
            <a:r>
              <a:rPr lang="en-US" sz="2600">
                <a:solidFill>
                  <a:schemeClr val="bg1"/>
                </a:solidFill>
                <a:cs typeface="Calibri"/>
              </a:rPr>
              <a:t>Why is it important to highlight the resilience of Stolen Generations survivors?</a:t>
            </a:r>
          </a:p>
        </p:txBody>
      </p:sp>
    </p:spTree>
    <p:extLst>
      <p:ext uri="{BB962C8B-B14F-4D97-AF65-F5344CB8AC3E}">
        <p14:creationId xmlns:p14="http://schemas.microsoft.com/office/powerpoint/2010/main" val="2794496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EFD0E87-B6EB-8EF0-1455-AA8B1A39F5DC}"/>
              </a:ext>
            </a:extLst>
          </p:cNvPr>
          <p:cNvSpPr txBox="1"/>
          <p:nvPr/>
        </p:nvSpPr>
        <p:spPr>
          <a:xfrm>
            <a:off x="7424534" y="717433"/>
            <a:ext cx="4303643" cy="954107"/>
          </a:xfrm>
          <a:prstGeom prst="rect">
            <a:avLst/>
          </a:prstGeom>
          <a:noFill/>
        </p:spPr>
        <p:txBody>
          <a:bodyPr wrap="square">
            <a:spAutoFit/>
          </a:bodyPr>
          <a:lstStyle/>
          <a:p>
            <a:pPr algn="ctr"/>
            <a:r>
              <a:rPr lang="en-AU" sz="2800" b="1">
                <a:solidFill>
                  <a:schemeClr val="bg1"/>
                </a:solidFill>
              </a:rPr>
              <a:t>Contact The Healing Foundation</a:t>
            </a:r>
          </a:p>
        </p:txBody>
      </p:sp>
      <p:pic>
        <p:nvPicPr>
          <p:cNvPr id="8" name="Picture 7">
            <a:extLst>
              <a:ext uri="{FF2B5EF4-FFF2-40B4-BE49-F238E27FC236}">
                <a16:creationId xmlns:a16="http://schemas.microsoft.com/office/drawing/2014/main" id="{A185D994-8503-D5CD-0379-B2E688EC44B1}"/>
              </a:ext>
            </a:extLst>
          </p:cNvPr>
          <p:cNvPicPr>
            <a:picLocks noChangeAspect="1"/>
          </p:cNvPicPr>
          <p:nvPr/>
        </p:nvPicPr>
        <p:blipFill rotWithShape="1">
          <a:blip r:embed="rId3">
            <a:extLst>
              <a:ext uri="{28A0092B-C50C-407E-A947-70E740481C1C}">
                <a14:useLocalDpi xmlns:a14="http://schemas.microsoft.com/office/drawing/2010/main" val="0"/>
              </a:ext>
            </a:extLst>
          </a:blip>
          <a:srcRect l="11238" r="72460"/>
          <a:stretch/>
        </p:blipFill>
        <p:spPr>
          <a:xfrm>
            <a:off x="7700584" y="2224279"/>
            <a:ext cx="740300" cy="4541252"/>
          </a:xfrm>
          <a:prstGeom prst="rect">
            <a:avLst/>
          </a:prstGeom>
        </p:spPr>
      </p:pic>
      <p:sp>
        <p:nvSpPr>
          <p:cNvPr id="9" name="TextBox 8">
            <a:extLst>
              <a:ext uri="{FF2B5EF4-FFF2-40B4-BE49-F238E27FC236}">
                <a16:creationId xmlns:a16="http://schemas.microsoft.com/office/drawing/2014/main" id="{7680D97C-4460-625C-86C0-070F81D7E26C}"/>
              </a:ext>
            </a:extLst>
          </p:cNvPr>
          <p:cNvSpPr txBox="1"/>
          <p:nvPr/>
        </p:nvSpPr>
        <p:spPr>
          <a:xfrm>
            <a:off x="8458561" y="2316747"/>
            <a:ext cx="2645687" cy="384721"/>
          </a:xfrm>
          <a:prstGeom prst="rect">
            <a:avLst/>
          </a:prstGeom>
          <a:noFill/>
        </p:spPr>
        <p:txBody>
          <a:bodyPr wrap="square" rtlCol="0">
            <a:spAutoFit/>
          </a:bodyPr>
          <a:lstStyle/>
          <a:p>
            <a:r>
              <a:rPr lang="en-US" sz="1900" b="1">
                <a:solidFill>
                  <a:schemeClr val="bg1"/>
                </a:solidFill>
              </a:rPr>
              <a:t>@</a:t>
            </a:r>
            <a:r>
              <a:rPr lang="en-US" sz="1900" b="1" err="1">
                <a:solidFill>
                  <a:schemeClr val="bg1"/>
                </a:solidFill>
              </a:rPr>
              <a:t>HealingFoundation</a:t>
            </a:r>
            <a:endParaRPr lang="en-US" sz="1900" b="1">
              <a:solidFill>
                <a:schemeClr val="bg1"/>
              </a:solidFill>
            </a:endParaRPr>
          </a:p>
        </p:txBody>
      </p:sp>
      <p:sp>
        <p:nvSpPr>
          <p:cNvPr id="11" name="TextBox 10">
            <a:extLst>
              <a:ext uri="{FF2B5EF4-FFF2-40B4-BE49-F238E27FC236}">
                <a16:creationId xmlns:a16="http://schemas.microsoft.com/office/drawing/2014/main" id="{186FD6DB-3EAB-91ED-1288-081120C7C278}"/>
              </a:ext>
            </a:extLst>
          </p:cNvPr>
          <p:cNvSpPr txBox="1"/>
          <p:nvPr/>
        </p:nvSpPr>
        <p:spPr>
          <a:xfrm>
            <a:off x="8487642" y="2963747"/>
            <a:ext cx="2411888" cy="384721"/>
          </a:xfrm>
          <a:prstGeom prst="rect">
            <a:avLst/>
          </a:prstGeom>
          <a:noFill/>
        </p:spPr>
        <p:txBody>
          <a:bodyPr wrap="square" rtlCol="0">
            <a:spAutoFit/>
          </a:bodyPr>
          <a:lstStyle/>
          <a:p>
            <a:r>
              <a:rPr lang="en-US" sz="1900" b="1">
                <a:solidFill>
                  <a:schemeClr val="bg1"/>
                </a:solidFill>
              </a:rPr>
              <a:t>@</a:t>
            </a:r>
            <a:r>
              <a:rPr lang="en-US" sz="1900" b="1" err="1">
                <a:solidFill>
                  <a:schemeClr val="bg1"/>
                </a:solidFill>
              </a:rPr>
              <a:t>healingourway</a:t>
            </a:r>
            <a:endParaRPr lang="en-US" sz="1900" b="1">
              <a:solidFill>
                <a:schemeClr val="bg1"/>
              </a:solidFill>
            </a:endParaRPr>
          </a:p>
        </p:txBody>
      </p:sp>
      <p:sp>
        <p:nvSpPr>
          <p:cNvPr id="13" name="TextBox 12">
            <a:extLst>
              <a:ext uri="{FF2B5EF4-FFF2-40B4-BE49-F238E27FC236}">
                <a16:creationId xmlns:a16="http://schemas.microsoft.com/office/drawing/2014/main" id="{8D08C4DF-2AFF-0917-7A1C-47EFDB9BC308}"/>
              </a:ext>
            </a:extLst>
          </p:cNvPr>
          <p:cNvSpPr txBox="1"/>
          <p:nvPr/>
        </p:nvSpPr>
        <p:spPr>
          <a:xfrm>
            <a:off x="8487642" y="3579182"/>
            <a:ext cx="2411888" cy="384721"/>
          </a:xfrm>
          <a:prstGeom prst="rect">
            <a:avLst/>
          </a:prstGeom>
          <a:noFill/>
        </p:spPr>
        <p:txBody>
          <a:bodyPr wrap="square" rtlCol="0">
            <a:spAutoFit/>
          </a:bodyPr>
          <a:lstStyle/>
          <a:p>
            <a:r>
              <a:rPr lang="en-US" sz="1900" b="1">
                <a:solidFill>
                  <a:schemeClr val="bg1"/>
                </a:solidFill>
              </a:rPr>
              <a:t>@</a:t>
            </a:r>
            <a:r>
              <a:rPr lang="en-US" sz="1900" b="1" err="1">
                <a:solidFill>
                  <a:schemeClr val="bg1"/>
                </a:solidFill>
              </a:rPr>
              <a:t>healingourway</a:t>
            </a:r>
            <a:endParaRPr lang="en-US" sz="1900" b="1">
              <a:solidFill>
                <a:schemeClr val="bg1"/>
              </a:solidFill>
            </a:endParaRPr>
          </a:p>
        </p:txBody>
      </p:sp>
      <p:sp>
        <p:nvSpPr>
          <p:cNvPr id="14" name="TextBox 13">
            <a:extLst>
              <a:ext uri="{FF2B5EF4-FFF2-40B4-BE49-F238E27FC236}">
                <a16:creationId xmlns:a16="http://schemas.microsoft.com/office/drawing/2014/main" id="{FFEB826F-021D-70C5-0996-8717C9F79812}"/>
              </a:ext>
            </a:extLst>
          </p:cNvPr>
          <p:cNvSpPr txBox="1"/>
          <p:nvPr/>
        </p:nvSpPr>
        <p:spPr>
          <a:xfrm>
            <a:off x="8487642" y="4211575"/>
            <a:ext cx="3657600" cy="384721"/>
          </a:xfrm>
          <a:prstGeom prst="rect">
            <a:avLst/>
          </a:prstGeom>
          <a:noFill/>
        </p:spPr>
        <p:txBody>
          <a:bodyPr wrap="square" rtlCol="0">
            <a:spAutoFit/>
          </a:bodyPr>
          <a:lstStyle/>
          <a:p>
            <a:r>
              <a:rPr lang="en-US" sz="1900" b="1">
                <a:solidFill>
                  <a:schemeClr val="bg1"/>
                </a:solidFill>
              </a:rPr>
              <a:t>www.healingfoundation.org.au</a:t>
            </a:r>
          </a:p>
        </p:txBody>
      </p:sp>
      <p:sp>
        <p:nvSpPr>
          <p:cNvPr id="15" name="TextBox 14">
            <a:extLst>
              <a:ext uri="{FF2B5EF4-FFF2-40B4-BE49-F238E27FC236}">
                <a16:creationId xmlns:a16="http://schemas.microsoft.com/office/drawing/2014/main" id="{459943A2-0360-2D59-8FB7-A5CC679E46F7}"/>
              </a:ext>
            </a:extLst>
          </p:cNvPr>
          <p:cNvSpPr txBox="1"/>
          <p:nvPr/>
        </p:nvSpPr>
        <p:spPr>
          <a:xfrm>
            <a:off x="8458561" y="4796163"/>
            <a:ext cx="3657600" cy="384721"/>
          </a:xfrm>
          <a:prstGeom prst="rect">
            <a:avLst/>
          </a:prstGeom>
          <a:noFill/>
        </p:spPr>
        <p:txBody>
          <a:bodyPr wrap="square" rtlCol="0">
            <a:spAutoFit/>
          </a:bodyPr>
          <a:lstStyle/>
          <a:p>
            <a:r>
              <a:rPr lang="en-US" sz="1900" b="1">
                <a:solidFill>
                  <a:schemeClr val="bg1"/>
                </a:solidFill>
              </a:rPr>
              <a:t>Healing Foundation</a:t>
            </a:r>
          </a:p>
        </p:txBody>
      </p:sp>
      <p:pic>
        <p:nvPicPr>
          <p:cNvPr id="5" name="Picture 4" descr="A group of people in a heart shape&#10;&#10;Description automatically generated">
            <a:extLst>
              <a:ext uri="{FF2B5EF4-FFF2-40B4-BE49-F238E27FC236}">
                <a16:creationId xmlns:a16="http://schemas.microsoft.com/office/drawing/2014/main" id="{82CF3535-B601-92D9-10DF-10258934A284}"/>
              </a:ext>
            </a:extLst>
          </p:cNvPr>
          <p:cNvPicPr>
            <a:picLocks noChangeAspect="1"/>
          </p:cNvPicPr>
          <p:nvPr/>
        </p:nvPicPr>
        <p:blipFill rotWithShape="1">
          <a:blip r:embed="rId4"/>
          <a:srcRect t="195" r="-205" b="-195"/>
          <a:stretch/>
        </p:blipFill>
        <p:spPr>
          <a:xfrm>
            <a:off x="5347" y="5323"/>
            <a:ext cx="6566578" cy="6887467"/>
          </a:xfrm>
          <a:prstGeom prst="rect">
            <a:avLst/>
          </a:prstGeom>
        </p:spPr>
      </p:pic>
    </p:spTree>
    <p:extLst>
      <p:ext uri="{BB962C8B-B14F-4D97-AF65-F5344CB8AC3E}">
        <p14:creationId xmlns:p14="http://schemas.microsoft.com/office/powerpoint/2010/main" val="3707414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66C9648-FC28-7275-F297-FB016F2CBF1A}"/>
              </a:ext>
            </a:extLst>
          </p:cNvPr>
          <p:cNvSpPr txBox="1">
            <a:spLocks/>
          </p:cNvSpPr>
          <p:nvPr/>
        </p:nvSpPr>
        <p:spPr>
          <a:xfrm>
            <a:off x="744893" y="465416"/>
            <a:ext cx="10515600" cy="9126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solidFill>
                  <a:schemeClr val="bg1"/>
                </a:solidFill>
                <a:latin typeface="+mn-lt"/>
              </a:rPr>
              <a:t>Healing</a:t>
            </a:r>
            <a:r>
              <a:rPr lang="en-US" sz="3400" b="1">
                <a:solidFill>
                  <a:schemeClr val="bg1"/>
                </a:solidFill>
                <a:latin typeface="+mn-lt"/>
              </a:rPr>
              <a:t> </a:t>
            </a:r>
            <a:r>
              <a:rPr lang="en-US" sz="3600" b="1">
                <a:solidFill>
                  <a:schemeClr val="bg1"/>
                </a:solidFill>
                <a:latin typeface="+mn-lt"/>
              </a:rPr>
              <a:t>together</a:t>
            </a:r>
            <a:endParaRPr lang="en-AU" sz="3600" b="1">
              <a:solidFill>
                <a:schemeClr val="bg1"/>
              </a:solidFill>
              <a:latin typeface="+mn-lt"/>
            </a:endParaRPr>
          </a:p>
        </p:txBody>
      </p:sp>
      <p:sp>
        <p:nvSpPr>
          <p:cNvPr id="12" name="Content Placeholder 2">
            <a:extLst>
              <a:ext uri="{FF2B5EF4-FFF2-40B4-BE49-F238E27FC236}">
                <a16:creationId xmlns:a16="http://schemas.microsoft.com/office/drawing/2014/main" id="{C6311102-E149-B8C3-C1F9-75C5BF494E27}"/>
              </a:ext>
            </a:extLst>
          </p:cNvPr>
          <p:cNvSpPr txBox="1">
            <a:spLocks/>
          </p:cNvSpPr>
          <p:nvPr/>
        </p:nvSpPr>
        <p:spPr>
          <a:xfrm>
            <a:off x="637888" y="1478339"/>
            <a:ext cx="10916224" cy="469862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0" i="0" u="none" strike="noStrike" baseline="0">
                <a:solidFill>
                  <a:schemeClr val="bg1"/>
                </a:solidFill>
              </a:rPr>
              <a:t>Why </a:t>
            </a:r>
            <a:r>
              <a:rPr lang="en-US">
                <a:solidFill>
                  <a:schemeClr val="bg1"/>
                </a:solidFill>
              </a:rPr>
              <a:t>is </a:t>
            </a:r>
            <a:r>
              <a:rPr lang="en-US" b="0" i="0" u="none" strike="noStrike" baseline="0">
                <a:solidFill>
                  <a:schemeClr val="bg1"/>
                </a:solidFill>
              </a:rPr>
              <a:t>learning </a:t>
            </a:r>
            <a:r>
              <a:rPr lang="en-US">
                <a:solidFill>
                  <a:schemeClr val="bg1"/>
                </a:solidFill>
              </a:rPr>
              <a:t>about the Stolen Generations </a:t>
            </a:r>
            <a:r>
              <a:rPr lang="en-US" b="0" i="0" u="none" strike="noStrike" baseline="0">
                <a:solidFill>
                  <a:schemeClr val="bg1"/>
                </a:solidFill>
              </a:rPr>
              <a:t>important? </a:t>
            </a:r>
            <a:br>
              <a:rPr lang="en-US" b="0" i="0" u="none" strike="noStrike" baseline="0"/>
            </a:br>
            <a:endParaRPr lang="en-US" b="0" i="0" u="none" strike="noStrike" baseline="0">
              <a:solidFill>
                <a:schemeClr val="bg1"/>
              </a:solidFill>
            </a:endParaRPr>
          </a:p>
          <a:p>
            <a:pPr lvl="1"/>
            <a:r>
              <a:rPr lang="en-US" b="0" i="0" u="none" strike="noStrike" baseline="0">
                <a:solidFill>
                  <a:schemeClr val="bg1"/>
                </a:solidFill>
              </a:rPr>
              <a:t>to change the way we look at our collective history.</a:t>
            </a:r>
            <a:br>
              <a:rPr lang="en-US" b="0" i="0" u="none" strike="noStrike" baseline="0"/>
            </a:br>
            <a:endParaRPr lang="en-US" b="0" i="0" u="none" strike="noStrike" baseline="0">
              <a:solidFill>
                <a:schemeClr val="bg1"/>
              </a:solidFill>
            </a:endParaRPr>
          </a:p>
          <a:p>
            <a:pPr lvl="1"/>
            <a:r>
              <a:rPr lang="en-US" b="0" i="0" u="none" strike="noStrike" baseline="0">
                <a:solidFill>
                  <a:schemeClr val="bg1"/>
                </a:solidFill>
              </a:rPr>
              <a:t>to support</a:t>
            </a:r>
            <a:r>
              <a:rPr lang="en-US" b="1" i="0" u="none" strike="noStrike" baseline="0">
                <a:solidFill>
                  <a:schemeClr val="bg1"/>
                </a:solidFill>
              </a:rPr>
              <a:t> </a:t>
            </a:r>
            <a:r>
              <a:rPr lang="en-US" i="0" u="none" strike="noStrike" baseline="0">
                <a:solidFill>
                  <a:schemeClr val="bg1"/>
                </a:solidFill>
              </a:rPr>
              <a:t>reconciliation</a:t>
            </a:r>
            <a:r>
              <a:rPr lang="en-US" b="0" i="0" u="none" strike="noStrike" baseline="0">
                <a:solidFill>
                  <a:schemeClr val="bg1"/>
                </a:solidFill>
              </a:rPr>
              <a:t> and an honest understanding of our past – not just one </a:t>
            </a:r>
            <a:r>
              <a:rPr lang="en-US" i="0" u="none" strike="noStrike" baseline="0">
                <a:solidFill>
                  <a:schemeClr val="bg1"/>
                </a:solidFill>
              </a:rPr>
              <a:t>perspective</a:t>
            </a:r>
            <a:r>
              <a:rPr lang="en-US" b="0" i="0" u="none" strike="noStrike" baseline="0">
                <a:solidFill>
                  <a:schemeClr val="bg1"/>
                </a:solidFill>
              </a:rPr>
              <a:t>.</a:t>
            </a:r>
            <a:br>
              <a:rPr lang="en-US" b="0" i="0" u="none" strike="noStrike" baseline="0"/>
            </a:br>
            <a:endParaRPr lang="en-US" b="0" i="0" u="none" strike="noStrike" baseline="0">
              <a:solidFill>
                <a:schemeClr val="bg1"/>
              </a:solidFill>
            </a:endParaRPr>
          </a:p>
          <a:p>
            <a:pPr lvl="1"/>
            <a:r>
              <a:rPr lang="en-US" b="0" i="0" u="none" strike="noStrike" baseline="0">
                <a:solidFill>
                  <a:schemeClr val="bg1"/>
                </a:solidFill>
              </a:rPr>
              <a:t>to become aware of past government policies that still affect many Aboriginal and Torres Strait Islander peoples and families today.</a:t>
            </a:r>
            <a:r>
              <a:rPr lang="en-US">
                <a:solidFill>
                  <a:schemeClr val="bg1"/>
                </a:solidFill>
              </a:rPr>
              <a:t> </a:t>
            </a:r>
            <a:endParaRPr lang="en-US" b="0" i="0">
              <a:solidFill>
                <a:schemeClr val="bg1"/>
              </a:solidFill>
              <a:effectLst/>
              <a:highlight>
                <a:srgbClr val="000080"/>
              </a:highlight>
            </a:endParaRPr>
          </a:p>
        </p:txBody>
      </p:sp>
    </p:spTree>
    <p:extLst>
      <p:ext uri="{BB962C8B-B14F-4D97-AF65-F5344CB8AC3E}">
        <p14:creationId xmlns:p14="http://schemas.microsoft.com/office/powerpoint/2010/main" val="2620568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FD31FAC-9FDB-442D-A6C8-2E25DE3C5B2E}"/>
              </a:ext>
            </a:extLst>
          </p:cNvPr>
          <p:cNvSpPr txBox="1">
            <a:spLocks/>
          </p:cNvSpPr>
          <p:nvPr/>
        </p:nvSpPr>
        <p:spPr>
          <a:xfrm>
            <a:off x="779316" y="1209421"/>
            <a:ext cx="10515600" cy="6488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000" b="1">
                <a:solidFill>
                  <a:schemeClr val="bg1"/>
                </a:solidFill>
                <a:latin typeface="Calibri"/>
                <a:ea typeface="+mj-lt"/>
                <a:cs typeface="+mj-lt"/>
              </a:rPr>
              <a:t>Cultural Safety</a:t>
            </a:r>
          </a:p>
        </p:txBody>
      </p:sp>
      <p:sp>
        <p:nvSpPr>
          <p:cNvPr id="5" name="Content Placeholder 2">
            <a:extLst>
              <a:ext uri="{FF2B5EF4-FFF2-40B4-BE49-F238E27FC236}">
                <a16:creationId xmlns:a16="http://schemas.microsoft.com/office/drawing/2014/main" id="{8259B5B9-A31D-5616-2A70-41D938E02EBC}"/>
              </a:ext>
            </a:extLst>
          </p:cNvPr>
          <p:cNvSpPr txBox="1">
            <a:spLocks/>
          </p:cNvSpPr>
          <p:nvPr/>
        </p:nvSpPr>
        <p:spPr>
          <a:xfrm>
            <a:off x="1075939" y="2008557"/>
            <a:ext cx="9951175" cy="4035581"/>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000">
                <a:solidFill>
                  <a:schemeClr val="bg1"/>
                </a:solidFill>
                <a:cs typeface="Calibri"/>
              </a:rPr>
              <a:t>How does a safe classroom look to you?</a:t>
            </a:r>
          </a:p>
          <a:p>
            <a:pPr marL="0" indent="0" algn="ctr">
              <a:buNone/>
            </a:pPr>
            <a:endParaRPr lang="en-US" sz="3000">
              <a:solidFill>
                <a:schemeClr val="bg1"/>
              </a:solidFill>
              <a:cs typeface="Calibri"/>
            </a:endParaRPr>
          </a:p>
          <a:p>
            <a:pPr marL="0" indent="0" algn="ctr">
              <a:buNone/>
            </a:pPr>
            <a:r>
              <a:rPr lang="en-US" sz="3000">
                <a:solidFill>
                  <a:schemeClr val="bg1"/>
                </a:solidFill>
                <a:cs typeface="Calibri"/>
              </a:rPr>
              <a:t>How does it feel?</a:t>
            </a:r>
          </a:p>
          <a:p>
            <a:pPr marL="0" indent="0" algn="ctr">
              <a:buNone/>
            </a:pPr>
            <a:endParaRPr lang="en-US" sz="3000">
              <a:solidFill>
                <a:schemeClr val="bg1"/>
              </a:solidFill>
              <a:cs typeface="Calibri"/>
            </a:endParaRPr>
          </a:p>
          <a:p>
            <a:pPr marL="0" indent="0" algn="ctr">
              <a:buNone/>
            </a:pPr>
            <a:r>
              <a:rPr lang="en-US" sz="3000">
                <a:solidFill>
                  <a:schemeClr val="bg1"/>
                </a:solidFill>
                <a:cs typeface="Calibri"/>
              </a:rPr>
              <a:t>How can we be culturally safe?</a:t>
            </a:r>
          </a:p>
        </p:txBody>
      </p:sp>
    </p:spTree>
    <p:extLst>
      <p:ext uri="{BB962C8B-B14F-4D97-AF65-F5344CB8AC3E}">
        <p14:creationId xmlns:p14="http://schemas.microsoft.com/office/powerpoint/2010/main" val="1219655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hands holding each other&#10;&#10;Description automatically generated">
            <a:extLst>
              <a:ext uri="{FF2B5EF4-FFF2-40B4-BE49-F238E27FC236}">
                <a16:creationId xmlns:a16="http://schemas.microsoft.com/office/drawing/2014/main" id="{C69D5637-67D7-A286-0D20-9C00E2C14734}"/>
              </a:ext>
            </a:extLst>
          </p:cNvPr>
          <p:cNvPicPr>
            <a:picLocks noChangeAspect="1"/>
          </p:cNvPicPr>
          <p:nvPr/>
        </p:nvPicPr>
        <p:blipFill>
          <a:blip r:embed="rId3"/>
          <a:stretch>
            <a:fillRect/>
          </a:stretch>
        </p:blipFill>
        <p:spPr>
          <a:xfrm>
            <a:off x="4038599" y="2820760"/>
            <a:ext cx="4114799" cy="2326821"/>
          </a:xfrm>
          <a:prstGeom prst="rect">
            <a:avLst/>
          </a:prstGeom>
        </p:spPr>
      </p:pic>
      <p:sp>
        <p:nvSpPr>
          <p:cNvPr id="7" name="Title 1">
            <a:extLst>
              <a:ext uri="{FF2B5EF4-FFF2-40B4-BE49-F238E27FC236}">
                <a16:creationId xmlns:a16="http://schemas.microsoft.com/office/drawing/2014/main" id="{AF7931D2-C0AF-AB8F-CFD6-BE69E4BF5678}"/>
              </a:ext>
            </a:extLst>
          </p:cNvPr>
          <p:cNvSpPr txBox="1">
            <a:spLocks/>
          </p:cNvSpPr>
          <p:nvPr/>
        </p:nvSpPr>
        <p:spPr>
          <a:xfrm>
            <a:off x="779316" y="1209421"/>
            <a:ext cx="10515600" cy="6488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000" b="1">
                <a:solidFill>
                  <a:schemeClr val="bg1"/>
                </a:solidFill>
                <a:latin typeface="Calibri"/>
                <a:ea typeface="+mj-lt"/>
                <a:cs typeface="+mj-lt"/>
              </a:rPr>
              <a:t>Cultural Safety</a:t>
            </a:r>
          </a:p>
        </p:txBody>
      </p:sp>
      <p:sp>
        <p:nvSpPr>
          <p:cNvPr id="9" name="Content Placeholder 2">
            <a:extLst>
              <a:ext uri="{FF2B5EF4-FFF2-40B4-BE49-F238E27FC236}">
                <a16:creationId xmlns:a16="http://schemas.microsoft.com/office/drawing/2014/main" id="{55861121-CF0D-8264-7AAA-7231CA7EE63A}"/>
              </a:ext>
            </a:extLst>
          </p:cNvPr>
          <p:cNvSpPr txBox="1">
            <a:spLocks/>
          </p:cNvSpPr>
          <p:nvPr/>
        </p:nvSpPr>
        <p:spPr>
          <a:xfrm>
            <a:off x="853502" y="4385545"/>
            <a:ext cx="4070836" cy="169207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a:solidFill>
                  <a:schemeClr val="bg1"/>
                </a:solidFill>
                <a:cs typeface="Calibri"/>
              </a:rPr>
              <a:t>Honest communication</a:t>
            </a:r>
            <a:endParaRPr lang="en-US" sz="4000">
              <a:solidFill>
                <a:schemeClr val="bg1"/>
              </a:solidFill>
            </a:endParaRPr>
          </a:p>
        </p:txBody>
      </p:sp>
      <p:sp>
        <p:nvSpPr>
          <p:cNvPr id="11" name="Content Placeholder 2">
            <a:extLst>
              <a:ext uri="{FF2B5EF4-FFF2-40B4-BE49-F238E27FC236}">
                <a16:creationId xmlns:a16="http://schemas.microsoft.com/office/drawing/2014/main" id="{40BE9116-B9C2-D2F1-8CC2-80D691EED3CC}"/>
              </a:ext>
            </a:extLst>
          </p:cNvPr>
          <p:cNvSpPr txBox="1">
            <a:spLocks/>
          </p:cNvSpPr>
          <p:nvPr/>
        </p:nvSpPr>
        <p:spPr>
          <a:xfrm>
            <a:off x="1119070" y="1922292"/>
            <a:ext cx="3423855" cy="169207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a:solidFill>
                  <a:schemeClr val="bg1"/>
                </a:solidFill>
                <a:cs typeface="Calibri"/>
              </a:rPr>
              <a:t>Open mindedness</a:t>
            </a:r>
            <a:endParaRPr lang="en-US" sz="4000">
              <a:solidFill>
                <a:schemeClr val="bg1"/>
              </a:solidFill>
            </a:endParaRPr>
          </a:p>
        </p:txBody>
      </p:sp>
      <p:sp>
        <p:nvSpPr>
          <p:cNvPr id="13" name="Content Placeholder 2">
            <a:extLst>
              <a:ext uri="{FF2B5EF4-FFF2-40B4-BE49-F238E27FC236}">
                <a16:creationId xmlns:a16="http://schemas.microsoft.com/office/drawing/2014/main" id="{C88005C3-D5C0-B52D-720E-7717A289D2E4}"/>
              </a:ext>
            </a:extLst>
          </p:cNvPr>
          <p:cNvSpPr txBox="1">
            <a:spLocks/>
          </p:cNvSpPr>
          <p:nvPr/>
        </p:nvSpPr>
        <p:spPr>
          <a:xfrm>
            <a:off x="7494403" y="1861291"/>
            <a:ext cx="3423855" cy="169207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a:solidFill>
                  <a:schemeClr val="bg1"/>
                </a:solidFill>
                <a:cs typeface="Calibri"/>
              </a:rPr>
              <a:t>Respect</a:t>
            </a:r>
            <a:endParaRPr lang="en-US" sz="4000">
              <a:solidFill>
                <a:schemeClr val="bg1"/>
              </a:solidFill>
            </a:endParaRPr>
          </a:p>
        </p:txBody>
      </p:sp>
      <p:sp>
        <p:nvSpPr>
          <p:cNvPr id="15" name="Content Placeholder 2">
            <a:extLst>
              <a:ext uri="{FF2B5EF4-FFF2-40B4-BE49-F238E27FC236}">
                <a16:creationId xmlns:a16="http://schemas.microsoft.com/office/drawing/2014/main" id="{51CF4654-BF66-0E30-D3FE-6AB92F803BA4}"/>
              </a:ext>
            </a:extLst>
          </p:cNvPr>
          <p:cNvSpPr txBox="1">
            <a:spLocks/>
          </p:cNvSpPr>
          <p:nvPr/>
        </p:nvSpPr>
        <p:spPr>
          <a:xfrm>
            <a:off x="7690141" y="4381847"/>
            <a:ext cx="4070836" cy="169207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a:solidFill>
                  <a:srgbClr val="FFFFFF"/>
                </a:solidFill>
                <a:cs typeface="Calibri"/>
              </a:rPr>
              <a:t>Being mindful of privilege</a:t>
            </a:r>
          </a:p>
        </p:txBody>
      </p:sp>
    </p:spTree>
    <p:extLst>
      <p:ext uri="{BB962C8B-B14F-4D97-AF65-F5344CB8AC3E}">
        <p14:creationId xmlns:p14="http://schemas.microsoft.com/office/powerpoint/2010/main" val="3141000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0808A4F-22A7-A6B3-FF7A-510A263C26B2}"/>
              </a:ext>
            </a:extLst>
          </p:cNvPr>
          <p:cNvSpPr txBox="1">
            <a:spLocks/>
          </p:cNvSpPr>
          <p:nvPr/>
        </p:nvSpPr>
        <p:spPr>
          <a:xfrm>
            <a:off x="744893" y="465416"/>
            <a:ext cx="10515600" cy="9126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3600" b="1">
                <a:solidFill>
                  <a:schemeClr val="bg1"/>
                </a:solidFill>
                <a:latin typeface="+mn-lt"/>
              </a:rPr>
              <a:t>Overview: this </a:t>
            </a:r>
            <a:r>
              <a:rPr lang="en-AU" sz="3600" b="1">
                <a:solidFill>
                  <a:schemeClr val="bg1"/>
                </a:solidFill>
                <a:highlight>
                  <a:srgbClr val="000080"/>
                </a:highlight>
                <a:latin typeface="+mn-lt"/>
              </a:rPr>
              <a:t>week’s</a:t>
            </a:r>
            <a:r>
              <a:rPr lang="en-AU" sz="3600" b="1">
                <a:solidFill>
                  <a:schemeClr val="bg1"/>
                </a:solidFill>
                <a:latin typeface="+mn-lt"/>
              </a:rPr>
              <a:t> activities</a:t>
            </a:r>
          </a:p>
        </p:txBody>
      </p:sp>
      <p:sp>
        <p:nvSpPr>
          <p:cNvPr id="10" name="Content Placeholder 2">
            <a:extLst>
              <a:ext uri="{FF2B5EF4-FFF2-40B4-BE49-F238E27FC236}">
                <a16:creationId xmlns:a16="http://schemas.microsoft.com/office/drawing/2014/main" id="{87270656-72D1-D041-5F62-0105F65DF382}"/>
              </a:ext>
            </a:extLst>
          </p:cNvPr>
          <p:cNvSpPr txBox="1">
            <a:spLocks/>
          </p:cNvSpPr>
          <p:nvPr/>
        </p:nvSpPr>
        <p:spPr>
          <a:xfrm>
            <a:off x="637888" y="1476927"/>
            <a:ext cx="10916224" cy="4832558"/>
          </a:xfrm>
          <a:prstGeom prst="rect">
            <a:avLst/>
          </a:prstGeom>
        </p:spPr>
        <p:txBody>
          <a:bodyPr vert="horz" lIns="91440" tIns="45720" rIns="91440" bIns="45720" rtlCol="0" anchor="t">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2400" b="1" i="0" u="none" strike="noStrike" baseline="0">
                <a:solidFill>
                  <a:schemeClr val="bg1"/>
                </a:solidFill>
                <a:ea typeface="+mn-lt"/>
                <a:cs typeface="+mn-lt"/>
              </a:rPr>
              <a:t>ACTIVITY 1: </a:t>
            </a:r>
            <a:r>
              <a:rPr lang="en-US" sz="2400" b="1">
                <a:solidFill>
                  <a:schemeClr val="bg1"/>
                </a:solidFill>
                <a:ea typeface="+mn-lt"/>
                <a:cs typeface="+mn-lt"/>
              </a:rPr>
              <a:t>MOTHER</a:t>
            </a:r>
            <a:endParaRPr lang="en-US" b="1">
              <a:solidFill>
                <a:schemeClr val="bg1"/>
              </a:solidFill>
              <a:ea typeface="+mn-lt"/>
              <a:cs typeface="+mn-lt"/>
            </a:endParaRPr>
          </a:p>
          <a:p>
            <a:pPr marL="0" indent="0">
              <a:lnSpc>
                <a:spcPct val="120000"/>
              </a:lnSpc>
              <a:buNone/>
            </a:pPr>
            <a:r>
              <a:rPr lang="en-US" sz="2400">
                <a:solidFill>
                  <a:schemeClr val="bg1"/>
                </a:solidFill>
                <a:ea typeface="+mn-lt"/>
                <a:cs typeface="+mn-lt"/>
              </a:rPr>
              <a:t>Through the work of artist Michael Cook, students can explore the visual representation of emotions that are depicted in the journey of a woman in a deserted Australian landscape. The ‘mother’ is always alone, her baby absent.</a:t>
            </a:r>
            <a:br>
              <a:rPr lang="en-US" sz="2400">
                <a:solidFill>
                  <a:schemeClr val="bg1"/>
                </a:solidFill>
                <a:ea typeface="+mn-lt"/>
                <a:cs typeface="+mn-lt"/>
              </a:rPr>
            </a:br>
            <a:endParaRPr lang="en-US">
              <a:solidFill>
                <a:schemeClr val="bg1"/>
              </a:solidFill>
              <a:ea typeface="+mn-lt"/>
              <a:cs typeface="+mn-lt"/>
            </a:endParaRPr>
          </a:p>
          <a:p>
            <a:pPr marL="0" indent="0">
              <a:lnSpc>
                <a:spcPct val="120000"/>
              </a:lnSpc>
              <a:buNone/>
            </a:pPr>
            <a:r>
              <a:rPr lang="en-US" sz="2400" b="1" i="0" u="none" strike="noStrike" baseline="0">
                <a:solidFill>
                  <a:schemeClr val="bg1"/>
                </a:solidFill>
                <a:ea typeface="+mn-lt"/>
                <a:cs typeface="+mn-lt"/>
              </a:rPr>
              <a:t>ACTIVITY 2: </a:t>
            </a:r>
            <a:r>
              <a:rPr lang="en-US" sz="2400" b="1">
                <a:solidFill>
                  <a:schemeClr val="bg1"/>
                </a:solidFill>
                <a:ea typeface="+mn-lt"/>
                <a:cs typeface="+mn-lt"/>
              </a:rPr>
              <a:t>THE CHILDREN</a:t>
            </a:r>
            <a:endParaRPr lang="en-US" b="1">
              <a:solidFill>
                <a:schemeClr val="bg1"/>
              </a:solidFill>
              <a:ea typeface="+mn-lt"/>
              <a:cs typeface="+mn-lt"/>
            </a:endParaRPr>
          </a:p>
          <a:p>
            <a:pPr marL="0" indent="0">
              <a:lnSpc>
                <a:spcPct val="120000"/>
              </a:lnSpc>
              <a:buNone/>
            </a:pPr>
            <a:r>
              <a:rPr lang="en-US" sz="2400">
                <a:solidFill>
                  <a:schemeClr val="bg1"/>
                </a:solidFill>
                <a:ea typeface="+mn-lt"/>
                <a:cs typeface="+mn-lt"/>
              </a:rPr>
              <a:t>In this activity, Archie Roach’s song ‘Took the Children Away’ will lead students through an emotional journey while learning about the power of sharing your story.</a:t>
            </a:r>
            <a:br>
              <a:rPr lang="en-US" sz="2400">
                <a:solidFill>
                  <a:schemeClr val="bg1"/>
                </a:solidFill>
                <a:ea typeface="+mn-lt"/>
                <a:cs typeface="+mn-lt"/>
              </a:rPr>
            </a:br>
            <a:endParaRPr lang="en-US">
              <a:solidFill>
                <a:schemeClr val="bg1"/>
              </a:solidFill>
              <a:ea typeface="+mn-lt"/>
              <a:cs typeface="+mn-lt"/>
            </a:endParaRPr>
          </a:p>
          <a:p>
            <a:pPr marL="0" indent="0">
              <a:lnSpc>
                <a:spcPct val="120000"/>
              </a:lnSpc>
              <a:buNone/>
            </a:pPr>
            <a:r>
              <a:rPr lang="en-US" sz="2400" b="1" i="0" u="none" strike="noStrike" baseline="0">
                <a:solidFill>
                  <a:schemeClr val="bg1"/>
                </a:solidFill>
                <a:ea typeface="+mn-lt"/>
                <a:cs typeface="+mn-lt"/>
              </a:rPr>
              <a:t>ACTIVITY 3: </a:t>
            </a:r>
            <a:r>
              <a:rPr lang="en-US" sz="2400" b="1">
                <a:solidFill>
                  <a:schemeClr val="bg1"/>
                </a:solidFill>
                <a:ea typeface="+mn-lt"/>
                <a:cs typeface="+mn-lt"/>
              </a:rPr>
              <a:t>SHARING PERSONAL STORIES</a:t>
            </a:r>
            <a:endParaRPr lang="en-US" b="1">
              <a:solidFill>
                <a:schemeClr val="bg1"/>
              </a:solidFill>
              <a:ea typeface="+mn-lt"/>
              <a:cs typeface="+mn-lt"/>
            </a:endParaRPr>
          </a:p>
          <a:p>
            <a:pPr marL="0" indent="0">
              <a:lnSpc>
                <a:spcPct val="120000"/>
              </a:lnSpc>
              <a:buNone/>
            </a:pPr>
            <a:r>
              <a:rPr lang="en-US" sz="2400">
                <a:solidFill>
                  <a:schemeClr val="bg1"/>
                </a:solidFill>
                <a:ea typeface="+mn-lt"/>
                <a:cs typeface="+mn-lt"/>
              </a:rPr>
              <a:t>Sharing stories has been part of how we inspire, heal and learn as humans. Students are given time in this activity to listen deeply, understand, reflect and learn from the stories shared by survivors of the Stolen Generations.</a:t>
            </a:r>
            <a:br>
              <a:rPr lang="en-US" sz="2400">
                <a:solidFill>
                  <a:schemeClr val="bg1"/>
                </a:solidFill>
                <a:ea typeface="+mn-lt"/>
                <a:cs typeface="+mn-lt"/>
              </a:rPr>
            </a:br>
            <a:endParaRPr lang="en-US">
              <a:solidFill>
                <a:schemeClr val="bg1"/>
              </a:solidFill>
              <a:ea typeface="+mn-lt"/>
              <a:cs typeface="+mn-lt"/>
            </a:endParaRPr>
          </a:p>
          <a:p>
            <a:pPr marL="0" indent="0">
              <a:lnSpc>
                <a:spcPct val="120000"/>
              </a:lnSpc>
              <a:buNone/>
            </a:pPr>
            <a:r>
              <a:rPr lang="en-US" sz="2400" b="1" i="0" u="none" strike="noStrike" baseline="0">
                <a:solidFill>
                  <a:schemeClr val="bg1"/>
                </a:solidFill>
                <a:ea typeface="+mn-lt"/>
                <a:cs typeface="+mn-lt"/>
              </a:rPr>
              <a:t>ACTIVITY 4: </a:t>
            </a:r>
            <a:r>
              <a:rPr lang="en-US" sz="2400" b="1">
                <a:solidFill>
                  <a:schemeClr val="bg1"/>
                </a:solidFill>
                <a:ea typeface="+mn-lt"/>
                <a:cs typeface="+mn-lt"/>
              </a:rPr>
              <a:t>THE CHILDREN CAME BACK</a:t>
            </a:r>
            <a:endParaRPr lang="en-AU" b="1">
              <a:solidFill>
                <a:schemeClr val="bg1"/>
              </a:solidFill>
              <a:ea typeface="+mn-lt"/>
              <a:cs typeface="+mn-lt"/>
            </a:endParaRPr>
          </a:p>
          <a:p>
            <a:pPr marL="0" indent="0">
              <a:lnSpc>
                <a:spcPct val="120000"/>
              </a:lnSpc>
              <a:buNone/>
            </a:pPr>
            <a:r>
              <a:rPr lang="en-US" sz="2400">
                <a:solidFill>
                  <a:schemeClr val="bg1"/>
                </a:solidFill>
                <a:ea typeface="+mn-lt"/>
                <a:cs typeface="+mn-lt"/>
              </a:rPr>
              <a:t>In this activity, students will have the opportunity to explore the resilience of spirit through song and story.</a:t>
            </a:r>
            <a:endParaRPr lang="en-US">
              <a:solidFill>
                <a:schemeClr val="bg1"/>
              </a:solidFill>
              <a:ea typeface="+mn-lt"/>
              <a:cs typeface="+mn-lt"/>
            </a:endParaRPr>
          </a:p>
          <a:p>
            <a:pPr marL="0" indent="0">
              <a:lnSpc>
                <a:spcPct val="120000"/>
              </a:lnSpc>
              <a:spcBef>
                <a:spcPts val="0"/>
              </a:spcBef>
              <a:buNone/>
            </a:pPr>
            <a:endParaRPr lang="en-US" sz="1800" b="1">
              <a:solidFill>
                <a:srgbClr val="000000"/>
              </a:solidFill>
              <a:cs typeface="Calibri"/>
            </a:endParaRPr>
          </a:p>
        </p:txBody>
      </p:sp>
    </p:spTree>
    <p:extLst>
      <p:ext uri="{BB962C8B-B14F-4D97-AF65-F5344CB8AC3E}">
        <p14:creationId xmlns:p14="http://schemas.microsoft.com/office/powerpoint/2010/main" val="34744765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ABE838F-4AF0-1870-0CB7-30EFB5C03E78}"/>
              </a:ext>
            </a:extLst>
          </p:cNvPr>
          <p:cNvSpPr txBox="1">
            <a:spLocks/>
          </p:cNvSpPr>
          <p:nvPr/>
        </p:nvSpPr>
        <p:spPr>
          <a:xfrm>
            <a:off x="934299" y="2178065"/>
            <a:ext cx="10515600" cy="21728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000" b="1">
                <a:solidFill>
                  <a:schemeClr val="bg1"/>
                </a:solidFill>
                <a:latin typeface="Calibri"/>
                <a:ea typeface="+mj-lt"/>
                <a:cs typeface="+mj-lt"/>
              </a:rPr>
              <a:t>The Stolen Generations: </a:t>
            </a:r>
          </a:p>
          <a:p>
            <a:pPr algn="ctr"/>
            <a:r>
              <a:rPr lang="en-US" sz="5000" b="1">
                <a:solidFill>
                  <a:schemeClr val="bg1"/>
                </a:solidFill>
                <a:latin typeface="Calibri"/>
                <a:ea typeface="+mj-lt"/>
                <a:cs typeface="+mj-lt"/>
              </a:rPr>
              <a:t>What do you know?</a:t>
            </a:r>
          </a:p>
        </p:txBody>
      </p:sp>
    </p:spTree>
    <p:extLst>
      <p:ext uri="{BB962C8B-B14F-4D97-AF65-F5344CB8AC3E}">
        <p14:creationId xmlns:p14="http://schemas.microsoft.com/office/powerpoint/2010/main" val="4988190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00ba082-b551-4439-b300-d315d81957cf">
      <Terms xmlns="http://schemas.microsoft.com/office/infopath/2007/PartnerControls"/>
    </lcf76f155ced4ddcb4097134ff3c332f>
    <TaxCatchAll xmlns="4934b604-4342-4a65-b864-b0cb2f8a6819" xsi:nil="true"/>
    <SharedWithUsers xmlns="4934b604-4342-4a65-b864-b0cb2f8a6819">
      <UserInfo>
        <DisplayName>Decommissioned_Stan Tatipata</DisplayName>
        <AccountId>18</AccountId>
        <AccountType/>
      </UserInfo>
      <UserInfo>
        <DisplayName>Decommissioned_Pamela Smithers</DisplayName>
        <AccountId>27</AccountId>
        <AccountType/>
      </UserInfo>
      <UserInfo>
        <DisplayName>Shen'e Clemments</DisplayName>
        <AccountId>19</AccountId>
        <AccountType/>
      </UserInfo>
      <UserInfo>
        <DisplayName>Royden Fagan</DisplayName>
        <AccountId>15</AccountId>
        <AccountType/>
      </UserInfo>
      <UserInfo>
        <DisplayName>Katherine Hollis</DisplayName>
        <AccountId>24</AccountId>
        <AccountType/>
      </UserInfo>
      <UserInfo>
        <DisplayName>Sonia Boyd</DisplayName>
        <AccountId>32</AccountId>
        <AccountType/>
      </UserInfo>
      <UserInfo>
        <DisplayName>Dr. Gemmia Burden</DisplayName>
        <AccountId>484</AccountId>
        <AccountType/>
      </UserInfo>
      <UserInfo>
        <DisplayName>Georgina Lawson</DisplayName>
        <AccountId>25</AccountId>
        <AccountType/>
      </UserInfo>
      <UserInfo>
        <DisplayName>Stu Harris</DisplayName>
        <AccountId>487</AccountId>
        <AccountType/>
      </UserInfo>
      <UserInfo>
        <DisplayName>Carly Pettiona</DisplayName>
        <AccountId>446</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3D7CB24EE55D947A052CE5881D976C9" ma:contentTypeVersion="14" ma:contentTypeDescription="Create a new document." ma:contentTypeScope="" ma:versionID="6a826ad334aa591049b8baecaa627354">
  <xsd:schema xmlns:xsd="http://www.w3.org/2001/XMLSchema" xmlns:xs="http://www.w3.org/2001/XMLSchema" xmlns:p="http://schemas.microsoft.com/office/2006/metadata/properties" xmlns:ns2="500ba082-b551-4439-b300-d315d81957cf" xmlns:ns3="4934b604-4342-4a65-b864-b0cb2f8a6819" targetNamespace="http://schemas.microsoft.com/office/2006/metadata/properties" ma:root="true" ma:fieldsID="9a957d92d79175793f9efcfcface30d0" ns2:_="" ns3:_="">
    <xsd:import namespace="500ba082-b551-4439-b300-d315d81957cf"/>
    <xsd:import namespace="4934b604-4342-4a65-b864-b0cb2f8a681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00ba082-b551-4439-b300-d315d81957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3da64d6b-6157-4739-89ae-5cf4c7cb4017"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934b604-4342-4a65-b864-b0cb2f8a681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4129f87e-e9cf-42b5-8a36-4d67328e9933}" ma:internalName="TaxCatchAll" ma:showField="CatchAllData" ma:web="4934b604-4342-4a65-b864-b0cb2f8a681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8F17963-4BAD-4017-9412-F7AF0AA106A3}">
  <ds:schemaRefs>
    <ds:schemaRef ds:uri="4934b604-4342-4a65-b864-b0cb2f8a6819"/>
    <ds:schemaRef ds:uri="500ba082-b551-4439-b300-d315d81957c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42742247-D15C-4FF3-8F7B-FD5E1108DF07}">
  <ds:schemaRefs>
    <ds:schemaRef ds:uri="http://schemas.microsoft.com/sharepoint/v3/contenttype/forms"/>
  </ds:schemaRefs>
</ds:datastoreItem>
</file>

<file path=customXml/itemProps3.xml><?xml version="1.0" encoding="utf-8"?>
<ds:datastoreItem xmlns:ds="http://schemas.openxmlformats.org/officeDocument/2006/customXml" ds:itemID="{A4538255-134B-4A12-96AD-51AAC83A08F8}">
  <ds:schemaRefs>
    <ds:schemaRef ds:uri="4934b604-4342-4a65-b864-b0cb2f8a6819"/>
    <ds:schemaRef ds:uri="500ba082-b551-4439-b300-d315d81957c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46</Slides>
  <Notes>44</Notes>
  <HiddenSlides>0</HiddenSlide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Pamela Smithers</dc:creator>
  <cp:revision>1</cp:revision>
  <dcterms:created xsi:type="dcterms:W3CDTF">2020-08-21T06:33:07Z</dcterms:created>
  <dcterms:modified xsi:type="dcterms:W3CDTF">2023-10-03T04:59:16Z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0x010100D3D7CB24EE55D947A052CE5881D976C9</vt:lpwstr>
  </property>
  <property fmtid="{D5CDD505-2E9C-101B-9397-08002B2CF9AE}" pid="3" name="MediaServiceImageTags">
    <vt:lpwstr/>
  </property>
</Properties>
</file>