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3"/>
  </p:notesMasterIdLst>
  <p:sldIdLst>
    <p:sldId id="341" r:id="rId5"/>
    <p:sldId id="342" r:id="rId6"/>
    <p:sldId id="460" r:id="rId7"/>
    <p:sldId id="347" r:id="rId8"/>
    <p:sldId id="348" r:id="rId9"/>
    <p:sldId id="346" r:id="rId10"/>
    <p:sldId id="467" r:id="rId11"/>
    <p:sldId id="468" r:id="rId12"/>
    <p:sldId id="508" r:id="rId13"/>
    <p:sldId id="461" r:id="rId14"/>
    <p:sldId id="463" r:id="rId15"/>
    <p:sldId id="355" r:id="rId16"/>
    <p:sldId id="426" r:id="rId17"/>
    <p:sldId id="485" r:id="rId18"/>
    <p:sldId id="486" r:id="rId19"/>
    <p:sldId id="487" r:id="rId20"/>
    <p:sldId id="488" r:id="rId21"/>
    <p:sldId id="489" r:id="rId22"/>
    <p:sldId id="509" r:id="rId23"/>
    <p:sldId id="491" r:id="rId24"/>
    <p:sldId id="392" r:id="rId25"/>
    <p:sldId id="492" r:id="rId26"/>
    <p:sldId id="493" r:id="rId27"/>
    <p:sldId id="494" r:id="rId28"/>
    <p:sldId id="497" r:id="rId29"/>
    <p:sldId id="498" r:id="rId30"/>
    <p:sldId id="499" r:id="rId31"/>
    <p:sldId id="476" r:id="rId32"/>
    <p:sldId id="500" r:id="rId33"/>
    <p:sldId id="501" r:id="rId34"/>
    <p:sldId id="502" r:id="rId35"/>
    <p:sldId id="503" r:id="rId36"/>
    <p:sldId id="504" r:id="rId37"/>
    <p:sldId id="452" r:id="rId38"/>
    <p:sldId id="505" r:id="rId39"/>
    <p:sldId id="506" r:id="rId40"/>
    <p:sldId id="507" r:id="rId41"/>
    <p:sldId id="390"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82267B"/>
    <a:srgbClr val="44ABAA"/>
    <a:srgbClr val="7B27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90C172-11B7-D457-E1F7-ABFD83D9DDF5}" v="1" dt="2023-09-29T05:10:26.569"/>
    <p1510:client id="{2313BB90-44AD-907E-3E23-73369CDE5E55}" v="10" dt="2023-09-27T04:47:50.901"/>
    <p1510:client id="{4503C3FF-7DC7-73FD-E003-8B4EDD408FBE}" v="427" dt="2023-09-18T02:23:18.393"/>
    <p1510:client id="{46BA301D-4F31-E5A2-D643-C4D082A03E68}" v="785" dt="2023-09-12T06:13:22.294"/>
    <p1510:client id="{A1B5EB97-E7FC-4F11-B04C-8682C3BD12A1}" v="5" dt="2023-08-01T00:50:36.096"/>
    <p1510:client id="{A4B21E01-A599-28AC-B6C6-590821A7AD1B}" v="321" dt="2023-09-08T00:30:43.680"/>
    <p1510:client id="{BD8BC82A-7C30-449C-B02C-4DBF98AEBAA1}" v="8" dt="2023-08-02T00:52:51.228"/>
    <p1510:client id="{D984487A-66DD-8CD6-749C-246E582289E0}" v="358" dt="2023-09-12T04:37:27.555"/>
    <p1510:client id="{DEE38A32-CA60-770E-7783-803DCC2779BA}" v="156" dt="2023-09-08T03:43:21.937"/>
    <p1510:client id="{E75EA5FB-374A-FB37-FD00-387159CBC94D}" v="54" dt="2023-08-11T03:36:27.658"/>
    <p1510:client id="{EBCEAC5E-0B42-2217-2860-F63C92D3F036}" v="1" dt="2023-09-18T22:17:59.398"/>
    <p1510:client id="{F5B48A28-C62D-FF46-7581-0DE64106FA61}" v="1963" dt="2023-09-11T23:42:31.6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3"/>
  </p:normalViewPr>
  <p:slideViewPr>
    <p:cSldViewPr snapToGrid="0">
      <p:cViewPr varScale="1">
        <p:scale>
          <a:sx n="115" d="100"/>
          <a:sy n="115" d="100"/>
        </p:scale>
        <p:origin x="1016" y="20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ly Pettiona" userId="S::carly.pettiona@healingfoundation.org.au::8cfcf547-e567-4a67-ae5f-7d6e6196302b" providerId="AD" clId="Web-{DEE38A32-CA60-770E-7783-803DCC2779BA}"/>
    <pc:docChg chg="addSld delSld modSld">
      <pc:chgData name="Carly Pettiona" userId="S::carly.pettiona@healingfoundation.org.au::8cfcf547-e567-4a67-ae5f-7d6e6196302b" providerId="AD" clId="Web-{DEE38A32-CA60-770E-7783-803DCC2779BA}" dt="2023-09-08T03:43:21.937" v="140" actId="14100"/>
      <pc:docMkLst>
        <pc:docMk/>
      </pc:docMkLst>
      <pc:sldChg chg="addSp delSp modSp">
        <pc:chgData name="Carly Pettiona" userId="S::carly.pettiona@healingfoundation.org.au::8cfcf547-e567-4a67-ae5f-7d6e6196302b" providerId="AD" clId="Web-{DEE38A32-CA60-770E-7783-803DCC2779BA}" dt="2023-09-08T03:43:21.937" v="140" actId="14100"/>
        <pc:sldMkLst>
          <pc:docMk/>
          <pc:sldMk cId="370741408" sldId="390"/>
        </pc:sldMkLst>
        <pc:picChg chg="add del mod">
          <ac:chgData name="Carly Pettiona" userId="S::carly.pettiona@healingfoundation.org.au::8cfcf547-e567-4a67-ae5f-7d6e6196302b" providerId="AD" clId="Web-{DEE38A32-CA60-770E-7783-803DCC2779BA}" dt="2023-09-08T03:31:21.234" v="121"/>
          <ac:picMkLst>
            <pc:docMk/>
            <pc:sldMk cId="370741408" sldId="390"/>
            <ac:picMk id="2" creationId="{AB02A52D-BCF8-8B7E-E7A8-D686EC8C568D}"/>
          </ac:picMkLst>
        </pc:picChg>
        <pc:picChg chg="add del">
          <ac:chgData name="Carly Pettiona" userId="S::carly.pettiona@healingfoundation.org.au::8cfcf547-e567-4a67-ae5f-7d6e6196302b" providerId="AD" clId="Web-{DEE38A32-CA60-770E-7783-803DCC2779BA}" dt="2023-09-08T03:42:35.436" v="134"/>
          <ac:picMkLst>
            <pc:docMk/>
            <pc:sldMk cId="370741408" sldId="390"/>
            <ac:picMk id="3" creationId="{DD83E3C3-6D56-DF09-07D5-6CAC08E250B5}"/>
          </ac:picMkLst>
        </pc:picChg>
        <pc:picChg chg="add del mod">
          <ac:chgData name="Carly Pettiona" userId="S::carly.pettiona@healingfoundation.org.au::8cfcf547-e567-4a67-ae5f-7d6e6196302b" providerId="AD" clId="Web-{DEE38A32-CA60-770E-7783-803DCC2779BA}" dt="2023-09-08T03:42:20.874" v="128"/>
          <ac:picMkLst>
            <pc:docMk/>
            <pc:sldMk cId="370741408" sldId="390"/>
            <ac:picMk id="4" creationId="{3F61E790-DEDA-1721-24D4-72C9FDB12639}"/>
          </ac:picMkLst>
        </pc:picChg>
        <pc:picChg chg="add mod modCrop">
          <ac:chgData name="Carly Pettiona" userId="S::carly.pettiona@healingfoundation.org.au::8cfcf547-e567-4a67-ae5f-7d6e6196302b" providerId="AD" clId="Web-{DEE38A32-CA60-770E-7783-803DCC2779BA}" dt="2023-09-08T03:43:21.937" v="140" actId="14100"/>
          <ac:picMkLst>
            <pc:docMk/>
            <pc:sldMk cId="370741408" sldId="390"/>
            <ac:picMk id="5" creationId="{82CF3535-B601-92D9-10DF-10258934A284}"/>
          </ac:picMkLst>
        </pc:picChg>
      </pc:sldChg>
      <pc:sldChg chg="addSp delSp modSp">
        <pc:chgData name="Carly Pettiona" userId="S::carly.pettiona@healingfoundation.org.au::8cfcf547-e567-4a67-ae5f-7d6e6196302b" providerId="AD" clId="Web-{DEE38A32-CA60-770E-7783-803DCC2779BA}" dt="2023-09-08T02:36:34.451" v="17"/>
        <pc:sldMkLst>
          <pc:docMk/>
          <pc:sldMk cId="1541366499" sldId="417"/>
        </pc:sldMkLst>
        <pc:picChg chg="add del mod">
          <ac:chgData name="Carly Pettiona" userId="S::carly.pettiona@healingfoundation.org.au::8cfcf547-e567-4a67-ae5f-7d6e6196302b" providerId="AD" clId="Web-{DEE38A32-CA60-770E-7783-803DCC2779BA}" dt="2023-09-08T02:36:19.232" v="12"/>
          <ac:picMkLst>
            <pc:docMk/>
            <pc:sldMk cId="1541366499" sldId="417"/>
            <ac:picMk id="3" creationId="{E7432CFC-E3FD-5E40-D5F8-5E1CE4D8CCE0}"/>
          </ac:picMkLst>
        </pc:picChg>
        <pc:picChg chg="add del mod">
          <ac:chgData name="Carly Pettiona" userId="S::carly.pettiona@healingfoundation.org.au::8cfcf547-e567-4a67-ae5f-7d6e6196302b" providerId="AD" clId="Web-{DEE38A32-CA60-770E-7783-803DCC2779BA}" dt="2023-09-08T02:36:28.529" v="15"/>
          <ac:picMkLst>
            <pc:docMk/>
            <pc:sldMk cId="1541366499" sldId="417"/>
            <ac:picMk id="8" creationId="{4BCB4630-27A2-B13B-C70C-B06EE99402B3}"/>
          </ac:picMkLst>
        </pc:picChg>
        <pc:picChg chg="add del mod">
          <ac:chgData name="Carly Pettiona" userId="S::carly.pettiona@healingfoundation.org.au::8cfcf547-e567-4a67-ae5f-7d6e6196302b" providerId="AD" clId="Web-{DEE38A32-CA60-770E-7783-803DCC2779BA}" dt="2023-09-08T02:36:34.451" v="17"/>
          <ac:picMkLst>
            <pc:docMk/>
            <pc:sldMk cId="1541366499" sldId="417"/>
            <ac:picMk id="11" creationId="{6F3CEDF1-5170-3358-EEDF-0454E45BF4B0}"/>
          </ac:picMkLst>
        </pc:picChg>
      </pc:sldChg>
      <pc:sldChg chg="del">
        <pc:chgData name="Carly Pettiona" userId="S::carly.pettiona@healingfoundation.org.au::8cfcf547-e567-4a67-ae5f-7d6e6196302b" providerId="AD" clId="Web-{DEE38A32-CA60-770E-7783-803DCC2779BA}" dt="2023-09-08T03:11:48.928" v="73"/>
        <pc:sldMkLst>
          <pc:docMk/>
          <pc:sldMk cId="2675790936" sldId="428"/>
        </pc:sldMkLst>
      </pc:sldChg>
      <pc:sldChg chg="addAnim modNotes">
        <pc:chgData name="Carly Pettiona" userId="S::carly.pettiona@healingfoundation.org.au::8cfcf547-e567-4a67-ae5f-7d6e6196302b" providerId="AD" clId="Web-{DEE38A32-CA60-770E-7783-803DCC2779BA}" dt="2023-09-08T03:11:29.959" v="71"/>
        <pc:sldMkLst>
          <pc:docMk/>
          <pc:sldMk cId="2791048713" sldId="437"/>
        </pc:sldMkLst>
      </pc:sldChg>
      <pc:sldChg chg="modSp">
        <pc:chgData name="Carly Pettiona" userId="S::carly.pettiona@healingfoundation.org.au::8cfcf547-e567-4a67-ae5f-7d6e6196302b" providerId="AD" clId="Web-{DEE38A32-CA60-770E-7783-803DCC2779BA}" dt="2023-09-08T02:35:58.873" v="10" actId="1076"/>
        <pc:sldMkLst>
          <pc:docMk/>
          <pc:sldMk cId="497364271" sldId="442"/>
        </pc:sldMkLst>
        <pc:spChg chg="mod">
          <ac:chgData name="Carly Pettiona" userId="S::carly.pettiona@healingfoundation.org.au::8cfcf547-e567-4a67-ae5f-7d6e6196302b" providerId="AD" clId="Web-{DEE38A32-CA60-770E-7783-803DCC2779BA}" dt="2023-09-08T02:35:56.123" v="9" actId="1076"/>
          <ac:spMkLst>
            <pc:docMk/>
            <pc:sldMk cId="497364271" sldId="442"/>
            <ac:spMk id="2" creationId="{F8057AE3-E522-84DB-E9AB-3EC2C0024CA1}"/>
          </ac:spMkLst>
        </pc:spChg>
        <pc:spChg chg="mod">
          <ac:chgData name="Carly Pettiona" userId="S::carly.pettiona@healingfoundation.org.au::8cfcf547-e567-4a67-ae5f-7d6e6196302b" providerId="AD" clId="Web-{DEE38A32-CA60-770E-7783-803DCC2779BA}" dt="2023-09-08T02:35:56.123" v="8" actId="1076"/>
          <ac:spMkLst>
            <pc:docMk/>
            <pc:sldMk cId="497364271" sldId="442"/>
            <ac:spMk id="5" creationId="{166C9648-FC28-7275-F297-FB016F2CBF1A}"/>
          </ac:spMkLst>
        </pc:spChg>
        <pc:spChg chg="mod">
          <ac:chgData name="Carly Pettiona" userId="S::carly.pettiona@healingfoundation.org.au::8cfcf547-e567-4a67-ae5f-7d6e6196302b" providerId="AD" clId="Web-{DEE38A32-CA60-770E-7783-803DCC2779BA}" dt="2023-09-08T02:35:58.873" v="10" actId="1076"/>
          <ac:spMkLst>
            <pc:docMk/>
            <pc:sldMk cId="497364271" sldId="442"/>
            <ac:spMk id="11" creationId="{61BB758D-5AA2-8F78-7287-7662F186E732}"/>
          </ac:spMkLst>
        </pc:spChg>
        <pc:picChg chg="mod">
          <ac:chgData name="Carly Pettiona" userId="S::carly.pettiona@healingfoundation.org.au::8cfcf547-e567-4a67-ae5f-7d6e6196302b" providerId="AD" clId="Web-{DEE38A32-CA60-770E-7783-803DCC2779BA}" dt="2023-09-08T02:35:50.341" v="7" actId="14100"/>
          <ac:picMkLst>
            <pc:docMk/>
            <pc:sldMk cId="497364271" sldId="442"/>
            <ac:picMk id="4" creationId="{688C53E9-6EE8-B950-DFF5-DC4D99DA3020}"/>
          </ac:picMkLst>
        </pc:picChg>
      </pc:sldChg>
      <pc:sldChg chg="addSp delSp modSp delAnim">
        <pc:chgData name="Carly Pettiona" userId="S::carly.pettiona@healingfoundation.org.au::8cfcf547-e567-4a67-ae5f-7d6e6196302b" providerId="AD" clId="Web-{DEE38A32-CA60-770E-7783-803DCC2779BA}" dt="2023-09-08T02:41:59.834" v="64" actId="1076"/>
        <pc:sldMkLst>
          <pc:docMk/>
          <pc:sldMk cId="2141523346" sldId="447"/>
        </pc:sldMkLst>
        <pc:spChg chg="mod topLvl">
          <ac:chgData name="Carly Pettiona" userId="S::carly.pettiona@healingfoundation.org.au::8cfcf547-e567-4a67-ae5f-7d6e6196302b" providerId="AD" clId="Web-{DEE38A32-CA60-770E-7783-803DCC2779BA}" dt="2023-09-08T02:41:59.834" v="64" actId="1076"/>
          <ac:spMkLst>
            <pc:docMk/>
            <pc:sldMk cId="2141523346" sldId="447"/>
            <ac:spMk id="2" creationId="{79E27399-617F-D151-3C79-DDBEE6FCD43B}"/>
          </ac:spMkLst>
        </pc:spChg>
        <pc:spChg chg="mod topLvl">
          <ac:chgData name="Carly Pettiona" userId="S::carly.pettiona@healingfoundation.org.au::8cfcf547-e567-4a67-ae5f-7d6e6196302b" providerId="AD" clId="Web-{DEE38A32-CA60-770E-7783-803DCC2779BA}" dt="2023-09-08T02:41:37.880" v="58" actId="1076"/>
          <ac:spMkLst>
            <pc:docMk/>
            <pc:sldMk cId="2141523346" sldId="447"/>
            <ac:spMk id="4" creationId="{1EE6339D-9E9A-84D5-DC59-7F19AF9CFFB5}"/>
          </ac:spMkLst>
        </pc:spChg>
        <pc:spChg chg="mod topLvl">
          <ac:chgData name="Carly Pettiona" userId="S::carly.pettiona@healingfoundation.org.au::8cfcf547-e567-4a67-ae5f-7d6e6196302b" providerId="AD" clId="Web-{DEE38A32-CA60-770E-7783-803DCC2779BA}" dt="2023-09-08T02:41:35.411" v="57" actId="1076"/>
          <ac:spMkLst>
            <pc:docMk/>
            <pc:sldMk cId="2141523346" sldId="447"/>
            <ac:spMk id="5" creationId="{2991391B-D1AD-FE4B-7F7B-5A2F81A4B8C1}"/>
          </ac:spMkLst>
        </pc:spChg>
        <pc:spChg chg="mod topLvl">
          <ac:chgData name="Carly Pettiona" userId="S::carly.pettiona@healingfoundation.org.au::8cfcf547-e567-4a67-ae5f-7d6e6196302b" providerId="AD" clId="Web-{DEE38A32-CA60-770E-7783-803DCC2779BA}" dt="2023-09-08T02:41:47.615" v="61" actId="1076"/>
          <ac:spMkLst>
            <pc:docMk/>
            <pc:sldMk cId="2141523346" sldId="447"/>
            <ac:spMk id="9" creationId="{F54EE4E2-0C12-E5AF-BE1E-E82B8A267AB7}"/>
          </ac:spMkLst>
        </pc:spChg>
        <pc:spChg chg="add del topLvl">
          <ac:chgData name="Carly Pettiona" userId="S::carly.pettiona@healingfoundation.org.au::8cfcf547-e567-4a67-ae5f-7d6e6196302b" providerId="AD" clId="Web-{DEE38A32-CA60-770E-7783-803DCC2779BA}" dt="2023-09-08T02:37:06.921" v="28"/>
          <ac:spMkLst>
            <pc:docMk/>
            <pc:sldMk cId="2141523346" sldId="447"/>
            <ac:spMk id="12" creationId="{3DD8B3C2-3D10-26DE-D6D0-4C2E5A17822A}"/>
          </ac:spMkLst>
        </pc:spChg>
        <pc:spChg chg="del topLvl">
          <ac:chgData name="Carly Pettiona" userId="S::carly.pettiona@healingfoundation.org.au::8cfcf547-e567-4a67-ae5f-7d6e6196302b" providerId="AD" clId="Web-{DEE38A32-CA60-770E-7783-803DCC2779BA}" dt="2023-09-08T02:37:08.296" v="29"/>
          <ac:spMkLst>
            <pc:docMk/>
            <pc:sldMk cId="2141523346" sldId="447"/>
            <ac:spMk id="13" creationId="{B7485894-AA00-9841-C3E9-5993C1B465CC}"/>
          </ac:spMkLst>
        </pc:spChg>
        <pc:spChg chg="del topLvl">
          <ac:chgData name="Carly Pettiona" userId="S::carly.pettiona@healingfoundation.org.au::8cfcf547-e567-4a67-ae5f-7d6e6196302b" providerId="AD" clId="Web-{DEE38A32-CA60-770E-7783-803DCC2779BA}" dt="2023-09-08T02:37:10.109" v="31"/>
          <ac:spMkLst>
            <pc:docMk/>
            <pc:sldMk cId="2141523346" sldId="447"/>
            <ac:spMk id="14" creationId="{98EE2CBF-AE05-6B05-D99C-3B82C4D1C352}"/>
          </ac:spMkLst>
        </pc:spChg>
        <pc:spChg chg="del topLvl">
          <ac:chgData name="Carly Pettiona" userId="S::carly.pettiona@healingfoundation.org.au::8cfcf547-e567-4a67-ae5f-7d6e6196302b" providerId="AD" clId="Web-{DEE38A32-CA60-770E-7783-803DCC2779BA}" dt="2023-09-08T02:37:09.327" v="30"/>
          <ac:spMkLst>
            <pc:docMk/>
            <pc:sldMk cId="2141523346" sldId="447"/>
            <ac:spMk id="16" creationId="{663A5CA7-3D6A-D9A0-11B9-76FB055C6BD8}"/>
          </ac:spMkLst>
        </pc:spChg>
        <pc:grpChg chg="del">
          <ac:chgData name="Carly Pettiona" userId="S::carly.pettiona@healingfoundation.org.au::8cfcf547-e567-4a67-ae5f-7d6e6196302b" providerId="AD" clId="Web-{DEE38A32-CA60-770E-7783-803DCC2779BA}" dt="2023-09-08T02:36:42.342" v="18"/>
          <ac:grpSpMkLst>
            <pc:docMk/>
            <pc:sldMk cId="2141523346" sldId="447"/>
            <ac:grpSpMk id="17" creationId="{B052DDCE-753B-586E-3D67-6FF0348F6E30}"/>
          </ac:grpSpMkLst>
        </pc:grpChg>
        <pc:grpChg chg="del">
          <ac:chgData name="Carly Pettiona" userId="S::carly.pettiona@healingfoundation.org.au::8cfcf547-e567-4a67-ae5f-7d6e6196302b" providerId="AD" clId="Web-{DEE38A32-CA60-770E-7783-803DCC2779BA}" dt="2023-09-08T02:36:46.092" v="19"/>
          <ac:grpSpMkLst>
            <pc:docMk/>
            <pc:sldMk cId="2141523346" sldId="447"/>
            <ac:grpSpMk id="18" creationId="{7C783195-B81A-D6F7-39E8-4CBAD38F17F8}"/>
          </ac:grpSpMkLst>
        </pc:grpChg>
        <pc:grpChg chg="del">
          <ac:chgData name="Carly Pettiona" userId="S::carly.pettiona@healingfoundation.org.au::8cfcf547-e567-4a67-ae5f-7d6e6196302b" providerId="AD" clId="Web-{DEE38A32-CA60-770E-7783-803DCC2779BA}" dt="2023-09-08T02:36:50.030" v="20"/>
          <ac:grpSpMkLst>
            <pc:docMk/>
            <pc:sldMk cId="2141523346" sldId="447"/>
            <ac:grpSpMk id="19" creationId="{2138BD79-5470-AE65-3BFA-F35CE70B5984}"/>
          </ac:grpSpMkLst>
        </pc:grpChg>
        <pc:grpChg chg="del">
          <ac:chgData name="Carly Pettiona" userId="S::carly.pettiona@healingfoundation.org.au::8cfcf547-e567-4a67-ae5f-7d6e6196302b" providerId="AD" clId="Web-{DEE38A32-CA60-770E-7783-803DCC2779BA}" dt="2023-09-08T02:36:53.421" v="21"/>
          <ac:grpSpMkLst>
            <pc:docMk/>
            <pc:sldMk cId="2141523346" sldId="447"/>
            <ac:grpSpMk id="21" creationId="{8C3913F9-1CFE-7E9E-4F08-D0A6CA997E29}"/>
          </ac:grpSpMkLst>
        </pc:grpChg>
        <pc:picChg chg="add del mod ord">
          <ac:chgData name="Carly Pettiona" userId="S::carly.pettiona@healingfoundation.org.au::8cfcf547-e567-4a67-ae5f-7d6e6196302b" providerId="AD" clId="Web-{DEE38A32-CA60-770E-7783-803DCC2779BA}" dt="2023-09-08T02:37:32" v="39"/>
          <ac:picMkLst>
            <pc:docMk/>
            <pc:sldMk cId="2141523346" sldId="447"/>
            <ac:picMk id="3" creationId="{A1C887DD-0A40-D535-C741-630B4A1D07D3}"/>
          </ac:picMkLst>
        </pc:picChg>
        <pc:picChg chg="add mod ord">
          <ac:chgData name="Carly Pettiona" userId="S::carly.pettiona@healingfoundation.org.au::8cfcf547-e567-4a67-ae5f-7d6e6196302b" providerId="AD" clId="Web-{DEE38A32-CA60-770E-7783-803DCC2779BA}" dt="2023-09-08T02:40:52.442" v="42" actId="1076"/>
          <ac:picMkLst>
            <pc:docMk/>
            <pc:sldMk cId="2141523346" sldId="447"/>
            <ac:picMk id="8" creationId="{4ED58BEB-8457-7166-0A8E-97C1E88F711A}"/>
          </ac:picMkLst>
        </pc:picChg>
        <pc:picChg chg="add mod ord">
          <ac:chgData name="Carly Pettiona" userId="S::carly.pettiona@healingfoundation.org.au::8cfcf547-e567-4a67-ae5f-7d6e6196302b" providerId="AD" clId="Web-{DEE38A32-CA60-770E-7783-803DCC2779BA}" dt="2023-09-08T02:41:53.380" v="62"/>
          <ac:picMkLst>
            <pc:docMk/>
            <pc:sldMk cId="2141523346" sldId="447"/>
            <ac:picMk id="10" creationId="{6AB0ECF3-EC67-C6B9-F8DB-5545F359C7DC}"/>
          </ac:picMkLst>
        </pc:picChg>
        <pc:picChg chg="add mod ord">
          <ac:chgData name="Carly Pettiona" userId="S::carly.pettiona@healingfoundation.org.au::8cfcf547-e567-4a67-ae5f-7d6e6196302b" providerId="AD" clId="Web-{DEE38A32-CA60-770E-7783-803DCC2779BA}" dt="2023-09-08T02:41:25.989" v="54"/>
          <ac:picMkLst>
            <pc:docMk/>
            <pc:sldMk cId="2141523346" sldId="447"/>
            <ac:picMk id="11" creationId="{AE004854-30B8-AA92-D501-61CCED868495}"/>
          </ac:picMkLst>
        </pc:picChg>
        <pc:picChg chg="add mod ord">
          <ac:chgData name="Carly Pettiona" userId="S::carly.pettiona@healingfoundation.org.au::8cfcf547-e567-4a67-ae5f-7d6e6196302b" providerId="AD" clId="Web-{DEE38A32-CA60-770E-7783-803DCC2779BA}" dt="2023-09-08T02:41:11.567" v="50"/>
          <ac:picMkLst>
            <pc:docMk/>
            <pc:sldMk cId="2141523346" sldId="447"/>
            <ac:picMk id="15" creationId="{6A5E15F1-D468-C65F-90B9-9A50F61E6494}"/>
          </ac:picMkLst>
        </pc:picChg>
      </pc:sldChg>
      <pc:sldChg chg="addSp delSp modSp">
        <pc:chgData name="Carly Pettiona" userId="S::carly.pettiona@healingfoundation.org.au::8cfcf547-e567-4a67-ae5f-7d6e6196302b" providerId="AD" clId="Web-{DEE38A32-CA60-770E-7783-803DCC2779BA}" dt="2023-09-08T03:24:29.960" v="112" actId="1076"/>
        <pc:sldMkLst>
          <pc:docMk/>
          <pc:sldMk cId="621265043" sldId="450"/>
        </pc:sldMkLst>
        <pc:spChg chg="mod">
          <ac:chgData name="Carly Pettiona" userId="S::carly.pettiona@healingfoundation.org.au::8cfcf547-e567-4a67-ae5f-7d6e6196302b" providerId="AD" clId="Web-{DEE38A32-CA60-770E-7783-803DCC2779BA}" dt="2023-09-08T03:24:22.788" v="110" actId="20577"/>
          <ac:spMkLst>
            <pc:docMk/>
            <pc:sldMk cId="621265043" sldId="450"/>
            <ac:spMk id="9" creationId="{A53B35E3-CA5B-A6D5-C1D2-10245B59E67C}"/>
          </ac:spMkLst>
        </pc:spChg>
        <pc:picChg chg="add del mod modCrop">
          <ac:chgData name="Carly Pettiona" userId="S::carly.pettiona@healingfoundation.org.au::8cfcf547-e567-4a67-ae5f-7d6e6196302b" providerId="AD" clId="Web-{DEE38A32-CA60-770E-7783-803DCC2779BA}" dt="2023-09-08T03:16:15.121" v="99"/>
          <ac:picMkLst>
            <pc:docMk/>
            <pc:sldMk cId="621265043" sldId="450"/>
            <ac:picMk id="3" creationId="{11448760-06B3-6553-BD86-5473C2895CBD}"/>
          </ac:picMkLst>
        </pc:picChg>
        <pc:picChg chg="add del mod">
          <ac:chgData name="Carly Pettiona" userId="S::carly.pettiona@healingfoundation.org.au::8cfcf547-e567-4a67-ae5f-7d6e6196302b" providerId="AD" clId="Web-{DEE38A32-CA60-770E-7783-803DCC2779BA}" dt="2023-09-08T03:18:19.858" v="102"/>
          <ac:picMkLst>
            <pc:docMk/>
            <pc:sldMk cId="621265043" sldId="450"/>
            <ac:picMk id="6" creationId="{8CC5AAE8-2E9B-ABEC-7CDF-F32C16EC4F12}"/>
          </ac:picMkLst>
        </pc:picChg>
        <pc:picChg chg="add mod">
          <ac:chgData name="Carly Pettiona" userId="S::carly.pettiona@healingfoundation.org.au::8cfcf547-e567-4a67-ae5f-7d6e6196302b" providerId="AD" clId="Web-{DEE38A32-CA60-770E-7783-803DCC2779BA}" dt="2023-09-08T03:24:29.960" v="112" actId="1076"/>
          <ac:picMkLst>
            <pc:docMk/>
            <pc:sldMk cId="621265043" sldId="450"/>
            <ac:picMk id="8" creationId="{840C5F03-3EE2-BA33-CC1D-D84C05A82F60}"/>
          </ac:picMkLst>
        </pc:picChg>
        <pc:picChg chg="del">
          <ac:chgData name="Carly Pettiona" userId="S::carly.pettiona@healingfoundation.org.au::8cfcf547-e567-4a67-ae5f-7d6e6196302b" providerId="AD" clId="Web-{DEE38A32-CA60-770E-7783-803DCC2779BA}" dt="2023-09-08T03:24:25.960" v="111"/>
          <ac:picMkLst>
            <pc:docMk/>
            <pc:sldMk cId="621265043" sldId="450"/>
            <ac:picMk id="10" creationId="{1134DABE-99BB-7375-83DA-1D46C37AE170}"/>
          </ac:picMkLst>
        </pc:picChg>
      </pc:sldChg>
      <pc:sldChg chg="addSp delSp modSp addAnim delAnim">
        <pc:chgData name="Carly Pettiona" userId="S::carly.pettiona@healingfoundation.org.au::8cfcf547-e567-4a67-ae5f-7d6e6196302b" providerId="AD" clId="Web-{DEE38A32-CA60-770E-7783-803DCC2779BA}" dt="2023-09-08T03:13:01.804" v="93" actId="1076"/>
        <pc:sldMkLst>
          <pc:docMk/>
          <pc:sldMk cId="3168794488" sldId="457"/>
        </pc:sldMkLst>
        <pc:spChg chg="mod">
          <ac:chgData name="Carly Pettiona" userId="S::carly.pettiona@healingfoundation.org.au::8cfcf547-e567-4a67-ae5f-7d6e6196302b" providerId="AD" clId="Web-{DEE38A32-CA60-770E-7783-803DCC2779BA}" dt="2023-09-08T03:12:56.695" v="92" actId="1076"/>
          <ac:spMkLst>
            <pc:docMk/>
            <pc:sldMk cId="3168794488" sldId="457"/>
            <ac:spMk id="7" creationId="{DFFE0D03-559F-4FB2-49F5-7BDCA86A8AE0}"/>
          </ac:spMkLst>
        </pc:spChg>
        <pc:spChg chg="mod">
          <ac:chgData name="Carly Pettiona" userId="S::carly.pettiona@healingfoundation.org.au::8cfcf547-e567-4a67-ae5f-7d6e6196302b" providerId="AD" clId="Web-{DEE38A32-CA60-770E-7783-803DCC2779BA}" dt="2023-09-08T03:13:01.804" v="93" actId="1076"/>
          <ac:spMkLst>
            <pc:docMk/>
            <pc:sldMk cId="3168794488" sldId="457"/>
            <ac:spMk id="12" creationId="{933CD767-90FF-B3FC-257B-BFAAC9EB5C45}"/>
          </ac:spMkLst>
        </pc:spChg>
        <pc:spChg chg="add del mod topLvl">
          <ac:chgData name="Carly Pettiona" userId="S::carly.pettiona@healingfoundation.org.au::8cfcf547-e567-4a67-ae5f-7d6e6196302b" providerId="AD" clId="Web-{DEE38A32-CA60-770E-7783-803DCC2779BA}" dt="2023-09-08T03:12:44.195" v="87"/>
          <ac:spMkLst>
            <pc:docMk/>
            <pc:sldMk cId="3168794488" sldId="457"/>
            <ac:spMk id="14" creationId="{060450AA-4C39-FEAF-5A5C-E6E1711559BD}"/>
          </ac:spMkLst>
        </pc:spChg>
        <pc:spChg chg="add del mod topLvl">
          <ac:chgData name="Carly Pettiona" userId="S::carly.pettiona@healingfoundation.org.au::8cfcf547-e567-4a67-ae5f-7d6e6196302b" providerId="AD" clId="Web-{DEE38A32-CA60-770E-7783-803DCC2779BA}" dt="2023-09-08T03:12:36.819" v="85" actId="1076"/>
          <ac:spMkLst>
            <pc:docMk/>
            <pc:sldMk cId="3168794488" sldId="457"/>
            <ac:spMk id="15" creationId="{432068F2-AB01-AFCA-CDE2-5F4CFF11DB41}"/>
          </ac:spMkLst>
        </pc:spChg>
        <pc:grpChg chg="add del">
          <ac:chgData name="Carly Pettiona" userId="S::carly.pettiona@healingfoundation.org.au::8cfcf547-e567-4a67-ae5f-7d6e6196302b" providerId="AD" clId="Web-{DEE38A32-CA60-770E-7783-803DCC2779BA}" dt="2023-09-08T03:12:27.819" v="82"/>
          <ac:grpSpMkLst>
            <pc:docMk/>
            <pc:sldMk cId="3168794488" sldId="457"/>
            <ac:grpSpMk id="16" creationId="{31ABD14F-3AA0-4502-7BC5-3C2CC57EA056}"/>
          </ac:grpSpMkLst>
        </pc:grpChg>
        <pc:picChg chg="add del mod">
          <ac:chgData name="Carly Pettiona" userId="S::carly.pettiona@healingfoundation.org.au::8cfcf547-e567-4a67-ae5f-7d6e6196302b" providerId="AD" clId="Web-{DEE38A32-CA60-770E-7783-803DCC2779BA}" dt="2023-09-08T03:12:21.335" v="79"/>
          <ac:picMkLst>
            <pc:docMk/>
            <pc:sldMk cId="3168794488" sldId="457"/>
            <ac:picMk id="6" creationId="{657E4415-E6FF-C472-3C49-0D3024C4DEC1}"/>
          </ac:picMkLst>
        </pc:picChg>
        <pc:picChg chg="add mod">
          <ac:chgData name="Carly Pettiona" userId="S::carly.pettiona@healingfoundation.org.au::8cfcf547-e567-4a67-ae5f-7d6e6196302b" providerId="AD" clId="Web-{DEE38A32-CA60-770E-7783-803DCC2779BA}" dt="2023-09-08T03:12:53.710" v="91" actId="1076"/>
          <ac:picMkLst>
            <pc:docMk/>
            <pc:sldMk cId="3168794488" sldId="457"/>
            <ac:picMk id="9" creationId="{ADD00C8F-D2A0-68DF-8F57-12314EA79D7F}"/>
          </ac:picMkLst>
        </pc:picChg>
      </pc:sldChg>
      <pc:sldChg chg="add replId">
        <pc:chgData name="Carly Pettiona" userId="S::carly.pettiona@healingfoundation.org.au::8cfcf547-e567-4a67-ae5f-7d6e6196302b" providerId="AD" clId="Web-{DEE38A32-CA60-770E-7783-803DCC2779BA}" dt="2023-09-08T03:11:47.084" v="72"/>
        <pc:sldMkLst>
          <pc:docMk/>
          <pc:sldMk cId="2122773166" sldId="462"/>
        </pc:sldMkLst>
      </pc:sldChg>
    </pc:docChg>
  </pc:docChgLst>
  <pc:docChgLst>
    <pc:chgData name="Carly Pettiona" userId="S::carly.pettiona@healingfoundation.org.au::8cfcf547-e567-4a67-ae5f-7d6e6196302b" providerId="AD" clId="Web-{D984487A-66DD-8CD6-749C-246E582289E0}"/>
    <pc:docChg chg="addSld delSld modSld">
      <pc:chgData name="Carly Pettiona" userId="S::carly.pettiona@healingfoundation.org.au::8cfcf547-e567-4a67-ae5f-7d6e6196302b" providerId="AD" clId="Web-{D984487A-66DD-8CD6-749C-246E582289E0}" dt="2023-09-12T04:37:37.305" v="502"/>
      <pc:docMkLst>
        <pc:docMk/>
      </pc:docMkLst>
      <pc:sldChg chg="del">
        <pc:chgData name="Carly Pettiona" userId="S::carly.pettiona@healingfoundation.org.au::8cfcf547-e567-4a67-ae5f-7d6e6196302b" providerId="AD" clId="Web-{D984487A-66DD-8CD6-749C-246E582289E0}" dt="2023-09-12T04:17:49.171" v="3"/>
        <pc:sldMkLst>
          <pc:docMk/>
          <pc:sldMk cId="2141523346" sldId="447"/>
        </pc:sldMkLst>
      </pc:sldChg>
      <pc:sldChg chg="del">
        <pc:chgData name="Carly Pettiona" userId="S::carly.pettiona@healingfoundation.org.au::8cfcf547-e567-4a67-ae5f-7d6e6196302b" providerId="AD" clId="Web-{D984487A-66DD-8CD6-749C-246E582289E0}" dt="2023-09-12T04:17:53.671" v="6"/>
        <pc:sldMkLst>
          <pc:docMk/>
          <pc:sldMk cId="8970409" sldId="448"/>
        </pc:sldMkLst>
      </pc:sldChg>
      <pc:sldChg chg="del">
        <pc:chgData name="Carly Pettiona" userId="S::carly.pettiona@healingfoundation.org.au::8cfcf547-e567-4a67-ae5f-7d6e6196302b" providerId="AD" clId="Web-{D984487A-66DD-8CD6-749C-246E582289E0}" dt="2023-09-12T04:17:53.671" v="5"/>
        <pc:sldMkLst>
          <pc:docMk/>
          <pc:sldMk cId="1166577620" sldId="449"/>
        </pc:sldMkLst>
      </pc:sldChg>
      <pc:sldChg chg="del">
        <pc:chgData name="Carly Pettiona" userId="S::carly.pettiona@healingfoundation.org.au::8cfcf547-e567-4a67-ae5f-7d6e6196302b" providerId="AD" clId="Web-{D984487A-66DD-8CD6-749C-246E582289E0}" dt="2023-09-12T04:17:53.671" v="4"/>
        <pc:sldMkLst>
          <pc:docMk/>
          <pc:sldMk cId="621265043" sldId="450"/>
        </pc:sldMkLst>
      </pc:sldChg>
      <pc:sldChg chg="modSp">
        <pc:chgData name="Carly Pettiona" userId="S::carly.pettiona@healingfoundation.org.au::8cfcf547-e567-4a67-ae5f-7d6e6196302b" providerId="AD" clId="Web-{D984487A-66DD-8CD6-749C-246E582289E0}" dt="2023-09-12T04:27:12.573" v="160" actId="20577"/>
        <pc:sldMkLst>
          <pc:docMk/>
          <pc:sldMk cId="1434699194" sldId="452"/>
        </pc:sldMkLst>
        <pc:spChg chg="mod">
          <ac:chgData name="Carly Pettiona" userId="S::carly.pettiona@healingfoundation.org.au::8cfcf547-e567-4a67-ae5f-7d6e6196302b" providerId="AD" clId="Web-{D984487A-66DD-8CD6-749C-246E582289E0}" dt="2023-09-12T04:27:12.573" v="160" actId="20577"/>
          <ac:spMkLst>
            <pc:docMk/>
            <pc:sldMk cId="1434699194" sldId="452"/>
            <ac:spMk id="5" creationId="{1D0DFB20-AC56-A70F-BE57-312821FE351B}"/>
          </ac:spMkLst>
        </pc:spChg>
      </pc:sldChg>
      <pc:sldChg chg="del">
        <pc:chgData name="Carly Pettiona" userId="S::carly.pettiona@healingfoundation.org.au::8cfcf547-e567-4a67-ae5f-7d6e6196302b" providerId="AD" clId="Web-{D984487A-66DD-8CD6-749C-246E582289E0}" dt="2023-09-12T04:27:18.589" v="167"/>
        <pc:sldMkLst>
          <pc:docMk/>
          <pc:sldMk cId="376789496" sldId="453"/>
        </pc:sldMkLst>
      </pc:sldChg>
      <pc:sldChg chg="del">
        <pc:chgData name="Carly Pettiona" userId="S::carly.pettiona@healingfoundation.org.au::8cfcf547-e567-4a67-ae5f-7d6e6196302b" providerId="AD" clId="Web-{D984487A-66DD-8CD6-749C-246E582289E0}" dt="2023-09-12T04:27:18.589" v="166"/>
        <pc:sldMkLst>
          <pc:docMk/>
          <pc:sldMk cId="2518558719" sldId="454"/>
        </pc:sldMkLst>
      </pc:sldChg>
      <pc:sldChg chg="del">
        <pc:chgData name="Carly Pettiona" userId="S::carly.pettiona@healingfoundation.org.au::8cfcf547-e567-4a67-ae5f-7d6e6196302b" providerId="AD" clId="Web-{D984487A-66DD-8CD6-749C-246E582289E0}" dt="2023-09-12T04:27:18.573" v="164"/>
        <pc:sldMkLst>
          <pc:docMk/>
          <pc:sldMk cId="1149178659" sldId="455"/>
        </pc:sldMkLst>
      </pc:sldChg>
      <pc:sldChg chg="del">
        <pc:chgData name="Carly Pettiona" userId="S::carly.pettiona@healingfoundation.org.au::8cfcf547-e567-4a67-ae5f-7d6e6196302b" providerId="AD" clId="Web-{D984487A-66DD-8CD6-749C-246E582289E0}" dt="2023-09-12T04:27:18.589" v="165"/>
        <pc:sldMkLst>
          <pc:docMk/>
          <pc:sldMk cId="3025152918" sldId="456"/>
        </pc:sldMkLst>
      </pc:sldChg>
      <pc:sldChg chg="del">
        <pc:chgData name="Carly Pettiona" userId="S::carly.pettiona@healingfoundation.org.au::8cfcf547-e567-4a67-ae5f-7d6e6196302b" providerId="AD" clId="Web-{D984487A-66DD-8CD6-749C-246E582289E0}" dt="2023-09-12T04:27:18.573" v="163"/>
        <pc:sldMkLst>
          <pc:docMk/>
          <pc:sldMk cId="3168794488" sldId="457"/>
        </pc:sldMkLst>
      </pc:sldChg>
      <pc:sldChg chg="del">
        <pc:chgData name="Carly Pettiona" userId="S::carly.pettiona@healingfoundation.org.au::8cfcf547-e567-4a67-ae5f-7d6e6196302b" providerId="AD" clId="Web-{D984487A-66DD-8CD6-749C-246E582289E0}" dt="2023-09-12T04:27:18.573" v="162"/>
        <pc:sldMkLst>
          <pc:docMk/>
          <pc:sldMk cId="3939416105" sldId="458"/>
        </pc:sldMkLst>
      </pc:sldChg>
      <pc:sldChg chg="del">
        <pc:chgData name="Carly Pettiona" userId="S::carly.pettiona@healingfoundation.org.au::8cfcf547-e567-4a67-ae5f-7d6e6196302b" providerId="AD" clId="Web-{D984487A-66DD-8CD6-749C-246E582289E0}" dt="2023-09-12T04:27:18.573" v="161"/>
        <pc:sldMkLst>
          <pc:docMk/>
          <pc:sldMk cId="1196560059" sldId="459"/>
        </pc:sldMkLst>
      </pc:sldChg>
      <pc:sldChg chg="addSp new modNotes">
        <pc:chgData name="Carly Pettiona" userId="S::carly.pettiona@healingfoundation.org.au::8cfcf547-e567-4a67-ae5f-7d6e6196302b" providerId="AD" clId="Web-{D984487A-66DD-8CD6-749C-246E582289E0}" dt="2023-09-12T04:18:25.093" v="10"/>
        <pc:sldMkLst>
          <pc:docMk/>
          <pc:sldMk cId="685744525" sldId="477"/>
        </pc:sldMkLst>
        <pc:spChg chg="add">
          <ac:chgData name="Carly Pettiona" userId="S::carly.pettiona@healingfoundation.org.au::8cfcf547-e567-4a67-ae5f-7d6e6196302b" providerId="AD" clId="Web-{D984487A-66DD-8CD6-749C-246E582289E0}" dt="2023-09-12T04:18:03.655" v="7"/>
          <ac:spMkLst>
            <pc:docMk/>
            <pc:sldMk cId="685744525" sldId="477"/>
            <ac:spMk id="2" creationId="{7D86A247-D39F-77DB-980F-73A82F406E04}"/>
          </ac:spMkLst>
        </pc:spChg>
        <pc:picChg chg="add">
          <ac:chgData name="Carly Pettiona" userId="S::carly.pettiona@healingfoundation.org.au::8cfcf547-e567-4a67-ae5f-7d6e6196302b" providerId="AD" clId="Web-{D984487A-66DD-8CD6-749C-246E582289E0}" dt="2023-09-12T04:18:03.655" v="7"/>
          <ac:picMkLst>
            <pc:docMk/>
            <pc:sldMk cId="685744525" sldId="477"/>
            <ac:picMk id="3" creationId="{6FCC6AFA-EF72-2836-60E0-43610EAC86E9}"/>
          </ac:picMkLst>
        </pc:picChg>
      </pc:sldChg>
      <pc:sldChg chg="addSp delSp modSp new modNotes">
        <pc:chgData name="Carly Pettiona" userId="S::carly.pettiona@healingfoundation.org.au::8cfcf547-e567-4a67-ae5f-7d6e6196302b" providerId="AD" clId="Web-{D984487A-66DD-8CD6-749C-246E582289E0}" dt="2023-09-12T04:21:33.847" v="74" actId="1076"/>
        <pc:sldMkLst>
          <pc:docMk/>
          <pc:sldMk cId="2832201799" sldId="478"/>
        </pc:sldMkLst>
        <pc:spChg chg="add">
          <ac:chgData name="Carly Pettiona" userId="S::carly.pettiona@healingfoundation.org.au::8cfcf547-e567-4a67-ae5f-7d6e6196302b" providerId="AD" clId="Web-{D984487A-66DD-8CD6-749C-246E582289E0}" dt="2023-09-12T04:18:33.265" v="11"/>
          <ac:spMkLst>
            <pc:docMk/>
            <pc:sldMk cId="2832201799" sldId="478"/>
            <ac:spMk id="2" creationId="{E3249468-08CD-A76D-9412-C0B289C38CE2}"/>
          </ac:spMkLst>
        </pc:spChg>
        <pc:picChg chg="add mod">
          <ac:chgData name="Carly Pettiona" userId="S::carly.pettiona@healingfoundation.org.au::8cfcf547-e567-4a67-ae5f-7d6e6196302b" providerId="AD" clId="Web-{D984487A-66DD-8CD6-749C-246E582289E0}" dt="2023-09-12T04:21:27.691" v="73" actId="1076"/>
          <ac:picMkLst>
            <pc:docMk/>
            <pc:sldMk cId="2832201799" sldId="478"/>
            <ac:picMk id="3" creationId="{528DE06F-3105-6A0B-74BB-A45C76DE0D9F}"/>
          </ac:picMkLst>
        </pc:picChg>
        <pc:picChg chg="add mod">
          <ac:chgData name="Carly Pettiona" userId="S::carly.pettiona@healingfoundation.org.au::8cfcf547-e567-4a67-ae5f-7d6e6196302b" providerId="AD" clId="Web-{D984487A-66DD-8CD6-749C-246E582289E0}" dt="2023-09-12T04:21:24.644" v="72" actId="1076"/>
          <ac:picMkLst>
            <pc:docMk/>
            <pc:sldMk cId="2832201799" sldId="478"/>
            <ac:picMk id="4" creationId="{A5FA4C9D-3BBA-6C05-6EAB-6F0732657299}"/>
          </ac:picMkLst>
        </pc:picChg>
        <pc:picChg chg="add del">
          <ac:chgData name="Carly Pettiona" userId="S::carly.pettiona@healingfoundation.org.au::8cfcf547-e567-4a67-ae5f-7d6e6196302b" providerId="AD" clId="Web-{D984487A-66DD-8CD6-749C-246E582289E0}" dt="2023-09-12T04:20:23.486" v="65"/>
          <ac:picMkLst>
            <pc:docMk/>
            <pc:sldMk cId="2832201799" sldId="478"/>
            <ac:picMk id="5" creationId="{5F2012A1-DC3C-E292-B20A-0EBDEADF3587}"/>
          </ac:picMkLst>
        </pc:picChg>
        <pc:picChg chg="add mod">
          <ac:chgData name="Carly Pettiona" userId="S::carly.pettiona@healingfoundation.org.au::8cfcf547-e567-4a67-ae5f-7d6e6196302b" providerId="AD" clId="Web-{D984487A-66DD-8CD6-749C-246E582289E0}" dt="2023-09-12T04:21:33.847" v="74" actId="1076"/>
          <ac:picMkLst>
            <pc:docMk/>
            <pc:sldMk cId="2832201799" sldId="478"/>
            <ac:picMk id="6" creationId="{00A68395-1E7B-10CD-8F99-920BA536F860}"/>
          </ac:picMkLst>
        </pc:picChg>
      </pc:sldChg>
      <pc:sldChg chg="addSp modSp new modNotes">
        <pc:chgData name="Carly Pettiona" userId="S::carly.pettiona@healingfoundation.org.au::8cfcf547-e567-4a67-ae5f-7d6e6196302b" providerId="AD" clId="Web-{D984487A-66DD-8CD6-749C-246E582289E0}" dt="2023-09-12T04:24:31.070" v="101"/>
        <pc:sldMkLst>
          <pc:docMk/>
          <pc:sldMk cId="1025550819" sldId="479"/>
        </pc:sldMkLst>
        <pc:spChg chg="add">
          <ac:chgData name="Carly Pettiona" userId="S::carly.pettiona@healingfoundation.org.au::8cfcf547-e567-4a67-ae5f-7d6e6196302b" providerId="AD" clId="Web-{D984487A-66DD-8CD6-749C-246E582289E0}" dt="2023-09-12T04:21:46.082" v="75"/>
          <ac:spMkLst>
            <pc:docMk/>
            <pc:sldMk cId="1025550819" sldId="479"/>
            <ac:spMk id="2" creationId="{DC350F87-3108-DAE6-D824-F8BD42C5BB9C}"/>
          </ac:spMkLst>
        </pc:spChg>
        <pc:picChg chg="add mod">
          <ac:chgData name="Carly Pettiona" userId="S::carly.pettiona@healingfoundation.org.au::8cfcf547-e567-4a67-ae5f-7d6e6196302b" providerId="AD" clId="Web-{D984487A-66DD-8CD6-749C-246E582289E0}" dt="2023-09-12T04:22:34.645" v="83" actId="1076"/>
          <ac:picMkLst>
            <pc:docMk/>
            <pc:sldMk cId="1025550819" sldId="479"/>
            <ac:picMk id="3" creationId="{FF548A2B-83C2-F57A-66DC-750126F3E612}"/>
          </ac:picMkLst>
        </pc:picChg>
      </pc:sldChg>
      <pc:sldChg chg="addSp delSp modSp new modNotes">
        <pc:chgData name="Carly Pettiona" userId="S::carly.pettiona@healingfoundation.org.au::8cfcf547-e567-4a67-ae5f-7d6e6196302b" providerId="AD" clId="Web-{D984487A-66DD-8CD6-749C-246E582289E0}" dt="2023-09-12T04:24:59.211" v="107"/>
        <pc:sldMkLst>
          <pc:docMk/>
          <pc:sldMk cId="3802251704" sldId="480"/>
        </pc:sldMkLst>
        <pc:spChg chg="add">
          <ac:chgData name="Carly Pettiona" userId="S::carly.pettiona@healingfoundation.org.au::8cfcf547-e567-4a67-ae5f-7d6e6196302b" providerId="AD" clId="Web-{D984487A-66DD-8CD6-749C-246E582289E0}" dt="2023-09-12T04:23:02.771" v="88"/>
          <ac:spMkLst>
            <pc:docMk/>
            <pc:sldMk cId="3802251704" sldId="480"/>
            <ac:spMk id="2" creationId="{C4F984B0-885E-BBD8-9F65-362DC4B63C71}"/>
          </ac:spMkLst>
        </pc:spChg>
        <pc:spChg chg="add del mod">
          <ac:chgData name="Carly Pettiona" userId="S::carly.pettiona@healingfoundation.org.au::8cfcf547-e567-4a67-ae5f-7d6e6196302b" providerId="AD" clId="Web-{D984487A-66DD-8CD6-749C-246E582289E0}" dt="2023-09-12T04:23:13.193" v="92"/>
          <ac:spMkLst>
            <pc:docMk/>
            <pc:sldMk cId="3802251704" sldId="480"/>
            <ac:spMk id="3" creationId="{FAAB8D75-3307-9F9B-12A2-6EFEAE5E3A62}"/>
          </ac:spMkLst>
        </pc:spChg>
        <pc:picChg chg="add mod">
          <ac:chgData name="Carly Pettiona" userId="S::carly.pettiona@healingfoundation.org.au::8cfcf547-e567-4a67-ae5f-7d6e6196302b" providerId="AD" clId="Web-{D984487A-66DD-8CD6-749C-246E582289E0}" dt="2023-09-12T04:24:09.725" v="98" actId="1076"/>
          <ac:picMkLst>
            <pc:docMk/>
            <pc:sldMk cId="3802251704" sldId="480"/>
            <ac:picMk id="4" creationId="{151FED0F-6569-7902-74FD-78C035438DD6}"/>
          </ac:picMkLst>
        </pc:picChg>
      </pc:sldChg>
      <pc:sldChg chg="addSp modSp new modNotes">
        <pc:chgData name="Carly Pettiona" userId="S::carly.pettiona@healingfoundation.org.au::8cfcf547-e567-4a67-ae5f-7d6e6196302b" providerId="AD" clId="Web-{D984487A-66DD-8CD6-749C-246E582289E0}" dt="2023-09-12T04:25:16.883" v="111" actId="1076"/>
        <pc:sldMkLst>
          <pc:docMk/>
          <pc:sldMk cId="3278964867" sldId="481"/>
        </pc:sldMkLst>
        <pc:spChg chg="add">
          <ac:chgData name="Carly Pettiona" userId="S::carly.pettiona@healingfoundation.org.au::8cfcf547-e567-4a67-ae5f-7d6e6196302b" providerId="AD" clId="Web-{D984487A-66DD-8CD6-749C-246E582289E0}" dt="2023-09-12T04:24:39.242" v="102"/>
          <ac:spMkLst>
            <pc:docMk/>
            <pc:sldMk cId="3278964867" sldId="481"/>
            <ac:spMk id="2" creationId="{9D60AE75-33BB-E7CF-7169-CCECE0A6F93F}"/>
          </ac:spMkLst>
        </pc:spChg>
        <pc:picChg chg="add mod">
          <ac:chgData name="Carly Pettiona" userId="S::carly.pettiona@healingfoundation.org.au::8cfcf547-e567-4a67-ae5f-7d6e6196302b" providerId="AD" clId="Web-{D984487A-66DD-8CD6-749C-246E582289E0}" dt="2023-09-12T04:25:16.883" v="111" actId="1076"/>
          <ac:picMkLst>
            <pc:docMk/>
            <pc:sldMk cId="3278964867" sldId="481"/>
            <ac:picMk id="3" creationId="{1610CAC7-281C-2EA1-A382-A947783F5E22}"/>
          </ac:picMkLst>
        </pc:picChg>
      </pc:sldChg>
      <pc:sldChg chg="addSp new modNotes">
        <pc:chgData name="Carly Pettiona" userId="S::carly.pettiona@healingfoundation.org.au::8cfcf547-e567-4a67-ae5f-7d6e6196302b" providerId="AD" clId="Web-{D984487A-66DD-8CD6-749C-246E582289E0}" dt="2023-09-12T04:26:57.854" v="158"/>
        <pc:sldMkLst>
          <pc:docMk/>
          <pc:sldMk cId="2953504372" sldId="482"/>
        </pc:sldMkLst>
        <pc:spChg chg="add">
          <ac:chgData name="Carly Pettiona" userId="S::carly.pettiona@healingfoundation.org.au::8cfcf547-e567-4a67-ae5f-7d6e6196302b" providerId="AD" clId="Web-{D984487A-66DD-8CD6-749C-246E582289E0}" dt="2023-09-12T04:26:16.462" v="112"/>
          <ac:spMkLst>
            <pc:docMk/>
            <pc:sldMk cId="2953504372" sldId="482"/>
            <ac:spMk id="3" creationId="{06D55528-08B3-4AF0-6FF9-02DD34A8CCA0}"/>
          </ac:spMkLst>
        </pc:spChg>
        <pc:picChg chg="add">
          <ac:chgData name="Carly Pettiona" userId="S::carly.pettiona@healingfoundation.org.au::8cfcf547-e567-4a67-ae5f-7d6e6196302b" providerId="AD" clId="Web-{D984487A-66DD-8CD6-749C-246E582289E0}" dt="2023-09-12T04:26:16.462" v="112"/>
          <ac:picMkLst>
            <pc:docMk/>
            <pc:sldMk cId="2953504372" sldId="482"/>
            <ac:picMk id="2" creationId="{597FBB0B-BB4E-EE42-7CA8-899233DCE545}"/>
          </ac:picMkLst>
        </pc:picChg>
      </pc:sldChg>
      <pc:sldChg chg="addSp modSp new modNotes">
        <pc:chgData name="Carly Pettiona" userId="S::carly.pettiona@healingfoundation.org.au::8cfcf547-e567-4a67-ae5f-7d6e6196302b" providerId="AD" clId="Web-{D984487A-66DD-8CD6-749C-246E582289E0}" dt="2023-09-12T04:37:11.101" v="498" actId="1076"/>
        <pc:sldMkLst>
          <pc:docMk/>
          <pc:sldMk cId="1728857225" sldId="483"/>
        </pc:sldMkLst>
        <pc:spChg chg="add mod">
          <ac:chgData name="Carly Pettiona" userId="S::carly.pettiona@healingfoundation.org.au::8cfcf547-e567-4a67-ae5f-7d6e6196302b" providerId="AD" clId="Web-{D984487A-66DD-8CD6-749C-246E582289E0}" dt="2023-09-12T04:28:24.465" v="173" actId="14100"/>
          <ac:spMkLst>
            <pc:docMk/>
            <pc:sldMk cId="1728857225" sldId="483"/>
            <ac:spMk id="2" creationId="{612B92E4-5E78-4F6F-E215-34E5EE733F03}"/>
          </ac:spMkLst>
        </pc:spChg>
        <pc:spChg chg="add mod">
          <ac:chgData name="Carly Pettiona" userId="S::carly.pettiona@healingfoundation.org.au::8cfcf547-e567-4a67-ae5f-7d6e6196302b" providerId="AD" clId="Web-{D984487A-66DD-8CD6-749C-246E582289E0}" dt="2023-09-12T04:36:48.819" v="490" actId="1076"/>
          <ac:spMkLst>
            <pc:docMk/>
            <pc:sldMk cId="1728857225" sldId="483"/>
            <ac:spMk id="3" creationId="{A7309D33-DE3E-E1B2-6218-9EDF4911D26C}"/>
          </ac:spMkLst>
        </pc:spChg>
        <pc:spChg chg="add mod">
          <ac:chgData name="Carly Pettiona" userId="S::carly.pettiona@healingfoundation.org.au::8cfcf547-e567-4a67-ae5f-7d6e6196302b" providerId="AD" clId="Web-{D984487A-66DD-8CD6-749C-246E582289E0}" dt="2023-09-12T04:35:34.537" v="469" actId="20577"/>
          <ac:spMkLst>
            <pc:docMk/>
            <pc:sldMk cId="1728857225" sldId="483"/>
            <ac:spMk id="4" creationId="{E6339338-781C-EE93-8DBA-6607F08BE550}"/>
          </ac:spMkLst>
        </pc:spChg>
        <pc:grpChg chg="add mod">
          <ac:chgData name="Carly Pettiona" userId="S::carly.pettiona@healingfoundation.org.au::8cfcf547-e567-4a67-ae5f-7d6e6196302b" providerId="AD" clId="Web-{D984487A-66DD-8CD6-749C-246E582289E0}" dt="2023-09-12T04:37:11.101" v="498" actId="1076"/>
          <ac:grpSpMkLst>
            <pc:docMk/>
            <pc:sldMk cId="1728857225" sldId="483"/>
            <ac:grpSpMk id="14" creationId="{DD121AB4-9D35-1A21-DB04-BC3C4111ABDD}"/>
          </ac:grpSpMkLst>
        </pc:grpChg>
        <pc:picChg chg="add mod ord">
          <ac:chgData name="Carly Pettiona" userId="S::carly.pettiona@healingfoundation.org.au::8cfcf547-e567-4a67-ae5f-7d6e6196302b" providerId="AD" clId="Web-{D984487A-66DD-8CD6-749C-246E582289E0}" dt="2023-09-12T04:35:21.740" v="465" actId="14100"/>
          <ac:picMkLst>
            <pc:docMk/>
            <pc:sldMk cId="1728857225" sldId="483"/>
            <ac:picMk id="6" creationId="{9CEFB517-9D19-465D-8C03-0955C57009FD}"/>
          </ac:picMkLst>
        </pc:picChg>
        <pc:picChg chg="add mod">
          <ac:chgData name="Carly Pettiona" userId="S::carly.pettiona@healingfoundation.org.au::8cfcf547-e567-4a67-ae5f-7d6e6196302b" providerId="AD" clId="Web-{D984487A-66DD-8CD6-749C-246E582289E0}" dt="2023-09-12T04:36:27.725" v="487" actId="1076"/>
          <ac:picMkLst>
            <pc:docMk/>
            <pc:sldMk cId="1728857225" sldId="483"/>
            <ac:picMk id="8" creationId="{7A591B16-E153-7DEC-3BA2-805D5A3266AB}"/>
          </ac:picMkLst>
        </pc:picChg>
        <pc:picChg chg="add mod">
          <ac:chgData name="Carly Pettiona" userId="S::carly.pettiona@healingfoundation.org.au::8cfcf547-e567-4a67-ae5f-7d6e6196302b" providerId="AD" clId="Web-{D984487A-66DD-8CD6-749C-246E582289E0}" dt="2023-09-12T04:36:23.850" v="485" actId="1076"/>
          <ac:picMkLst>
            <pc:docMk/>
            <pc:sldMk cId="1728857225" sldId="483"/>
            <ac:picMk id="10" creationId="{D8C9AE71-1E99-D20E-A581-FA8409A39995}"/>
          </ac:picMkLst>
        </pc:picChg>
        <pc:picChg chg="add mod">
          <ac:chgData name="Carly Pettiona" userId="S::carly.pettiona@healingfoundation.org.au::8cfcf547-e567-4a67-ae5f-7d6e6196302b" providerId="AD" clId="Web-{D984487A-66DD-8CD6-749C-246E582289E0}" dt="2023-09-12T04:36:25.647" v="486" actId="1076"/>
          <ac:picMkLst>
            <pc:docMk/>
            <pc:sldMk cId="1728857225" sldId="483"/>
            <ac:picMk id="12" creationId="{889362D6-7E95-10C2-F06E-49945F778498}"/>
          </ac:picMkLst>
        </pc:picChg>
        <pc:picChg chg="add mod">
          <ac:chgData name="Carly Pettiona" userId="S::carly.pettiona@healingfoundation.org.au::8cfcf547-e567-4a67-ae5f-7d6e6196302b" providerId="AD" clId="Web-{D984487A-66DD-8CD6-749C-246E582289E0}" dt="2023-09-12T04:37:08.601" v="497" actId="1076"/>
          <ac:picMkLst>
            <pc:docMk/>
            <pc:sldMk cId="1728857225" sldId="483"/>
            <ac:picMk id="13" creationId="{46ED61DB-B16B-2FC7-C4CF-6BED5E3B8A27}"/>
          </ac:picMkLst>
        </pc:picChg>
      </pc:sldChg>
      <pc:sldChg chg="new del">
        <pc:chgData name="Carly Pettiona" userId="S::carly.pettiona@healingfoundation.org.au::8cfcf547-e567-4a67-ae5f-7d6e6196302b" providerId="AD" clId="Web-{D984487A-66DD-8CD6-749C-246E582289E0}" dt="2023-09-12T04:26:59.791" v="159"/>
        <pc:sldMkLst>
          <pc:docMk/>
          <pc:sldMk cId="2097119806" sldId="483"/>
        </pc:sldMkLst>
      </pc:sldChg>
      <pc:sldChg chg="addSp new modNotes">
        <pc:chgData name="Carly Pettiona" userId="S::carly.pettiona@healingfoundation.org.au::8cfcf547-e567-4a67-ae5f-7d6e6196302b" providerId="AD" clId="Web-{D984487A-66DD-8CD6-749C-246E582289E0}" dt="2023-09-12T04:37:37.305" v="502"/>
        <pc:sldMkLst>
          <pc:docMk/>
          <pc:sldMk cId="3259277260" sldId="484"/>
        </pc:sldMkLst>
        <pc:spChg chg="add">
          <ac:chgData name="Carly Pettiona" userId="S::carly.pettiona@healingfoundation.org.au::8cfcf547-e567-4a67-ae5f-7d6e6196302b" providerId="AD" clId="Web-{D984487A-66DD-8CD6-749C-246E582289E0}" dt="2023-09-12T04:37:27.555" v="499"/>
          <ac:spMkLst>
            <pc:docMk/>
            <pc:sldMk cId="3259277260" sldId="484"/>
            <ac:spMk id="3" creationId="{4A84B8AD-AE6D-A219-B011-4BB79E98094B}"/>
          </ac:spMkLst>
        </pc:spChg>
        <pc:picChg chg="add">
          <ac:chgData name="Carly Pettiona" userId="S::carly.pettiona@healingfoundation.org.au::8cfcf547-e567-4a67-ae5f-7d6e6196302b" providerId="AD" clId="Web-{D984487A-66DD-8CD6-749C-246E582289E0}" dt="2023-09-12T04:37:27.555" v="499"/>
          <ac:picMkLst>
            <pc:docMk/>
            <pc:sldMk cId="3259277260" sldId="484"/>
            <ac:picMk id="2" creationId="{9E9402B4-E580-BF97-5BD3-3691E20E3AB1}"/>
          </ac:picMkLst>
        </pc:picChg>
      </pc:sldChg>
    </pc:docChg>
  </pc:docChgLst>
  <pc:docChgLst>
    <pc:chgData name="Carly Pettiona" userId="S::carly.pettiona@healingfoundation.org.au::8cfcf547-e567-4a67-ae5f-7d6e6196302b" providerId="AD" clId="Web-{62550B90-B7B4-9734-62C5-BA0966E8894F}"/>
    <pc:docChg chg="addSld delSld modSld">
      <pc:chgData name="Carly Pettiona" userId="S::carly.pettiona@healingfoundation.org.au::8cfcf547-e567-4a67-ae5f-7d6e6196302b" providerId="AD" clId="Web-{62550B90-B7B4-9734-62C5-BA0966E8894F}" dt="2023-07-25T02:52:11.739" v="1857"/>
      <pc:docMkLst>
        <pc:docMk/>
      </pc:docMkLst>
      <pc:sldChg chg="modSp">
        <pc:chgData name="Carly Pettiona" userId="S::carly.pettiona@healingfoundation.org.au::8cfcf547-e567-4a67-ae5f-7d6e6196302b" providerId="AD" clId="Web-{62550B90-B7B4-9734-62C5-BA0966E8894F}" dt="2023-07-25T00:58:05.347" v="1" actId="20577"/>
        <pc:sldMkLst>
          <pc:docMk/>
          <pc:sldMk cId="243803033" sldId="341"/>
        </pc:sldMkLst>
        <pc:spChg chg="mod">
          <ac:chgData name="Carly Pettiona" userId="S::carly.pettiona@healingfoundation.org.au::8cfcf547-e567-4a67-ae5f-7d6e6196302b" providerId="AD" clId="Web-{62550B90-B7B4-9734-62C5-BA0966E8894F}" dt="2023-07-25T00:58:05.347" v="1" actId="20577"/>
          <ac:spMkLst>
            <pc:docMk/>
            <pc:sldMk cId="243803033" sldId="341"/>
            <ac:spMk id="8" creationId="{A4D8F16D-7E15-29DF-40AB-9AD496CB558C}"/>
          </ac:spMkLst>
        </pc:spChg>
      </pc:sldChg>
      <pc:sldChg chg="modSp">
        <pc:chgData name="Carly Pettiona" userId="S::carly.pettiona@healingfoundation.org.au::8cfcf547-e567-4a67-ae5f-7d6e6196302b" providerId="AD" clId="Web-{62550B90-B7B4-9734-62C5-BA0966E8894F}" dt="2023-07-25T01:09:01.284" v="478" actId="20577"/>
        <pc:sldMkLst>
          <pc:docMk/>
          <pc:sldMk cId="3474476569" sldId="346"/>
        </pc:sldMkLst>
        <pc:spChg chg="mod">
          <ac:chgData name="Carly Pettiona" userId="S::carly.pettiona@healingfoundation.org.au::8cfcf547-e567-4a67-ae5f-7d6e6196302b" providerId="AD" clId="Web-{62550B90-B7B4-9734-62C5-BA0966E8894F}" dt="2023-07-25T01:09:01.284" v="478" actId="20577"/>
          <ac:spMkLst>
            <pc:docMk/>
            <pc:sldMk cId="3474476569" sldId="346"/>
            <ac:spMk id="6" creationId="{0525F5B9-8593-EEAA-F5E4-2CE07BF18483}"/>
          </ac:spMkLst>
        </pc:spChg>
      </pc:sldChg>
      <pc:sldChg chg="addSp delSp modSp mod setBg setClrOvrMap modNotes">
        <pc:chgData name="Carly Pettiona" userId="S::carly.pettiona@healingfoundation.org.au::8cfcf547-e567-4a67-ae5f-7d6e6196302b" providerId="AD" clId="Web-{62550B90-B7B4-9734-62C5-BA0966E8894F}" dt="2023-07-25T02:06:51.016" v="922"/>
        <pc:sldMkLst>
          <pc:docMk/>
          <pc:sldMk cId="4090891799" sldId="355"/>
        </pc:sldMkLst>
        <pc:spChg chg="del">
          <ac:chgData name="Carly Pettiona" userId="S::carly.pettiona@healingfoundation.org.au::8cfcf547-e567-4a67-ae5f-7d6e6196302b" providerId="AD" clId="Web-{62550B90-B7B4-9734-62C5-BA0966E8894F}" dt="2023-07-25T01:16:43.264" v="574"/>
          <ac:spMkLst>
            <pc:docMk/>
            <pc:sldMk cId="4090891799" sldId="355"/>
            <ac:spMk id="4" creationId="{EE32F98A-CAF5-7597-C298-257EF27AFFAA}"/>
          </ac:spMkLst>
        </pc:spChg>
        <pc:spChg chg="mod">
          <ac:chgData name="Carly Pettiona" userId="S::carly.pettiona@healingfoundation.org.au::8cfcf547-e567-4a67-ae5f-7d6e6196302b" providerId="AD" clId="Web-{62550B90-B7B4-9734-62C5-BA0966E8894F}" dt="2023-07-25T02:06:46.891" v="918"/>
          <ac:spMkLst>
            <pc:docMk/>
            <pc:sldMk cId="4090891799" sldId="355"/>
            <ac:spMk id="5" creationId="{166C9648-FC28-7275-F297-FB016F2CBF1A}"/>
          </ac:spMkLst>
        </pc:spChg>
        <pc:spChg chg="add del">
          <ac:chgData name="Carly Pettiona" userId="S::carly.pettiona@healingfoundation.org.au::8cfcf547-e567-4a67-ae5f-7d6e6196302b" providerId="AD" clId="Web-{62550B90-B7B4-9734-62C5-BA0966E8894F}" dt="2023-07-25T02:06:46.891" v="918"/>
          <ac:spMkLst>
            <pc:docMk/>
            <pc:sldMk cId="4090891799" sldId="355"/>
            <ac:spMk id="25" creationId="{2E2D6188-24E5-426A-BB2A-3FA2D6B9C3EF}"/>
          </ac:spMkLst>
        </pc:spChg>
        <pc:spChg chg="add del">
          <ac:chgData name="Carly Pettiona" userId="S::carly.pettiona@healingfoundation.org.au::8cfcf547-e567-4a67-ae5f-7d6e6196302b" providerId="AD" clId="Web-{62550B90-B7B4-9734-62C5-BA0966E8894F}" dt="2023-07-25T02:06:46.891" v="918"/>
          <ac:spMkLst>
            <pc:docMk/>
            <pc:sldMk cId="4090891799" sldId="355"/>
            <ac:spMk id="27" creationId="{F6E384F5-137A-40B1-97F0-694CC6ECD59C}"/>
          </ac:spMkLst>
        </pc:spChg>
        <pc:spChg chg="add del">
          <ac:chgData name="Carly Pettiona" userId="S::carly.pettiona@healingfoundation.org.au::8cfcf547-e567-4a67-ae5f-7d6e6196302b" providerId="AD" clId="Web-{62550B90-B7B4-9734-62C5-BA0966E8894F}" dt="2023-07-25T02:06:46.891" v="918"/>
          <ac:spMkLst>
            <pc:docMk/>
            <pc:sldMk cId="4090891799" sldId="355"/>
            <ac:spMk id="29" creationId="{9DBC4630-03DA-474F-BBCB-BA3AE6B317A4}"/>
          </ac:spMkLst>
        </pc:spChg>
        <pc:spChg chg="add del">
          <ac:chgData name="Carly Pettiona" userId="S::carly.pettiona@healingfoundation.org.au::8cfcf547-e567-4a67-ae5f-7d6e6196302b" providerId="AD" clId="Web-{62550B90-B7B4-9734-62C5-BA0966E8894F}" dt="2023-07-25T02:06:46.891" v="918"/>
          <ac:spMkLst>
            <pc:docMk/>
            <pc:sldMk cId="4090891799" sldId="355"/>
            <ac:spMk id="31" creationId="{1208BC59-C84F-483F-80CD-FAEC74229B97}"/>
          </ac:spMkLst>
        </pc:spChg>
        <pc:spChg chg="add del">
          <ac:chgData name="Carly Pettiona" userId="S::carly.pettiona@healingfoundation.org.au::8cfcf547-e567-4a67-ae5f-7d6e6196302b" providerId="AD" clId="Web-{62550B90-B7B4-9734-62C5-BA0966E8894F}" dt="2023-07-25T02:06:46.891" v="918"/>
          <ac:spMkLst>
            <pc:docMk/>
            <pc:sldMk cId="4090891799" sldId="355"/>
            <ac:spMk id="33" creationId="{A1DABD52-05DF-4F31-AFB9-B330D8BE46FD}"/>
          </ac:spMkLst>
        </pc:spChg>
        <pc:spChg chg="add del">
          <ac:chgData name="Carly Pettiona" userId="S::carly.pettiona@healingfoundation.org.au::8cfcf547-e567-4a67-ae5f-7d6e6196302b" providerId="AD" clId="Web-{62550B90-B7B4-9734-62C5-BA0966E8894F}" dt="2023-07-25T02:06:46.891" v="918"/>
          <ac:spMkLst>
            <pc:docMk/>
            <pc:sldMk cId="4090891799" sldId="355"/>
            <ac:spMk id="35" creationId="{78418A25-6EAC-4140-BFE6-284E1925B5EE}"/>
          </ac:spMkLst>
        </pc:spChg>
        <pc:spChg chg="add del">
          <ac:chgData name="Carly Pettiona" userId="S::carly.pettiona@healingfoundation.org.au::8cfcf547-e567-4a67-ae5f-7d6e6196302b" providerId="AD" clId="Web-{62550B90-B7B4-9734-62C5-BA0966E8894F}" dt="2023-07-25T02:06:46.891" v="918"/>
          <ac:spMkLst>
            <pc:docMk/>
            <pc:sldMk cId="4090891799" sldId="355"/>
            <ac:spMk id="37" creationId="{6B9D64DB-4D5C-4A91-B45F-F301E3174F9F}"/>
          </ac:spMkLst>
        </pc:spChg>
        <pc:spChg chg="add del">
          <ac:chgData name="Carly Pettiona" userId="S::carly.pettiona@healingfoundation.org.au::8cfcf547-e567-4a67-ae5f-7d6e6196302b" providerId="AD" clId="Web-{62550B90-B7B4-9734-62C5-BA0966E8894F}" dt="2023-07-25T02:06:46.891" v="918"/>
          <ac:spMkLst>
            <pc:docMk/>
            <pc:sldMk cId="4090891799" sldId="355"/>
            <ac:spMk id="39" creationId="{8E4F04B5-4D4A-4F70-8549-384AF535134B}"/>
          </ac:spMkLst>
        </pc:spChg>
        <pc:spChg chg="add del">
          <ac:chgData name="Carly Pettiona" userId="S::carly.pettiona@healingfoundation.org.au::8cfcf547-e567-4a67-ae5f-7d6e6196302b" providerId="AD" clId="Web-{62550B90-B7B4-9734-62C5-BA0966E8894F}" dt="2023-07-25T02:06:46.891" v="918"/>
          <ac:spMkLst>
            <pc:docMk/>
            <pc:sldMk cId="4090891799" sldId="355"/>
            <ac:spMk id="41" creationId="{0D14DB62-3EB3-452E-89EE-30B0CDB0C8F4}"/>
          </ac:spMkLst>
        </pc:spChg>
        <pc:spChg chg="add del">
          <ac:chgData name="Carly Pettiona" userId="S::carly.pettiona@healingfoundation.org.au::8cfcf547-e567-4a67-ae5f-7d6e6196302b" providerId="AD" clId="Web-{62550B90-B7B4-9734-62C5-BA0966E8894F}" dt="2023-07-25T02:06:46.891" v="918"/>
          <ac:spMkLst>
            <pc:docMk/>
            <pc:sldMk cId="4090891799" sldId="355"/>
            <ac:spMk id="43" creationId="{CB14CE1B-4BC5-4EF2-BE3D-05E4F580B3DB}"/>
          </ac:spMkLst>
        </pc:spChg>
        <pc:picChg chg="add del mod ord">
          <ac:chgData name="Carly Pettiona" userId="S::carly.pettiona@healingfoundation.org.au::8cfcf547-e567-4a67-ae5f-7d6e6196302b" providerId="AD" clId="Web-{62550B90-B7B4-9734-62C5-BA0966E8894F}" dt="2023-07-25T02:06:51.016" v="922"/>
          <ac:picMkLst>
            <pc:docMk/>
            <pc:sldMk cId="4090891799" sldId="355"/>
            <ac:picMk id="3" creationId="{721F616A-C90D-7487-2B53-663F2FC3CC30}"/>
          </ac:picMkLst>
        </pc:picChg>
        <pc:picChg chg="add del mod ord">
          <ac:chgData name="Carly Pettiona" userId="S::carly.pettiona@healingfoundation.org.au::8cfcf547-e567-4a67-ae5f-7d6e6196302b" providerId="AD" clId="Web-{62550B90-B7B4-9734-62C5-BA0966E8894F}" dt="2023-07-25T02:06:51.016" v="921"/>
          <ac:picMkLst>
            <pc:docMk/>
            <pc:sldMk cId="4090891799" sldId="355"/>
            <ac:picMk id="6" creationId="{76091C3C-3BA7-C70B-6BC2-352AEA75F587}"/>
          </ac:picMkLst>
        </pc:picChg>
        <pc:picChg chg="ord">
          <ac:chgData name="Carly Pettiona" userId="S::carly.pettiona@healingfoundation.org.au::8cfcf547-e567-4a67-ae5f-7d6e6196302b" providerId="AD" clId="Web-{62550B90-B7B4-9734-62C5-BA0966E8894F}" dt="2023-07-25T02:06:46.891" v="918"/>
          <ac:picMkLst>
            <pc:docMk/>
            <pc:sldMk cId="4090891799" sldId="355"/>
            <ac:picMk id="8" creationId="{183B7DA9-9A75-D8B8-0FB6-123A845FB4B9}"/>
          </ac:picMkLst>
        </pc:picChg>
        <pc:picChg chg="add del mod ord">
          <ac:chgData name="Carly Pettiona" userId="S::carly.pettiona@healingfoundation.org.au::8cfcf547-e567-4a67-ae5f-7d6e6196302b" providerId="AD" clId="Web-{62550B90-B7B4-9734-62C5-BA0966E8894F}" dt="2023-07-25T02:06:51.016" v="920"/>
          <ac:picMkLst>
            <pc:docMk/>
            <pc:sldMk cId="4090891799" sldId="355"/>
            <ac:picMk id="9" creationId="{29918C52-6258-689A-9567-CF9334C2149B}"/>
          </ac:picMkLst>
        </pc:picChg>
        <pc:picChg chg="add del mod">
          <ac:chgData name="Carly Pettiona" userId="S::carly.pettiona@healingfoundation.org.au::8cfcf547-e567-4a67-ae5f-7d6e6196302b" providerId="AD" clId="Web-{62550B90-B7B4-9734-62C5-BA0966E8894F}" dt="2023-07-25T02:06:51.016" v="919"/>
          <ac:picMkLst>
            <pc:docMk/>
            <pc:sldMk cId="4090891799" sldId="355"/>
            <ac:picMk id="11" creationId="{527AEB80-DA5F-B4EF-9C72-9CC2887C1296}"/>
          </ac:picMkLst>
        </pc:picChg>
        <pc:picChg chg="mod ord">
          <ac:chgData name="Carly Pettiona" userId="S::carly.pettiona@healingfoundation.org.au::8cfcf547-e567-4a67-ae5f-7d6e6196302b" providerId="AD" clId="Web-{62550B90-B7B4-9734-62C5-BA0966E8894F}" dt="2023-07-25T02:06:46.891" v="918"/>
          <ac:picMkLst>
            <pc:docMk/>
            <pc:sldMk cId="4090891799" sldId="355"/>
            <ac:picMk id="20" creationId="{E91ACB26-13AE-B6F0-DE4D-E89FD78D20F4}"/>
          </ac:picMkLst>
        </pc:picChg>
      </pc:sldChg>
      <pc:sldChg chg="addSp delSp modSp modNotes">
        <pc:chgData name="Carly Pettiona" userId="S::carly.pettiona@healingfoundation.org.au::8cfcf547-e567-4a67-ae5f-7d6e6196302b" providerId="AD" clId="Web-{62550B90-B7B4-9734-62C5-BA0966E8894F}" dt="2023-07-25T01:15:18.090" v="572"/>
        <pc:sldMkLst>
          <pc:docMk/>
          <pc:sldMk cId="336607889" sldId="385"/>
        </pc:sldMkLst>
        <pc:spChg chg="mod">
          <ac:chgData name="Carly Pettiona" userId="S::carly.pettiona@healingfoundation.org.au::8cfcf547-e567-4a67-ae5f-7d6e6196302b" providerId="AD" clId="Web-{62550B90-B7B4-9734-62C5-BA0966E8894F}" dt="2023-07-25T01:15:07.434" v="569" actId="20577"/>
          <ac:spMkLst>
            <pc:docMk/>
            <pc:sldMk cId="336607889" sldId="385"/>
            <ac:spMk id="5" creationId="{1D0DFB20-AC56-A70F-BE57-312821FE351B}"/>
          </ac:spMkLst>
        </pc:spChg>
        <pc:picChg chg="add mod">
          <ac:chgData name="Carly Pettiona" userId="S::carly.pettiona@healingfoundation.org.au::8cfcf547-e567-4a67-ae5f-7d6e6196302b" providerId="AD" clId="Web-{62550B90-B7B4-9734-62C5-BA0966E8894F}" dt="2023-07-25T01:13:00.071" v="555" actId="688"/>
          <ac:picMkLst>
            <pc:docMk/>
            <pc:sldMk cId="336607889" sldId="385"/>
            <ac:picMk id="2" creationId="{DFF703BD-546D-099D-0E30-911429579DCA}"/>
          </ac:picMkLst>
        </pc:picChg>
        <pc:picChg chg="add mod">
          <ac:chgData name="Carly Pettiona" userId="S::carly.pettiona@healingfoundation.org.au::8cfcf547-e567-4a67-ae5f-7d6e6196302b" providerId="AD" clId="Web-{62550B90-B7B4-9734-62C5-BA0966E8894F}" dt="2023-07-25T01:12:44.602" v="548" actId="688"/>
          <ac:picMkLst>
            <pc:docMk/>
            <pc:sldMk cId="336607889" sldId="385"/>
            <ac:picMk id="3" creationId="{6B796EC0-B20D-F19A-38D6-5DAA59EBA1EB}"/>
          </ac:picMkLst>
        </pc:picChg>
        <pc:picChg chg="add mod">
          <ac:chgData name="Carly Pettiona" userId="S::carly.pettiona@healingfoundation.org.au::8cfcf547-e567-4a67-ae5f-7d6e6196302b" providerId="AD" clId="Web-{62550B90-B7B4-9734-62C5-BA0966E8894F}" dt="2023-07-25T01:12:48.227" v="549" actId="688"/>
          <ac:picMkLst>
            <pc:docMk/>
            <pc:sldMk cId="336607889" sldId="385"/>
            <ac:picMk id="4" creationId="{3DC81736-0698-5223-2E71-762B3115EC79}"/>
          </ac:picMkLst>
        </pc:picChg>
        <pc:picChg chg="del">
          <ac:chgData name="Carly Pettiona" userId="S::carly.pettiona@healingfoundation.org.au::8cfcf547-e567-4a67-ae5f-7d6e6196302b" providerId="AD" clId="Web-{62550B90-B7B4-9734-62C5-BA0966E8894F}" dt="2023-07-25T01:09:49.832" v="524"/>
          <ac:picMkLst>
            <pc:docMk/>
            <pc:sldMk cId="336607889" sldId="385"/>
            <ac:picMk id="6" creationId="{8115D826-D05E-D0B1-BCEA-881C8C6DA66A}"/>
          </ac:picMkLst>
        </pc:picChg>
        <pc:picChg chg="add mod">
          <ac:chgData name="Carly Pettiona" userId="S::carly.pettiona@healingfoundation.org.au::8cfcf547-e567-4a67-ae5f-7d6e6196302b" providerId="AD" clId="Web-{62550B90-B7B4-9734-62C5-BA0966E8894F}" dt="2023-07-25T01:12:52.180" v="551" actId="688"/>
          <ac:picMkLst>
            <pc:docMk/>
            <pc:sldMk cId="336607889" sldId="385"/>
            <ac:picMk id="8" creationId="{635B22BF-4AE6-0FAF-D7C0-1D118AF7D69F}"/>
          </ac:picMkLst>
        </pc:picChg>
        <pc:picChg chg="add mod">
          <ac:chgData name="Carly Pettiona" userId="S::carly.pettiona@healingfoundation.org.au::8cfcf547-e567-4a67-ae5f-7d6e6196302b" providerId="AD" clId="Web-{62550B90-B7B4-9734-62C5-BA0966E8894F}" dt="2023-07-25T01:12:59.821" v="554" actId="1076"/>
          <ac:picMkLst>
            <pc:docMk/>
            <pc:sldMk cId="336607889" sldId="385"/>
            <ac:picMk id="9" creationId="{3A1CF6EB-9CE8-CC23-354A-59C8CCBC4C73}"/>
          </ac:picMkLst>
        </pc:picChg>
        <pc:picChg chg="add mod">
          <ac:chgData name="Carly Pettiona" userId="S::carly.pettiona@healingfoundation.org.au::8cfcf547-e567-4a67-ae5f-7d6e6196302b" providerId="AD" clId="Web-{62550B90-B7B4-9734-62C5-BA0966E8894F}" dt="2023-07-25T01:14:01.541" v="560" actId="1076"/>
          <ac:picMkLst>
            <pc:docMk/>
            <pc:sldMk cId="336607889" sldId="385"/>
            <ac:picMk id="11" creationId="{B0EBDE6A-F02D-C380-A429-1E3AF3D3C9BE}"/>
          </ac:picMkLst>
        </pc:picChg>
        <pc:picChg chg="add mod">
          <ac:chgData name="Carly Pettiona" userId="S::carly.pettiona@healingfoundation.org.au::8cfcf547-e567-4a67-ae5f-7d6e6196302b" providerId="AD" clId="Web-{62550B90-B7B4-9734-62C5-BA0966E8894F}" dt="2023-07-25T01:14:41.011" v="565" actId="688"/>
          <ac:picMkLst>
            <pc:docMk/>
            <pc:sldMk cId="336607889" sldId="385"/>
            <ac:picMk id="13" creationId="{2A5C6660-4B50-8065-F2D1-68B6FD5B9AED}"/>
          </ac:picMkLst>
        </pc:picChg>
        <pc:picChg chg="add mod ord">
          <ac:chgData name="Carly Pettiona" userId="S::carly.pettiona@healingfoundation.org.au::8cfcf547-e567-4a67-ae5f-7d6e6196302b" providerId="AD" clId="Web-{62550B90-B7B4-9734-62C5-BA0966E8894F}" dt="2023-07-25T01:15:18.090" v="572"/>
          <ac:picMkLst>
            <pc:docMk/>
            <pc:sldMk cId="336607889" sldId="385"/>
            <ac:picMk id="14" creationId="{FD56468A-9D78-E5E5-5984-E219BEA899C6}"/>
          </ac:picMkLst>
        </pc:picChg>
      </pc:sldChg>
      <pc:sldChg chg="del">
        <pc:chgData name="Carly Pettiona" userId="S::carly.pettiona@healingfoundation.org.au::8cfcf547-e567-4a67-ae5f-7d6e6196302b" providerId="AD" clId="Web-{62550B90-B7B4-9734-62C5-BA0966E8894F}" dt="2023-07-25T02:24:07.678" v="1070"/>
        <pc:sldMkLst>
          <pc:docMk/>
          <pc:sldMk cId="2303734533" sldId="395"/>
        </pc:sldMkLst>
      </pc:sldChg>
      <pc:sldChg chg="del">
        <pc:chgData name="Carly Pettiona" userId="S::carly.pettiona@healingfoundation.org.au::8cfcf547-e567-4a67-ae5f-7d6e6196302b" providerId="AD" clId="Web-{62550B90-B7B4-9734-62C5-BA0966E8894F}" dt="2023-07-25T02:24:07.678" v="1071"/>
        <pc:sldMkLst>
          <pc:docMk/>
          <pc:sldMk cId="4028999980" sldId="396"/>
        </pc:sldMkLst>
      </pc:sldChg>
      <pc:sldChg chg="del">
        <pc:chgData name="Carly Pettiona" userId="S::carly.pettiona@healingfoundation.org.au::8cfcf547-e567-4a67-ae5f-7d6e6196302b" providerId="AD" clId="Web-{62550B90-B7B4-9734-62C5-BA0966E8894F}" dt="2023-07-25T02:24:07.678" v="1069"/>
        <pc:sldMkLst>
          <pc:docMk/>
          <pc:sldMk cId="1685337824" sldId="397"/>
        </pc:sldMkLst>
      </pc:sldChg>
      <pc:sldChg chg="addSp delSp modSp addAnim">
        <pc:chgData name="Carly Pettiona" userId="S::carly.pettiona@healingfoundation.org.au::8cfcf547-e567-4a67-ae5f-7d6e6196302b" providerId="AD" clId="Web-{62550B90-B7B4-9734-62C5-BA0966E8894F}" dt="2023-07-25T02:21:50.111" v="1060"/>
        <pc:sldMkLst>
          <pc:docMk/>
          <pc:sldMk cId="1541366499" sldId="417"/>
        </pc:sldMkLst>
        <pc:spChg chg="add mod ord">
          <ac:chgData name="Carly Pettiona" userId="S::carly.pettiona@healingfoundation.org.au::8cfcf547-e567-4a67-ae5f-7d6e6196302b" providerId="AD" clId="Web-{62550B90-B7B4-9734-62C5-BA0966E8894F}" dt="2023-07-25T02:13:29.218" v="1025" actId="1076"/>
          <ac:spMkLst>
            <pc:docMk/>
            <pc:sldMk cId="1541366499" sldId="417"/>
            <ac:spMk id="2" creationId="{79E27399-617F-D151-3C79-DDBEE6FCD43B}"/>
          </ac:spMkLst>
        </pc:spChg>
        <pc:spChg chg="add mod ord">
          <ac:chgData name="Carly Pettiona" userId="S::carly.pettiona@healingfoundation.org.au::8cfcf547-e567-4a67-ae5f-7d6e6196302b" providerId="AD" clId="Web-{62550B90-B7B4-9734-62C5-BA0966E8894F}" dt="2023-07-25T02:20:06.623" v="1039" actId="1076"/>
          <ac:spMkLst>
            <pc:docMk/>
            <pc:sldMk cId="1541366499" sldId="417"/>
            <ac:spMk id="4" creationId="{1EE6339D-9E9A-84D5-DC59-7F19AF9CFFB5}"/>
          </ac:spMkLst>
        </pc:spChg>
        <pc:spChg chg="add mod ord">
          <ac:chgData name="Carly Pettiona" userId="S::carly.pettiona@healingfoundation.org.au::8cfcf547-e567-4a67-ae5f-7d6e6196302b" providerId="AD" clId="Web-{62550B90-B7B4-9734-62C5-BA0966E8894F}" dt="2023-07-25T02:20:27.717" v="1043"/>
          <ac:spMkLst>
            <pc:docMk/>
            <pc:sldMk cId="1541366499" sldId="417"/>
            <ac:spMk id="5" creationId="{2991391B-D1AD-FE4B-7F7B-5A2F81A4B8C1}"/>
          </ac:spMkLst>
        </pc:spChg>
        <pc:spChg chg="mod">
          <ac:chgData name="Carly Pettiona" userId="S::carly.pettiona@healingfoundation.org.au::8cfcf547-e567-4a67-ae5f-7d6e6196302b" providerId="AD" clId="Web-{62550B90-B7B4-9734-62C5-BA0966E8894F}" dt="2023-07-25T01:21:38.161" v="877"/>
          <ac:spMkLst>
            <pc:docMk/>
            <pc:sldMk cId="1541366499" sldId="417"/>
            <ac:spMk id="6" creationId="{0525F5B9-8593-EEAA-F5E4-2CE07BF18483}"/>
          </ac:spMkLst>
        </pc:spChg>
        <pc:spChg chg="mod">
          <ac:chgData name="Carly Pettiona" userId="S::carly.pettiona@healingfoundation.org.au::8cfcf547-e567-4a67-ae5f-7d6e6196302b" providerId="AD" clId="Web-{62550B90-B7B4-9734-62C5-BA0966E8894F}" dt="2023-07-25T01:17:49.859" v="670" actId="20577"/>
          <ac:spMkLst>
            <pc:docMk/>
            <pc:sldMk cId="1541366499" sldId="417"/>
            <ac:spMk id="7" creationId="{F884C1FE-055D-316A-AE98-6DB52B1148F3}"/>
          </ac:spMkLst>
        </pc:spChg>
        <pc:spChg chg="add mod ord">
          <ac:chgData name="Carly Pettiona" userId="S::carly.pettiona@healingfoundation.org.au::8cfcf547-e567-4a67-ae5f-7d6e6196302b" providerId="AD" clId="Web-{62550B90-B7B4-9734-62C5-BA0966E8894F}" dt="2023-07-25T02:20:41.905" v="1047"/>
          <ac:spMkLst>
            <pc:docMk/>
            <pc:sldMk cId="1541366499" sldId="417"/>
            <ac:spMk id="9" creationId="{F54EE4E2-0C12-E5AF-BE1E-E82B8A267AB7}"/>
          </ac:spMkLst>
        </pc:spChg>
        <pc:spChg chg="add mod ord">
          <ac:chgData name="Carly Pettiona" userId="S::carly.pettiona@healingfoundation.org.au::8cfcf547-e567-4a67-ae5f-7d6e6196302b" providerId="AD" clId="Web-{62550B90-B7B4-9734-62C5-BA0966E8894F}" dt="2023-07-25T02:20:31.373" v="1044"/>
          <ac:spMkLst>
            <pc:docMk/>
            <pc:sldMk cId="1541366499" sldId="417"/>
            <ac:spMk id="10" creationId="{7F3961E6-27D0-11E4-58C9-D818DBDC58E6}"/>
          </ac:spMkLst>
        </pc:spChg>
        <pc:spChg chg="add del">
          <ac:chgData name="Carly Pettiona" userId="S::carly.pettiona@healingfoundation.org.au::8cfcf547-e567-4a67-ae5f-7d6e6196302b" providerId="AD" clId="Web-{62550B90-B7B4-9734-62C5-BA0966E8894F}" dt="2023-07-25T01:22:07.490" v="882"/>
          <ac:spMkLst>
            <pc:docMk/>
            <pc:sldMk cId="1541366499" sldId="417"/>
            <ac:spMk id="11" creationId="{4AB61DA6-3CDA-5AC4-E0B5-8F6BF6EE909D}"/>
          </ac:spMkLst>
        </pc:spChg>
        <pc:spChg chg="add del">
          <ac:chgData name="Carly Pettiona" userId="S::carly.pettiona@healingfoundation.org.au::8cfcf547-e567-4a67-ae5f-7d6e6196302b" providerId="AD" clId="Web-{62550B90-B7B4-9734-62C5-BA0966E8894F}" dt="2023-07-25T02:07:06.313" v="924"/>
          <ac:spMkLst>
            <pc:docMk/>
            <pc:sldMk cId="1541366499" sldId="417"/>
            <ac:spMk id="11" creationId="{6EDF7ABD-8400-410E-5F04-3F49AC2A505B}"/>
          </ac:spMkLst>
        </pc:spChg>
        <pc:spChg chg="add mod">
          <ac:chgData name="Carly Pettiona" userId="S::carly.pettiona@healingfoundation.org.au::8cfcf547-e567-4a67-ae5f-7d6e6196302b" providerId="AD" clId="Web-{62550B90-B7B4-9734-62C5-BA0966E8894F}" dt="2023-07-25T02:13:27.249" v="1024" actId="1076"/>
          <ac:spMkLst>
            <pc:docMk/>
            <pc:sldMk cId="1541366499" sldId="417"/>
            <ac:spMk id="12" creationId="{3DD8B3C2-3D10-26DE-D6D0-4C2E5A17822A}"/>
          </ac:spMkLst>
        </pc:spChg>
        <pc:spChg chg="add mod">
          <ac:chgData name="Carly Pettiona" userId="S::carly.pettiona@healingfoundation.org.au::8cfcf547-e567-4a67-ae5f-7d6e6196302b" providerId="AD" clId="Web-{62550B90-B7B4-9734-62C5-BA0966E8894F}" dt="2023-07-25T02:20:53.015" v="1049" actId="14100"/>
          <ac:spMkLst>
            <pc:docMk/>
            <pc:sldMk cId="1541366499" sldId="417"/>
            <ac:spMk id="13" creationId="{B7485894-AA00-9841-C3E9-5993C1B465CC}"/>
          </ac:spMkLst>
        </pc:spChg>
        <pc:spChg chg="add mod ord">
          <ac:chgData name="Carly Pettiona" userId="S::carly.pettiona@healingfoundation.org.au::8cfcf547-e567-4a67-ae5f-7d6e6196302b" providerId="AD" clId="Web-{62550B90-B7B4-9734-62C5-BA0966E8894F}" dt="2023-07-25T02:20:19.529" v="1041"/>
          <ac:spMkLst>
            <pc:docMk/>
            <pc:sldMk cId="1541366499" sldId="417"/>
            <ac:spMk id="14" creationId="{98EE2CBF-AE05-6B05-D99C-3B82C4D1C352}"/>
          </ac:spMkLst>
        </pc:spChg>
        <pc:spChg chg="add mod ord">
          <ac:chgData name="Carly Pettiona" userId="S::carly.pettiona@healingfoundation.org.au::8cfcf547-e567-4a67-ae5f-7d6e6196302b" providerId="AD" clId="Web-{62550B90-B7B4-9734-62C5-BA0966E8894F}" dt="2023-07-25T02:20:56.781" v="1050" actId="14100"/>
          <ac:spMkLst>
            <pc:docMk/>
            <pc:sldMk cId="1541366499" sldId="417"/>
            <ac:spMk id="15" creationId="{5706191E-62C0-E064-CC9F-7F10974CB22A}"/>
          </ac:spMkLst>
        </pc:spChg>
        <pc:spChg chg="add mod ord">
          <ac:chgData name="Carly Pettiona" userId="S::carly.pettiona@healingfoundation.org.au::8cfcf547-e567-4a67-ae5f-7d6e6196302b" providerId="AD" clId="Web-{62550B90-B7B4-9734-62C5-BA0966E8894F}" dt="2023-07-25T02:20:45.827" v="1048"/>
          <ac:spMkLst>
            <pc:docMk/>
            <pc:sldMk cId="1541366499" sldId="417"/>
            <ac:spMk id="16" creationId="{663A5CA7-3D6A-D9A0-11B9-76FB055C6BD8}"/>
          </ac:spMkLst>
        </pc:spChg>
        <pc:grpChg chg="add">
          <ac:chgData name="Carly Pettiona" userId="S::carly.pettiona@healingfoundation.org.au::8cfcf547-e567-4a67-ae5f-7d6e6196302b" providerId="AD" clId="Web-{62550B90-B7B4-9734-62C5-BA0966E8894F}" dt="2023-07-25T02:21:19.188" v="1051"/>
          <ac:grpSpMkLst>
            <pc:docMk/>
            <pc:sldMk cId="1541366499" sldId="417"/>
            <ac:grpSpMk id="17" creationId="{B052DDCE-753B-586E-3D67-6FF0348F6E30}"/>
          </ac:grpSpMkLst>
        </pc:grpChg>
        <pc:grpChg chg="add">
          <ac:chgData name="Carly Pettiona" userId="S::carly.pettiona@healingfoundation.org.au::8cfcf547-e567-4a67-ae5f-7d6e6196302b" providerId="AD" clId="Web-{62550B90-B7B4-9734-62C5-BA0966E8894F}" dt="2023-07-25T02:21:23.782" v="1052"/>
          <ac:grpSpMkLst>
            <pc:docMk/>
            <pc:sldMk cId="1541366499" sldId="417"/>
            <ac:grpSpMk id="18" creationId="{7C783195-B81A-D6F7-39E8-4CBAD38F17F8}"/>
          </ac:grpSpMkLst>
        </pc:grpChg>
        <pc:grpChg chg="add">
          <ac:chgData name="Carly Pettiona" userId="S::carly.pettiona@healingfoundation.org.au::8cfcf547-e567-4a67-ae5f-7d6e6196302b" providerId="AD" clId="Web-{62550B90-B7B4-9734-62C5-BA0966E8894F}" dt="2023-07-25T02:21:27.485" v="1053"/>
          <ac:grpSpMkLst>
            <pc:docMk/>
            <pc:sldMk cId="1541366499" sldId="417"/>
            <ac:grpSpMk id="19" creationId="{2138BD79-5470-AE65-3BFA-F35CE70B5984}"/>
          </ac:grpSpMkLst>
        </pc:grpChg>
        <pc:grpChg chg="add">
          <ac:chgData name="Carly Pettiona" userId="S::carly.pettiona@healingfoundation.org.au::8cfcf547-e567-4a67-ae5f-7d6e6196302b" providerId="AD" clId="Web-{62550B90-B7B4-9734-62C5-BA0966E8894F}" dt="2023-07-25T02:21:31.548" v="1054"/>
          <ac:grpSpMkLst>
            <pc:docMk/>
            <pc:sldMk cId="1541366499" sldId="417"/>
            <ac:grpSpMk id="21" creationId="{8C3913F9-1CFE-7E9E-4F08-D0A6CA997E29}"/>
          </ac:grpSpMkLst>
        </pc:grpChg>
        <pc:grpChg chg="add">
          <ac:chgData name="Carly Pettiona" userId="S::carly.pettiona@healingfoundation.org.au::8cfcf547-e567-4a67-ae5f-7d6e6196302b" providerId="AD" clId="Web-{62550B90-B7B4-9734-62C5-BA0966E8894F}" dt="2023-07-25T02:21:35.220" v="1055"/>
          <ac:grpSpMkLst>
            <pc:docMk/>
            <pc:sldMk cId="1541366499" sldId="417"/>
            <ac:grpSpMk id="22" creationId="{27077F49-018B-5A25-6317-161796E9F94B}"/>
          </ac:grpSpMkLst>
        </pc:grpChg>
        <pc:picChg chg="del">
          <ac:chgData name="Carly Pettiona" userId="S::carly.pettiona@healingfoundation.org.au::8cfcf547-e567-4a67-ae5f-7d6e6196302b" providerId="AD" clId="Web-{62550B90-B7B4-9734-62C5-BA0966E8894F}" dt="2023-07-25T01:17:52.953" v="671"/>
          <ac:picMkLst>
            <pc:docMk/>
            <pc:sldMk cId="1541366499" sldId="417"/>
            <ac:picMk id="3" creationId="{492FFEB2-BD2F-56C9-4C26-455054E07372}"/>
          </ac:picMkLst>
        </pc:picChg>
        <pc:picChg chg="add del mod ord">
          <ac:chgData name="Carly Pettiona" userId="S::carly.pettiona@healingfoundation.org.au::8cfcf547-e567-4a67-ae5f-7d6e6196302b" providerId="AD" clId="Web-{62550B90-B7B4-9734-62C5-BA0966E8894F}" dt="2023-07-25T02:05:44.451" v="909"/>
          <ac:picMkLst>
            <pc:docMk/>
            <pc:sldMk cId="1541366499" sldId="417"/>
            <ac:picMk id="3" creationId="{8675AEE1-2169-DFD9-8858-69CE2676ADAD}"/>
          </ac:picMkLst>
        </pc:picChg>
      </pc:sldChg>
      <pc:sldChg chg="del">
        <pc:chgData name="Carly Pettiona" userId="S::carly.pettiona@healingfoundation.org.au::8cfcf547-e567-4a67-ae5f-7d6e6196302b" providerId="AD" clId="Web-{62550B90-B7B4-9734-62C5-BA0966E8894F}" dt="2023-07-25T02:24:07.663" v="1068"/>
        <pc:sldMkLst>
          <pc:docMk/>
          <pc:sldMk cId="1497443700" sldId="418"/>
        </pc:sldMkLst>
      </pc:sldChg>
      <pc:sldChg chg="del">
        <pc:chgData name="Carly Pettiona" userId="S::carly.pettiona@healingfoundation.org.au::8cfcf547-e567-4a67-ae5f-7d6e6196302b" providerId="AD" clId="Web-{62550B90-B7B4-9734-62C5-BA0966E8894F}" dt="2023-07-25T02:24:07.663" v="1067"/>
        <pc:sldMkLst>
          <pc:docMk/>
          <pc:sldMk cId="1359616049" sldId="419"/>
        </pc:sldMkLst>
      </pc:sldChg>
      <pc:sldChg chg="del">
        <pc:chgData name="Carly Pettiona" userId="S::carly.pettiona@healingfoundation.org.au::8cfcf547-e567-4a67-ae5f-7d6e6196302b" providerId="AD" clId="Web-{62550B90-B7B4-9734-62C5-BA0966E8894F}" dt="2023-07-25T02:24:07.663" v="1066"/>
        <pc:sldMkLst>
          <pc:docMk/>
          <pc:sldMk cId="3741425408" sldId="420"/>
        </pc:sldMkLst>
      </pc:sldChg>
      <pc:sldChg chg="del">
        <pc:chgData name="Carly Pettiona" userId="S::carly.pettiona@healingfoundation.org.au::8cfcf547-e567-4a67-ae5f-7d6e6196302b" providerId="AD" clId="Web-{62550B90-B7B4-9734-62C5-BA0966E8894F}" dt="2023-07-25T02:24:07.663" v="1065"/>
        <pc:sldMkLst>
          <pc:docMk/>
          <pc:sldMk cId="401943908" sldId="421"/>
        </pc:sldMkLst>
      </pc:sldChg>
      <pc:sldChg chg="del">
        <pc:chgData name="Carly Pettiona" userId="S::carly.pettiona@healingfoundation.org.au::8cfcf547-e567-4a67-ae5f-7d6e6196302b" providerId="AD" clId="Web-{62550B90-B7B4-9734-62C5-BA0966E8894F}" dt="2023-07-25T02:24:07.663" v="1064"/>
        <pc:sldMkLst>
          <pc:docMk/>
          <pc:sldMk cId="987595282" sldId="422"/>
        </pc:sldMkLst>
      </pc:sldChg>
      <pc:sldChg chg="del">
        <pc:chgData name="Carly Pettiona" userId="S::carly.pettiona@healingfoundation.org.au::8cfcf547-e567-4a67-ae5f-7d6e6196302b" providerId="AD" clId="Web-{62550B90-B7B4-9734-62C5-BA0966E8894F}" dt="2023-07-25T02:24:07.663" v="1063"/>
        <pc:sldMkLst>
          <pc:docMk/>
          <pc:sldMk cId="2114137976" sldId="423"/>
        </pc:sldMkLst>
      </pc:sldChg>
      <pc:sldChg chg="del">
        <pc:chgData name="Carly Pettiona" userId="S::carly.pettiona@healingfoundation.org.au::8cfcf547-e567-4a67-ae5f-7d6e6196302b" providerId="AD" clId="Web-{62550B90-B7B4-9734-62C5-BA0966E8894F}" dt="2023-07-25T02:24:07.663" v="1062"/>
        <pc:sldMkLst>
          <pc:docMk/>
          <pc:sldMk cId="357813919" sldId="424"/>
        </pc:sldMkLst>
      </pc:sldChg>
      <pc:sldChg chg="del">
        <pc:chgData name="Carly Pettiona" userId="S::carly.pettiona@healingfoundation.org.au::8cfcf547-e567-4a67-ae5f-7d6e6196302b" providerId="AD" clId="Web-{62550B90-B7B4-9734-62C5-BA0966E8894F}" dt="2023-07-25T02:24:07.663" v="1061"/>
        <pc:sldMkLst>
          <pc:docMk/>
          <pc:sldMk cId="2705930445" sldId="425"/>
        </pc:sldMkLst>
      </pc:sldChg>
      <pc:sldChg chg="add replId">
        <pc:chgData name="Carly Pettiona" userId="S::carly.pettiona@healingfoundation.org.au::8cfcf547-e567-4a67-ae5f-7d6e6196302b" providerId="AD" clId="Web-{62550B90-B7B4-9734-62C5-BA0966E8894F}" dt="2023-07-25T01:16:39.889" v="573"/>
        <pc:sldMkLst>
          <pc:docMk/>
          <pc:sldMk cId="2340121306" sldId="426"/>
        </pc:sldMkLst>
      </pc:sldChg>
      <pc:sldChg chg="modSp add replId addAnim modAnim modNotes">
        <pc:chgData name="Carly Pettiona" userId="S::carly.pettiona@healingfoundation.org.au::8cfcf547-e567-4a67-ae5f-7d6e6196302b" providerId="AD" clId="Web-{62550B90-B7B4-9734-62C5-BA0966E8894F}" dt="2023-07-25T02:32:00.555" v="1269"/>
        <pc:sldMkLst>
          <pc:docMk/>
          <pc:sldMk cId="2016420535" sldId="427"/>
        </pc:sldMkLst>
        <pc:spChg chg="mod">
          <ac:chgData name="Carly Pettiona" userId="S::carly.pettiona@healingfoundation.org.au::8cfcf547-e567-4a67-ae5f-7d6e6196302b" providerId="AD" clId="Web-{62550B90-B7B4-9734-62C5-BA0966E8894F}" dt="2023-07-25T02:25:24.962" v="1120" actId="20577"/>
          <ac:spMkLst>
            <pc:docMk/>
            <pc:sldMk cId="2016420535" sldId="427"/>
            <ac:spMk id="4" creationId="{EE32F98A-CAF5-7597-C298-257EF27AFFAA}"/>
          </ac:spMkLst>
        </pc:spChg>
        <pc:spChg chg="mod">
          <ac:chgData name="Carly Pettiona" userId="S::carly.pettiona@healingfoundation.org.au::8cfcf547-e567-4a67-ae5f-7d6e6196302b" providerId="AD" clId="Web-{62550B90-B7B4-9734-62C5-BA0966E8894F}" dt="2023-07-25T02:29:40.753" v="1184"/>
          <ac:spMkLst>
            <pc:docMk/>
            <pc:sldMk cId="2016420535" sldId="427"/>
            <ac:spMk id="5" creationId="{166C9648-FC28-7275-F297-FB016F2CBF1A}"/>
          </ac:spMkLst>
        </pc:spChg>
      </pc:sldChg>
      <pc:sldChg chg="addSp modSp add replId addAnim modNotes">
        <pc:chgData name="Carly Pettiona" userId="S::carly.pettiona@healingfoundation.org.au::8cfcf547-e567-4a67-ae5f-7d6e6196302b" providerId="AD" clId="Web-{62550B90-B7B4-9734-62C5-BA0966E8894F}" dt="2023-07-25T02:32:20.258" v="1274"/>
        <pc:sldMkLst>
          <pc:docMk/>
          <pc:sldMk cId="2675790936" sldId="428"/>
        </pc:sldMkLst>
        <pc:spChg chg="add mod">
          <ac:chgData name="Carly Pettiona" userId="S::carly.pettiona@healingfoundation.org.au::8cfcf547-e567-4a67-ae5f-7d6e6196302b" providerId="AD" clId="Web-{62550B90-B7B4-9734-62C5-BA0966E8894F}" dt="2023-07-25T02:30:04.863" v="1187"/>
          <ac:spMkLst>
            <pc:docMk/>
            <pc:sldMk cId="2675790936" sldId="428"/>
            <ac:spMk id="2" creationId="{B0FAEA6B-40B8-CAD3-0600-889CC8C49A35}"/>
          </ac:spMkLst>
        </pc:spChg>
        <pc:spChg chg="add mod">
          <ac:chgData name="Carly Pettiona" userId="S::carly.pettiona@healingfoundation.org.au::8cfcf547-e567-4a67-ae5f-7d6e6196302b" providerId="AD" clId="Web-{62550B90-B7B4-9734-62C5-BA0966E8894F}" dt="2023-07-25T02:30:12.098" v="1188" actId="20577"/>
          <ac:spMkLst>
            <pc:docMk/>
            <pc:sldMk cId="2675790936" sldId="428"/>
            <ac:spMk id="3" creationId="{9D523C6F-88DD-36C2-1504-1B80707FFB73}"/>
          </ac:spMkLst>
        </pc:spChg>
        <pc:spChg chg="mod">
          <ac:chgData name="Carly Pettiona" userId="S::carly.pettiona@healingfoundation.org.au::8cfcf547-e567-4a67-ae5f-7d6e6196302b" providerId="AD" clId="Web-{62550B90-B7B4-9734-62C5-BA0966E8894F}" dt="2023-07-25T02:30:18.957" v="1190" actId="1076"/>
          <ac:spMkLst>
            <pc:docMk/>
            <pc:sldMk cId="2675790936" sldId="428"/>
            <ac:spMk id="4" creationId="{EE32F98A-CAF5-7597-C298-257EF27AFFAA}"/>
          </ac:spMkLst>
        </pc:spChg>
        <pc:spChg chg="mod">
          <ac:chgData name="Carly Pettiona" userId="S::carly.pettiona@healingfoundation.org.au::8cfcf547-e567-4a67-ae5f-7d6e6196302b" providerId="AD" clId="Web-{62550B90-B7B4-9734-62C5-BA0966E8894F}" dt="2023-07-25T02:29:56.363" v="1185"/>
          <ac:spMkLst>
            <pc:docMk/>
            <pc:sldMk cId="2675790936" sldId="428"/>
            <ac:spMk id="5" creationId="{166C9648-FC28-7275-F297-FB016F2CBF1A}"/>
          </ac:spMkLst>
        </pc:spChg>
        <pc:spChg chg="add mod">
          <ac:chgData name="Carly Pettiona" userId="S::carly.pettiona@healingfoundation.org.au::8cfcf547-e567-4a67-ae5f-7d6e6196302b" providerId="AD" clId="Web-{62550B90-B7B4-9734-62C5-BA0966E8894F}" dt="2023-07-25T02:30:48.099" v="1197" actId="688"/>
          <ac:spMkLst>
            <pc:docMk/>
            <pc:sldMk cId="2675790936" sldId="428"/>
            <ac:spMk id="6" creationId="{0C3CEF2D-1DE7-8AAB-7203-A62DB9BE25C7}"/>
          </ac:spMkLst>
        </pc:spChg>
        <pc:spChg chg="add mod">
          <ac:chgData name="Carly Pettiona" userId="S::carly.pettiona@healingfoundation.org.au::8cfcf547-e567-4a67-ae5f-7d6e6196302b" providerId="AD" clId="Web-{62550B90-B7B4-9734-62C5-BA0966E8894F}" dt="2023-07-25T02:30:38.864" v="1194" actId="1076"/>
          <ac:spMkLst>
            <pc:docMk/>
            <pc:sldMk cId="2675790936" sldId="428"/>
            <ac:spMk id="7" creationId="{A2501829-3050-6C35-6D97-04C18689E766}"/>
          </ac:spMkLst>
        </pc:spChg>
        <pc:grpChg chg="add">
          <ac:chgData name="Carly Pettiona" userId="S::carly.pettiona@healingfoundation.org.au::8cfcf547-e567-4a67-ae5f-7d6e6196302b" providerId="AD" clId="Web-{62550B90-B7B4-9734-62C5-BA0966E8894F}" dt="2023-07-25T02:32:18.415" v="1273"/>
          <ac:grpSpMkLst>
            <pc:docMk/>
            <pc:sldMk cId="2675790936" sldId="428"/>
            <ac:grpSpMk id="9" creationId="{BCA3C3A5-86F4-B06B-EA43-84C4CE5C20A2}"/>
          </ac:grpSpMkLst>
        </pc:grpChg>
      </pc:sldChg>
      <pc:sldChg chg="addSp delSp modSp add replId delAnim modNotes">
        <pc:chgData name="Carly Pettiona" userId="S::carly.pettiona@healingfoundation.org.au::8cfcf547-e567-4a67-ae5f-7d6e6196302b" providerId="AD" clId="Web-{62550B90-B7B4-9734-62C5-BA0966E8894F}" dt="2023-07-25T02:47:26.666" v="1758"/>
        <pc:sldMkLst>
          <pc:docMk/>
          <pc:sldMk cId="1162014786" sldId="429"/>
        </pc:sldMkLst>
        <pc:spChg chg="del">
          <ac:chgData name="Carly Pettiona" userId="S::carly.pettiona@healingfoundation.org.au::8cfcf547-e567-4a67-ae5f-7d6e6196302b" providerId="AD" clId="Web-{62550B90-B7B4-9734-62C5-BA0966E8894F}" dt="2023-07-25T02:33:24.729" v="1302"/>
          <ac:spMkLst>
            <pc:docMk/>
            <pc:sldMk cId="1162014786" sldId="429"/>
            <ac:spMk id="4" creationId="{EE32F98A-CAF5-7597-C298-257EF27AFFAA}"/>
          </ac:spMkLst>
        </pc:spChg>
        <pc:spChg chg="mod">
          <ac:chgData name="Carly Pettiona" userId="S::carly.pettiona@healingfoundation.org.au::8cfcf547-e567-4a67-ae5f-7d6e6196302b" providerId="AD" clId="Web-{62550B90-B7B4-9734-62C5-BA0966E8894F}" dt="2023-07-25T02:33:22.026" v="1301" actId="1076"/>
          <ac:spMkLst>
            <pc:docMk/>
            <pc:sldMk cId="1162014786" sldId="429"/>
            <ac:spMk id="5" creationId="{166C9648-FC28-7275-F297-FB016F2CBF1A}"/>
          </ac:spMkLst>
        </pc:spChg>
        <pc:picChg chg="add mod">
          <ac:chgData name="Carly Pettiona" userId="S::carly.pettiona@healingfoundation.org.au::8cfcf547-e567-4a67-ae5f-7d6e6196302b" providerId="AD" clId="Web-{62550B90-B7B4-9734-62C5-BA0966E8894F}" dt="2023-07-25T02:33:59.059" v="1315" actId="1076"/>
          <ac:picMkLst>
            <pc:docMk/>
            <pc:sldMk cId="1162014786" sldId="429"/>
            <ac:picMk id="2" creationId="{444D17D7-7ABF-48D9-2552-8BF50DB6BDB2}"/>
          </ac:picMkLst>
        </pc:picChg>
      </pc:sldChg>
      <pc:sldChg chg="addSp delSp modSp add replId modNotes">
        <pc:chgData name="Carly Pettiona" userId="S::carly.pettiona@healingfoundation.org.au::8cfcf547-e567-4a67-ae5f-7d6e6196302b" providerId="AD" clId="Web-{62550B90-B7B4-9734-62C5-BA0966E8894F}" dt="2023-07-25T02:46:34.789" v="1705"/>
        <pc:sldMkLst>
          <pc:docMk/>
          <pc:sldMk cId="2259046914" sldId="430"/>
        </pc:sldMkLst>
        <pc:spChg chg="mod">
          <ac:chgData name="Carly Pettiona" userId="S::carly.pettiona@healingfoundation.org.au::8cfcf547-e567-4a67-ae5f-7d6e6196302b" providerId="AD" clId="Web-{62550B90-B7B4-9734-62C5-BA0966E8894F}" dt="2023-07-25T02:34:52.654" v="1325" actId="20577"/>
          <ac:spMkLst>
            <pc:docMk/>
            <pc:sldMk cId="2259046914" sldId="430"/>
            <ac:spMk id="5" creationId="{166C9648-FC28-7275-F297-FB016F2CBF1A}"/>
          </ac:spMkLst>
        </pc:spChg>
        <pc:picChg chg="del">
          <ac:chgData name="Carly Pettiona" userId="S::carly.pettiona@healingfoundation.org.au::8cfcf547-e567-4a67-ae5f-7d6e6196302b" providerId="AD" clId="Web-{62550B90-B7B4-9734-62C5-BA0966E8894F}" dt="2023-07-25T02:35:07.561" v="1332"/>
          <ac:picMkLst>
            <pc:docMk/>
            <pc:sldMk cId="2259046914" sldId="430"/>
            <ac:picMk id="2" creationId="{444D17D7-7ABF-48D9-2552-8BF50DB6BDB2}"/>
          </ac:picMkLst>
        </pc:picChg>
        <pc:picChg chg="add mod">
          <ac:chgData name="Carly Pettiona" userId="S::carly.pettiona@healingfoundation.org.au::8cfcf547-e567-4a67-ae5f-7d6e6196302b" providerId="AD" clId="Web-{62550B90-B7B4-9734-62C5-BA0966E8894F}" dt="2023-07-25T02:35:22.327" v="1336" actId="1076"/>
          <ac:picMkLst>
            <pc:docMk/>
            <pc:sldMk cId="2259046914" sldId="430"/>
            <ac:picMk id="3" creationId="{D18C9F4B-B60B-72E0-1176-25CF2F81308C}"/>
          </ac:picMkLst>
        </pc:picChg>
      </pc:sldChg>
      <pc:sldChg chg="addSp delSp modSp add replId modNotes">
        <pc:chgData name="Carly Pettiona" userId="S::carly.pettiona@healingfoundation.org.au::8cfcf547-e567-4a67-ae5f-7d6e6196302b" providerId="AD" clId="Web-{62550B90-B7B4-9734-62C5-BA0966E8894F}" dt="2023-07-25T02:46:58.009" v="1709"/>
        <pc:sldMkLst>
          <pc:docMk/>
          <pc:sldMk cId="3178444192" sldId="431"/>
        </pc:sldMkLst>
        <pc:spChg chg="add del mod">
          <ac:chgData name="Carly Pettiona" userId="S::carly.pettiona@healingfoundation.org.au::8cfcf547-e567-4a67-ae5f-7d6e6196302b" providerId="AD" clId="Web-{62550B90-B7B4-9734-62C5-BA0966E8894F}" dt="2023-07-25T02:35:56.157" v="1344"/>
          <ac:spMkLst>
            <pc:docMk/>
            <pc:sldMk cId="3178444192" sldId="431"/>
            <ac:spMk id="3" creationId="{9BDF90D9-0223-FB9D-7DB7-8878F2D81DBC}"/>
          </ac:spMkLst>
        </pc:spChg>
        <pc:spChg chg="mod">
          <ac:chgData name="Carly Pettiona" userId="S::carly.pettiona@healingfoundation.org.au::8cfcf547-e567-4a67-ae5f-7d6e6196302b" providerId="AD" clId="Web-{62550B90-B7B4-9734-62C5-BA0966E8894F}" dt="2023-07-25T02:35:36.672" v="1339" actId="20577"/>
          <ac:spMkLst>
            <pc:docMk/>
            <pc:sldMk cId="3178444192" sldId="431"/>
            <ac:spMk id="5" creationId="{166C9648-FC28-7275-F297-FB016F2CBF1A}"/>
          </ac:spMkLst>
        </pc:spChg>
        <pc:picChg chg="del">
          <ac:chgData name="Carly Pettiona" userId="S::carly.pettiona@healingfoundation.org.au::8cfcf547-e567-4a67-ae5f-7d6e6196302b" providerId="AD" clId="Web-{62550B90-B7B4-9734-62C5-BA0966E8894F}" dt="2023-07-25T02:35:37.765" v="1340"/>
          <ac:picMkLst>
            <pc:docMk/>
            <pc:sldMk cId="3178444192" sldId="431"/>
            <ac:picMk id="2" creationId="{444D17D7-7ABF-48D9-2552-8BF50DB6BDB2}"/>
          </ac:picMkLst>
        </pc:picChg>
        <pc:picChg chg="add mod">
          <ac:chgData name="Carly Pettiona" userId="S::carly.pettiona@healingfoundation.org.au::8cfcf547-e567-4a67-ae5f-7d6e6196302b" providerId="AD" clId="Web-{62550B90-B7B4-9734-62C5-BA0966E8894F}" dt="2023-07-25T02:36:26.736" v="1353" actId="14100"/>
          <ac:picMkLst>
            <pc:docMk/>
            <pc:sldMk cId="3178444192" sldId="431"/>
            <ac:picMk id="4" creationId="{CB83F9B9-A231-BBBE-7BFB-74A398BF56DB}"/>
          </ac:picMkLst>
        </pc:picChg>
      </pc:sldChg>
      <pc:sldChg chg="addSp delSp modSp add replId addAnim modAnim modNotes">
        <pc:chgData name="Carly Pettiona" userId="S::carly.pettiona@healingfoundation.org.au::8cfcf547-e567-4a67-ae5f-7d6e6196302b" providerId="AD" clId="Web-{62550B90-B7B4-9734-62C5-BA0966E8894F}" dt="2023-07-25T02:42:28.077" v="1623"/>
        <pc:sldMkLst>
          <pc:docMk/>
          <pc:sldMk cId="3970492126" sldId="432"/>
        </pc:sldMkLst>
        <pc:spChg chg="add mod">
          <ac:chgData name="Carly Pettiona" userId="S::carly.pettiona@healingfoundation.org.au::8cfcf547-e567-4a67-ae5f-7d6e6196302b" providerId="AD" clId="Web-{62550B90-B7B4-9734-62C5-BA0966E8894F}" dt="2023-07-25T02:42:19.186" v="1621" actId="20577"/>
          <ac:spMkLst>
            <pc:docMk/>
            <pc:sldMk cId="3970492126" sldId="432"/>
            <ac:spMk id="3" creationId="{D5077412-EDC6-D259-CA6C-9089B7700087}"/>
          </ac:spMkLst>
        </pc:spChg>
        <pc:spChg chg="mod">
          <ac:chgData name="Carly Pettiona" userId="S::carly.pettiona@healingfoundation.org.au::8cfcf547-e567-4a67-ae5f-7d6e6196302b" providerId="AD" clId="Web-{62550B90-B7B4-9734-62C5-BA0966E8894F}" dt="2023-07-25T02:39:27.930" v="1495" actId="14100"/>
          <ac:spMkLst>
            <pc:docMk/>
            <pc:sldMk cId="3970492126" sldId="432"/>
            <ac:spMk id="5" creationId="{166C9648-FC28-7275-F297-FB016F2CBF1A}"/>
          </ac:spMkLst>
        </pc:spChg>
        <pc:spChg chg="add del">
          <ac:chgData name="Carly Pettiona" userId="S::carly.pettiona@healingfoundation.org.au::8cfcf547-e567-4a67-ae5f-7d6e6196302b" providerId="AD" clId="Web-{62550B90-B7B4-9734-62C5-BA0966E8894F}" dt="2023-07-25T02:38:39.397" v="1457"/>
          <ac:spMkLst>
            <pc:docMk/>
            <pc:sldMk cId="3970492126" sldId="432"/>
            <ac:spMk id="7" creationId="{C8AEA4F8-1D83-825E-AB3C-930BF2C49A2F}"/>
          </ac:spMkLst>
        </pc:spChg>
        <pc:picChg chg="del">
          <ac:chgData name="Carly Pettiona" userId="S::carly.pettiona@healingfoundation.org.au::8cfcf547-e567-4a67-ae5f-7d6e6196302b" providerId="AD" clId="Web-{62550B90-B7B4-9734-62C5-BA0966E8894F}" dt="2023-07-25T02:37:18.003" v="1357"/>
          <ac:picMkLst>
            <pc:docMk/>
            <pc:sldMk cId="3970492126" sldId="432"/>
            <ac:picMk id="4" creationId="{CB83F9B9-A231-BBBE-7BFB-74A398BF56DB}"/>
          </ac:picMkLst>
        </pc:picChg>
        <pc:picChg chg="add mod">
          <ac:chgData name="Carly Pettiona" userId="S::carly.pettiona@healingfoundation.org.au::8cfcf547-e567-4a67-ae5f-7d6e6196302b" providerId="AD" clId="Web-{62550B90-B7B4-9734-62C5-BA0966E8894F}" dt="2023-07-25T02:39:30.008" v="1496" actId="1076"/>
          <ac:picMkLst>
            <pc:docMk/>
            <pc:sldMk cId="3970492126" sldId="432"/>
            <ac:picMk id="10" creationId="{C67BC7DF-18F6-72CA-14E7-9A83AD88CA7B}"/>
          </ac:picMkLst>
        </pc:picChg>
        <pc:picChg chg="add mod">
          <ac:chgData name="Carly Pettiona" userId="S::carly.pettiona@healingfoundation.org.au::8cfcf547-e567-4a67-ae5f-7d6e6196302b" providerId="AD" clId="Web-{62550B90-B7B4-9734-62C5-BA0966E8894F}" dt="2023-07-25T02:41:43.544" v="1602" actId="1076"/>
          <ac:picMkLst>
            <pc:docMk/>
            <pc:sldMk cId="3970492126" sldId="432"/>
            <ac:picMk id="12" creationId="{C7438D1F-E8A4-9DA2-5865-58E4D81A587C}"/>
          </ac:picMkLst>
        </pc:picChg>
        <pc:picChg chg="add mod">
          <ac:chgData name="Carly Pettiona" userId="S::carly.pettiona@healingfoundation.org.au::8cfcf547-e567-4a67-ae5f-7d6e6196302b" providerId="AD" clId="Web-{62550B90-B7B4-9734-62C5-BA0966E8894F}" dt="2023-07-25T02:42:01.483" v="1613" actId="1076"/>
          <ac:picMkLst>
            <pc:docMk/>
            <pc:sldMk cId="3970492126" sldId="432"/>
            <ac:picMk id="14" creationId="{A365D14E-436D-6EAF-E692-FB591AEE1AAC}"/>
          </ac:picMkLst>
        </pc:picChg>
        <pc:picChg chg="add mod">
          <ac:chgData name="Carly Pettiona" userId="S::carly.pettiona@healingfoundation.org.au::8cfcf547-e567-4a67-ae5f-7d6e6196302b" providerId="AD" clId="Web-{62550B90-B7B4-9734-62C5-BA0966E8894F}" dt="2023-07-25T02:41:47.451" v="1605" actId="1076"/>
          <ac:picMkLst>
            <pc:docMk/>
            <pc:sldMk cId="3970492126" sldId="432"/>
            <ac:picMk id="16" creationId="{74CE6ABC-A131-4C60-7395-1019295736A1}"/>
          </ac:picMkLst>
        </pc:picChg>
        <pc:picChg chg="add mod">
          <ac:chgData name="Carly Pettiona" userId="S::carly.pettiona@healingfoundation.org.au::8cfcf547-e567-4a67-ae5f-7d6e6196302b" providerId="AD" clId="Web-{62550B90-B7B4-9734-62C5-BA0966E8894F}" dt="2023-07-25T02:41:57.654" v="1611" actId="1076"/>
          <ac:picMkLst>
            <pc:docMk/>
            <pc:sldMk cId="3970492126" sldId="432"/>
            <ac:picMk id="18" creationId="{E7C38A63-1787-9B8F-9B0A-FF2DD18A095E}"/>
          </ac:picMkLst>
        </pc:picChg>
        <pc:picChg chg="add mod">
          <ac:chgData name="Carly Pettiona" userId="S::carly.pettiona@healingfoundation.org.au::8cfcf547-e567-4a67-ae5f-7d6e6196302b" providerId="AD" clId="Web-{62550B90-B7B4-9734-62C5-BA0966E8894F}" dt="2023-07-25T02:41:44.904" v="1603" actId="1076"/>
          <ac:picMkLst>
            <pc:docMk/>
            <pc:sldMk cId="3970492126" sldId="432"/>
            <ac:picMk id="21" creationId="{A3A124F2-B029-50BE-7B96-01743BC69C70}"/>
          </ac:picMkLst>
        </pc:picChg>
        <pc:picChg chg="add mod">
          <ac:chgData name="Carly Pettiona" userId="S::carly.pettiona@healingfoundation.org.au::8cfcf547-e567-4a67-ae5f-7d6e6196302b" providerId="AD" clId="Web-{62550B90-B7B4-9734-62C5-BA0966E8894F}" dt="2023-07-25T02:41:45.810" v="1604" actId="1076"/>
          <ac:picMkLst>
            <pc:docMk/>
            <pc:sldMk cId="3970492126" sldId="432"/>
            <ac:picMk id="23" creationId="{D5F0AD02-6E6D-6C2E-8809-1463CAB9FD38}"/>
          </ac:picMkLst>
        </pc:picChg>
        <pc:picChg chg="add mod">
          <ac:chgData name="Carly Pettiona" userId="S::carly.pettiona@healingfoundation.org.au::8cfcf547-e567-4a67-ae5f-7d6e6196302b" providerId="AD" clId="Web-{62550B90-B7B4-9734-62C5-BA0966E8894F}" dt="2023-07-25T02:42:03.061" v="1614" actId="1076"/>
          <ac:picMkLst>
            <pc:docMk/>
            <pc:sldMk cId="3970492126" sldId="432"/>
            <ac:picMk id="25" creationId="{CB08B5B3-2CC8-932B-8A41-257C64696D63}"/>
          </ac:picMkLst>
        </pc:picChg>
      </pc:sldChg>
      <pc:sldChg chg="modSp add replId modNotes">
        <pc:chgData name="Carly Pettiona" userId="S::carly.pettiona@healingfoundation.org.au::8cfcf547-e567-4a67-ae5f-7d6e6196302b" providerId="AD" clId="Web-{62550B90-B7B4-9734-62C5-BA0966E8894F}" dt="2023-07-25T02:45:22.958" v="1677"/>
        <pc:sldMkLst>
          <pc:docMk/>
          <pc:sldMk cId="643977357" sldId="433"/>
        </pc:sldMkLst>
        <pc:spChg chg="mod">
          <ac:chgData name="Carly Pettiona" userId="S::carly.pettiona@healingfoundation.org.au::8cfcf547-e567-4a67-ae5f-7d6e6196302b" providerId="AD" clId="Web-{62550B90-B7B4-9734-62C5-BA0966E8894F}" dt="2023-07-25T02:44:52.598" v="1631" actId="20577"/>
          <ac:spMkLst>
            <pc:docMk/>
            <pc:sldMk cId="643977357" sldId="433"/>
            <ac:spMk id="3" creationId="{D5077412-EDC6-D259-CA6C-9089B7700087}"/>
          </ac:spMkLst>
        </pc:spChg>
      </pc:sldChg>
      <pc:sldChg chg="new del">
        <pc:chgData name="Carly Pettiona" userId="S::carly.pettiona@healingfoundation.org.au::8cfcf547-e567-4a67-ae5f-7d6e6196302b" providerId="AD" clId="Web-{62550B90-B7B4-9734-62C5-BA0966E8894F}" dt="2023-07-25T02:47:43.463" v="1760"/>
        <pc:sldMkLst>
          <pc:docMk/>
          <pc:sldMk cId="1291491828" sldId="434"/>
        </pc:sldMkLst>
      </pc:sldChg>
      <pc:sldChg chg="addSp delSp modSp add replId addAnim delAnim modNotes">
        <pc:chgData name="Carly Pettiona" userId="S::carly.pettiona@healingfoundation.org.au::8cfcf547-e567-4a67-ae5f-7d6e6196302b" providerId="AD" clId="Web-{62550B90-B7B4-9734-62C5-BA0966E8894F}" dt="2023-07-25T02:51:53.910" v="1850"/>
        <pc:sldMkLst>
          <pc:docMk/>
          <pc:sldMk cId="2542080215" sldId="434"/>
        </pc:sldMkLst>
        <pc:spChg chg="add mod">
          <ac:chgData name="Carly Pettiona" userId="S::carly.pettiona@healingfoundation.org.au::8cfcf547-e567-4a67-ae5f-7d6e6196302b" providerId="AD" clId="Web-{62550B90-B7B4-9734-62C5-BA0966E8894F}" dt="2023-07-25T02:49:06.420" v="1798" actId="20577"/>
          <ac:spMkLst>
            <pc:docMk/>
            <pc:sldMk cId="2542080215" sldId="434"/>
            <ac:spMk id="4" creationId="{93B717E6-C6B1-4A7E-61C3-BB74B26D1158}"/>
          </ac:spMkLst>
        </pc:spChg>
        <pc:picChg chg="del">
          <ac:chgData name="Carly Pettiona" userId="S::carly.pettiona@healingfoundation.org.au::8cfcf547-e567-4a67-ae5f-7d6e6196302b" providerId="AD" clId="Web-{62550B90-B7B4-9734-62C5-BA0966E8894F}" dt="2023-07-25T02:47:48.761" v="1762"/>
          <ac:picMkLst>
            <pc:docMk/>
            <pc:sldMk cId="2542080215" sldId="434"/>
            <ac:picMk id="2" creationId="{444D17D7-7ABF-48D9-2552-8BF50DB6BDB2}"/>
          </ac:picMkLst>
        </pc:picChg>
        <pc:picChg chg="add mod">
          <ac:chgData name="Carly Pettiona" userId="S::carly.pettiona@healingfoundation.org.au::8cfcf547-e567-4a67-ae5f-7d6e6196302b" providerId="AD" clId="Web-{62550B90-B7B4-9734-62C5-BA0966E8894F}" dt="2023-07-25T02:51:13.721" v="1826" actId="1076"/>
          <ac:picMkLst>
            <pc:docMk/>
            <pc:sldMk cId="2542080215" sldId="434"/>
            <ac:picMk id="6" creationId="{F25C379C-23AD-02DC-51B0-CE7EB094A90A}"/>
          </ac:picMkLst>
        </pc:picChg>
      </pc:sldChg>
      <pc:sldChg chg="addSp delSp modSp add replId modNotes">
        <pc:chgData name="Carly Pettiona" userId="S::carly.pettiona@healingfoundation.org.au::8cfcf547-e567-4a67-ae5f-7d6e6196302b" providerId="AD" clId="Web-{62550B90-B7B4-9734-62C5-BA0966E8894F}" dt="2023-07-25T02:51:56.457" v="1853"/>
        <pc:sldMkLst>
          <pc:docMk/>
          <pc:sldMk cId="3068190160" sldId="435"/>
        </pc:sldMkLst>
        <pc:spChg chg="add mod">
          <ac:chgData name="Carly Pettiona" userId="S::carly.pettiona@healingfoundation.org.au::8cfcf547-e567-4a67-ae5f-7d6e6196302b" providerId="AD" clId="Web-{62550B90-B7B4-9734-62C5-BA0966E8894F}" dt="2023-07-25T02:49:33.702" v="1805" actId="20577"/>
          <ac:spMkLst>
            <pc:docMk/>
            <pc:sldMk cId="3068190160" sldId="435"/>
            <ac:spMk id="4" creationId="{1B325AE2-BCA7-FD16-F146-1B37EB48997F}"/>
          </ac:spMkLst>
        </pc:spChg>
        <pc:picChg chg="del">
          <ac:chgData name="Carly Pettiona" userId="S::carly.pettiona@healingfoundation.org.au::8cfcf547-e567-4a67-ae5f-7d6e6196302b" providerId="AD" clId="Web-{62550B90-B7B4-9734-62C5-BA0966E8894F}" dt="2023-07-25T02:48:55.685" v="1796"/>
          <ac:picMkLst>
            <pc:docMk/>
            <pc:sldMk cId="3068190160" sldId="435"/>
            <ac:picMk id="3" creationId="{D18C9F4B-B60B-72E0-1176-25CF2F81308C}"/>
          </ac:picMkLst>
        </pc:picChg>
        <pc:picChg chg="add mod">
          <ac:chgData name="Carly Pettiona" userId="S::carly.pettiona@healingfoundation.org.au::8cfcf547-e567-4a67-ae5f-7d6e6196302b" providerId="AD" clId="Web-{62550B90-B7B4-9734-62C5-BA0966E8894F}" dt="2023-07-25T02:49:41.765" v="1809" actId="1076"/>
          <ac:picMkLst>
            <pc:docMk/>
            <pc:sldMk cId="3068190160" sldId="435"/>
            <ac:picMk id="6" creationId="{196468EC-065F-DF0B-80D2-34A3CB19202F}"/>
          </ac:picMkLst>
        </pc:picChg>
      </pc:sldChg>
      <pc:sldChg chg="addSp delSp modSp add replId modNotes">
        <pc:chgData name="Carly Pettiona" userId="S::carly.pettiona@healingfoundation.org.au::8cfcf547-e567-4a67-ae5f-7d6e6196302b" providerId="AD" clId="Web-{62550B90-B7B4-9734-62C5-BA0966E8894F}" dt="2023-07-25T02:52:11.739" v="1857"/>
        <pc:sldMkLst>
          <pc:docMk/>
          <pc:sldMk cId="4088599361" sldId="436"/>
        </pc:sldMkLst>
        <pc:spChg chg="add mod">
          <ac:chgData name="Carly Pettiona" userId="S::carly.pettiona@healingfoundation.org.au::8cfcf547-e567-4a67-ae5f-7d6e6196302b" providerId="AD" clId="Web-{62550B90-B7B4-9734-62C5-BA0966E8894F}" dt="2023-07-25T02:50:42.064" v="1819" actId="20577"/>
          <ac:spMkLst>
            <pc:docMk/>
            <pc:sldMk cId="4088599361" sldId="436"/>
            <ac:spMk id="3" creationId="{CA28E235-ACFC-6A1B-B415-2DBBF044A328}"/>
          </ac:spMkLst>
        </pc:spChg>
        <pc:picChg chg="del">
          <ac:chgData name="Carly Pettiona" userId="S::carly.pettiona@healingfoundation.org.au::8cfcf547-e567-4a67-ae5f-7d6e6196302b" providerId="AD" clId="Web-{62550B90-B7B4-9734-62C5-BA0966E8894F}" dt="2023-07-25T02:49:55.171" v="1811"/>
          <ac:picMkLst>
            <pc:docMk/>
            <pc:sldMk cId="4088599361" sldId="436"/>
            <ac:picMk id="4" creationId="{CB83F9B9-A231-BBBE-7BFB-74A398BF56DB}"/>
          </ac:picMkLst>
        </pc:picChg>
        <pc:picChg chg="add mod">
          <ac:chgData name="Carly Pettiona" userId="S::carly.pettiona@healingfoundation.org.au::8cfcf547-e567-4a67-ae5f-7d6e6196302b" providerId="AD" clId="Web-{62550B90-B7B4-9734-62C5-BA0966E8894F}" dt="2023-07-25T02:50:53.533" v="1823" actId="1076"/>
          <ac:picMkLst>
            <pc:docMk/>
            <pc:sldMk cId="4088599361" sldId="436"/>
            <ac:picMk id="6" creationId="{336BFA50-16A2-E728-1E57-2F3259B601FA}"/>
          </ac:picMkLst>
        </pc:picChg>
      </pc:sldChg>
    </pc:docChg>
  </pc:docChgLst>
  <pc:docChgLst>
    <pc:chgData name="Carly Pettiona" userId="S::carly.pettiona@healingfoundation.org.au::8cfcf547-e567-4a67-ae5f-7d6e6196302b" providerId="AD" clId="Web-{1090C172-11B7-D457-E1F7-ABFD83D9DDF5}"/>
    <pc:docChg chg="modSld">
      <pc:chgData name="Carly Pettiona" userId="S::carly.pettiona@healingfoundation.org.au::8cfcf547-e567-4a67-ae5f-7d6e6196302b" providerId="AD" clId="Web-{1090C172-11B7-D457-E1F7-ABFD83D9DDF5}" dt="2023-09-29T05:10:26.569" v="0" actId="20577"/>
      <pc:docMkLst>
        <pc:docMk/>
      </pc:docMkLst>
      <pc:sldChg chg="modSp">
        <pc:chgData name="Carly Pettiona" userId="S::carly.pettiona@healingfoundation.org.au::8cfcf547-e567-4a67-ae5f-7d6e6196302b" providerId="AD" clId="Web-{1090C172-11B7-D457-E1F7-ABFD83D9DDF5}" dt="2023-09-29T05:10:26.569" v="0" actId="20577"/>
        <pc:sldMkLst>
          <pc:docMk/>
          <pc:sldMk cId="2620568963" sldId="348"/>
        </pc:sldMkLst>
        <pc:spChg chg="mod">
          <ac:chgData name="Carly Pettiona" userId="S::carly.pettiona@healingfoundation.org.au::8cfcf547-e567-4a67-ae5f-7d6e6196302b" providerId="AD" clId="Web-{1090C172-11B7-D457-E1F7-ABFD83D9DDF5}" dt="2023-09-29T05:10:26.569" v="0" actId="20577"/>
          <ac:spMkLst>
            <pc:docMk/>
            <pc:sldMk cId="2620568963" sldId="348"/>
            <ac:spMk id="12" creationId="{C6311102-E149-B8C3-C1F9-75C5BF494E27}"/>
          </ac:spMkLst>
        </pc:spChg>
      </pc:sldChg>
    </pc:docChg>
  </pc:docChgLst>
  <pc:docChgLst>
    <pc:chgData name="Royden Fagan" userId="a4d35845-c5fa-4528-b98c-babffdfe54f6" providerId="ADAL" clId="{A1B5EB97-E7FC-4F11-B04C-8682C3BD12A1}"/>
    <pc:docChg chg="modSld sldOrd">
      <pc:chgData name="Royden Fagan" userId="a4d35845-c5fa-4528-b98c-babffdfe54f6" providerId="ADAL" clId="{A1B5EB97-E7FC-4F11-B04C-8682C3BD12A1}" dt="2023-08-01T00:50:36.097" v="1"/>
      <pc:docMkLst>
        <pc:docMk/>
      </pc:docMkLst>
      <pc:sldChg chg="ord">
        <pc:chgData name="Royden Fagan" userId="a4d35845-c5fa-4528-b98c-babffdfe54f6" providerId="ADAL" clId="{A1B5EB97-E7FC-4F11-B04C-8682C3BD12A1}" dt="2023-08-01T00:50:36.097" v="1"/>
        <pc:sldMkLst>
          <pc:docMk/>
          <pc:sldMk cId="2560694536" sldId="342"/>
        </pc:sldMkLst>
      </pc:sldChg>
    </pc:docChg>
  </pc:docChgLst>
  <pc:docChgLst>
    <pc:chgData name="Carly Pettiona" userId="S::carly.pettiona@healingfoundation.org.au::8cfcf547-e567-4a67-ae5f-7d6e6196302b" providerId="AD" clId="Web-{A326F2E1-8EFA-AB5C-B7E9-B076017F0C01}"/>
    <pc:docChg chg="addSld delSld modSld">
      <pc:chgData name="Carly Pettiona" userId="S::carly.pettiona@healingfoundation.org.au::8cfcf547-e567-4a67-ae5f-7d6e6196302b" providerId="AD" clId="Web-{A326F2E1-8EFA-AB5C-B7E9-B076017F0C01}" dt="2023-07-26T01:44:48.602" v="2852"/>
      <pc:docMkLst>
        <pc:docMk/>
      </pc:docMkLst>
      <pc:sldChg chg="addSp delSp modSp addAnim modAnim modNotes">
        <pc:chgData name="Carly Pettiona" userId="S::carly.pettiona@healingfoundation.org.au::8cfcf547-e567-4a67-ae5f-7d6e6196302b" providerId="AD" clId="Web-{A326F2E1-8EFA-AB5C-B7E9-B076017F0C01}" dt="2023-07-26T00:08:41.874" v="129"/>
        <pc:sldMkLst>
          <pc:docMk/>
          <pc:sldMk cId="4169424410" sldId="362"/>
        </pc:sldMkLst>
        <pc:spChg chg="mod">
          <ac:chgData name="Carly Pettiona" userId="S::carly.pettiona@healingfoundation.org.au::8cfcf547-e567-4a67-ae5f-7d6e6196302b" providerId="AD" clId="Web-{A326F2E1-8EFA-AB5C-B7E9-B076017F0C01}" dt="2023-07-25T23:46:25.346" v="1" actId="20577"/>
          <ac:spMkLst>
            <pc:docMk/>
            <pc:sldMk cId="4169424410" sldId="362"/>
            <ac:spMk id="5" creationId="{166C9648-FC28-7275-F297-FB016F2CBF1A}"/>
          </ac:spMkLst>
        </pc:spChg>
        <pc:spChg chg="del mod">
          <ac:chgData name="Carly Pettiona" userId="S::carly.pettiona@healingfoundation.org.au::8cfcf547-e567-4a67-ae5f-7d6e6196302b" providerId="AD" clId="Web-{A326F2E1-8EFA-AB5C-B7E9-B076017F0C01}" dt="2023-07-25T23:54:05.340" v="36"/>
          <ac:spMkLst>
            <pc:docMk/>
            <pc:sldMk cId="4169424410" sldId="362"/>
            <ac:spMk id="6" creationId="{0525F5B9-8593-EEAA-F5E4-2CE07BF18483}"/>
          </ac:spMkLst>
        </pc:spChg>
        <pc:spChg chg="add mod">
          <ac:chgData name="Carly Pettiona" userId="S::carly.pettiona@healingfoundation.org.au::8cfcf547-e567-4a67-ae5f-7d6e6196302b" providerId="AD" clId="Web-{A326F2E1-8EFA-AB5C-B7E9-B076017F0C01}" dt="2023-07-25T23:54:40.028" v="58" actId="1076"/>
          <ac:spMkLst>
            <pc:docMk/>
            <pc:sldMk cId="4169424410" sldId="362"/>
            <ac:spMk id="25" creationId="{0641A1F4-A58A-339F-6A52-648AC9A25DA1}"/>
          </ac:spMkLst>
        </pc:spChg>
        <pc:picChg chg="add mod modCrop">
          <ac:chgData name="Carly Pettiona" userId="S::carly.pettiona@healingfoundation.org.au::8cfcf547-e567-4a67-ae5f-7d6e6196302b" providerId="AD" clId="Web-{A326F2E1-8EFA-AB5C-B7E9-B076017F0C01}" dt="2023-07-25T23:48:54.537" v="6" actId="1076"/>
          <ac:picMkLst>
            <pc:docMk/>
            <pc:sldMk cId="4169424410" sldId="362"/>
            <ac:picMk id="2" creationId="{9AAFF472-187D-E104-836C-2BC0F5596EF7}"/>
          </ac:picMkLst>
        </pc:picChg>
        <pc:picChg chg="add mod">
          <ac:chgData name="Carly Pettiona" userId="S::carly.pettiona@healingfoundation.org.au::8cfcf547-e567-4a67-ae5f-7d6e6196302b" providerId="AD" clId="Web-{A326F2E1-8EFA-AB5C-B7E9-B076017F0C01}" dt="2023-07-25T23:53:52.574" v="33" actId="1076"/>
          <ac:picMkLst>
            <pc:docMk/>
            <pc:sldMk cId="4169424410" sldId="362"/>
            <ac:picMk id="3" creationId="{066341A5-8115-7A68-5368-696FE3BEA2D4}"/>
          </ac:picMkLst>
        </pc:picChg>
        <pc:picChg chg="add mod">
          <ac:chgData name="Carly Pettiona" userId="S::carly.pettiona@healingfoundation.org.au::8cfcf547-e567-4a67-ae5f-7d6e6196302b" providerId="AD" clId="Web-{A326F2E1-8EFA-AB5C-B7E9-B076017F0C01}" dt="2023-07-25T23:52:52.122" v="12" actId="1076"/>
          <ac:picMkLst>
            <pc:docMk/>
            <pc:sldMk cId="4169424410" sldId="362"/>
            <ac:picMk id="4" creationId="{C224567E-9E23-0F72-3EE6-6B2B6821FBFD}"/>
          </ac:picMkLst>
        </pc:picChg>
        <pc:picChg chg="add mod">
          <ac:chgData name="Carly Pettiona" userId="S::carly.pettiona@healingfoundation.org.au::8cfcf547-e567-4a67-ae5f-7d6e6196302b" providerId="AD" clId="Web-{A326F2E1-8EFA-AB5C-B7E9-B076017F0C01}" dt="2023-07-25T23:53:23.433" v="28" actId="1076"/>
          <ac:picMkLst>
            <pc:docMk/>
            <pc:sldMk cId="4169424410" sldId="362"/>
            <ac:picMk id="9" creationId="{F9B69E34-0009-184D-CC36-57ECDA29E975}"/>
          </ac:picMkLst>
        </pc:picChg>
        <pc:picChg chg="add mod">
          <ac:chgData name="Carly Pettiona" userId="S::carly.pettiona@healingfoundation.org.au::8cfcf547-e567-4a67-ae5f-7d6e6196302b" providerId="AD" clId="Web-{A326F2E1-8EFA-AB5C-B7E9-B076017F0C01}" dt="2023-07-25T23:53:28.292" v="30" actId="1076"/>
          <ac:picMkLst>
            <pc:docMk/>
            <pc:sldMk cId="4169424410" sldId="362"/>
            <ac:picMk id="11" creationId="{6F9A6BBB-B47D-C40A-8D66-2885FD9C9ED8}"/>
          </ac:picMkLst>
        </pc:picChg>
        <pc:picChg chg="add mod">
          <ac:chgData name="Carly Pettiona" userId="S::carly.pettiona@healingfoundation.org.au::8cfcf547-e567-4a67-ae5f-7d6e6196302b" providerId="AD" clId="Web-{A326F2E1-8EFA-AB5C-B7E9-B076017F0C01}" dt="2023-07-25T23:53:05.432" v="19" actId="1076"/>
          <ac:picMkLst>
            <pc:docMk/>
            <pc:sldMk cId="4169424410" sldId="362"/>
            <ac:picMk id="13" creationId="{0DACE4FA-7026-1E74-AF97-D005BBA8834D}"/>
          </ac:picMkLst>
        </pc:picChg>
        <pc:picChg chg="add mod">
          <ac:chgData name="Carly Pettiona" userId="S::carly.pettiona@healingfoundation.org.au::8cfcf547-e567-4a67-ae5f-7d6e6196302b" providerId="AD" clId="Web-{A326F2E1-8EFA-AB5C-B7E9-B076017F0C01}" dt="2023-07-25T23:53:28.387" v="31" actId="1076"/>
          <ac:picMkLst>
            <pc:docMk/>
            <pc:sldMk cId="4169424410" sldId="362"/>
            <ac:picMk id="15" creationId="{704DA7EB-5A1D-036C-FF2B-2083C447E0BA}"/>
          </ac:picMkLst>
        </pc:picChg>
        <pc:picChg chg="add mod">
          <ac:chgData name="Carly Pettiona" userId="S::carly.pettiona@healingfoundation.org.au::8cfcf547-e567-4a67-ae5f-7d6e6196302b" providerId="AD" clId="Web-{A326F2E1-8EFA-AB5C-B7E9-B076017F0C01}" dt="2023-07-25T23:53:21.917" v="27" actId="1076"/>
          <ac:picMkLst>
            <pc:docMk/>
            <pc:sldMk cId="4169424410" sldId="362"/>
            <ac:picMk id="17" creationId="{5FAE5229-FAD2-8348-C62F-AC1E319FAFB9}"/>
          </ac:picMkLst>
        </pc:picChg>
        <pc:picChg chg="add mod">
          <ac:chgData name="Carly Pettiona" userId="S::carly.pettiona@healingfoundation.org.au::8cfcf547-e567-4a67-ae5f-7d6e6196302b" providerId="AD" clId="Web-{A326F2E1-8EFA-AB5C-B7E9-B076017F0C01}" dt="2023-07-25T23:53:25.511" v="29" actId="1076"/>
          <ac:picMkLst>
            <pc:docMk/>
            <pc:sldMk cId="4169424410" sldId="362"/>
            <ac:picMk id="19" creationId="{AA5D3C6D-BFC7-0522-51D9-4CB2FFB34102}"/>
          </ac:picMkLst>
        </pc:picChg>
        <pc:picChg chg="add">
          <ac:chgData name="Carly Pettiona" userId="S::carly.pettiona@healingfoundation.org.au::8cfcf547-e567-4a67-ae5f-7d6e6196302b" providerId="AD" clId="Web-{A326F2E1-8EFA-AB5C-B7E9-B076017F0C01}" dt="2023-07-25T23:53:12.339" v="23"/>
          <ac:picMkLst>
            <pc:docMk/>
            <pc:sldMk cId="4169424410" sldId="362"/>
            <ac:picMk id="22" creationId="{7C6D1330-A45A-880C-3D8E-973BBFC226C4}"/>
          </ac:picMkLst>
        </pc:picChg>
        <pc:picChg chg="add mod">
          <ac:chgData name="Carly Pettiona" userId="S::carly.pettiona@healingfoundation.org.au::8cfcf547-e567-4a67-ae5f-7d6e6196302b" providerId="AD" clId="Web-{A326F2E1-8EFA-AB5C-B7E9-B076017F0C01}" dt="2023-07-25T23:53:18.886" v="26" actId="1076"/>
          <ac:picMkLst>
            <pc:docMk/>
            <pc:sldMk cId="4169424410" sldId="362"/>
            <ac:picMk id="24" creationId="{9D88D201-A7AA-4C24-CC42-638BB7B7AF53}"/>
          </ac:picMkLst>
        </pc:picChg>
      </pc:sldChg>
      <pc:sldChg chg="modNotes">
        <pc:chgData name="Carly Pettiona" userId="S::carly.pettiona@healingfoundation.org.au::8cfcf547-e567-4a67-ae5f-7d6e6196302b" providerId="AD" clId="Web-{A326F2E1-8EFA-AB5C-B7E9-B076017F0C01}" dt="2023-07-26T01:08:45.808" v="1981"/>
        <pc:sldMkLst>
          <pc:docMk/>
          <pc:sldMk cId="3970492126" sldId="432"/>
        </pc:sldMkLst>
      </pc:sldChg>
      <pc:sldChg chg="add replId">
        <pc:chgData name="Carly Pettiona" userId="S::carly.pettiona@healingfoundation.org.au::8cfcf547-e567-4a67-ae5f-7d6e6196302b" providerId="AD" clId="Web-{A326F2E1-8EFA-AB5C-B7E9-B076017F0C01}" dt="2023-07-25T23:55:18.170" v="62"/>
        <pc:sldMkLst>
          <pc:docMk/>
          <pc:sldMk cId="2791048713" sldId="437"/>
        </pc:sldMkLst>
      </pc:sldChg>
      <pc:sldChg chg="addSp delSp modSp add replId delAnim modNotes">
        <pc:chgData name="Carly Pettiona" userId="S::carly.pettiona@healingfoundation.org.au::8cfcf547-e567-4a67-ae5f-7d6e6196302b" providerId="AD" clId="Web-{A326F2E1-8EFA-AB5C-B7E9-B076017F0C01}" dt="2023-07-26T00:19:32.528" v="495"/>
        <pc:sldMkLst>
          <pc:docMk/>
          <pc:sldMk cId="615622512" sldId="438"/>
        </pc:sldMkLst>
        <pc:spChg chg="del">
          <ac:chgData name="Carly Pettiona" userId="S::carly.pettiona@healingfoundation.org.au::8cfcf547-e567-4a67-ae5f-7d6e6196302b" providerId="AD" clId="Web-{A326F2E1-8EFA-AB5C-B7E9-B076017F0C01}" dt="2023-07-25T23:55:45.686" v="67"/>
          <ac:spMkLst>
            <pc:docMk/>
            <pc:sldMk cId="615622512" sldId="438"/>
            <ac:spMk id="2" creationId="{B0FAEA6B-40B8-CAD3-0600-889CC8C49A35}"/>
          </ac:spMkLst>
        </pc:spChg>
        <pc:spChg chg="del">
          <ac:chgData name="Carly Pettiona" userId="S::carly.pettiona@healingfoundation.org.au::8cfcf547-e567-4a67-ae5f-7d6e6196302b" providerId="AD" clId="Web-{A326F2E1-8EFA-AB5C-B7E9-B076017F0C01}" dt="2023-07-25T23:55:45.686" v="66"/>
          <ac:spMkLst>
            <pc:docMk/>
            <pc:sldMk cId="615622512" sldId="438"/>
            <ac:spMk id="3" creationId="{9D523C6F-88DD-36C2-1504-1B80707FFB73}"/>
          </ac:spMkLst>
        </pc:spChg>
        <pc:spChg chg="del">
          <ac:chgData name="Carly Pettiona" userId="S::carly.pettiona@healingfoundation.org.au::8cfcf547-e567-4a67-ae5f-7d6e6196302b" providerId="AD" clId="Web-{A326F2E1-8EFA-AB5C-B7E9-B076017F0C01}" dt="2023-07-25T23:55:45.701" v="68"/>
          <ac:spMkLst>
            <pc:docMk/>
            <pc:sldMk cId="615622512" sldId="438"/>
            <ac:spMk id="4" creationId="{EE32F98A-CAF5-7597-C298-257EF27AFFAA}"/>
          </ac:spMkLst>
        </pc:spChg>
        <pc:spChg chg="mod">
          <ac:chgData name="Carly Pettiona" userId="S::carly.pettiona@healingfoundation.org.au::8cfcf547-e567-4a67-ae5f-7d6e6196302b" providerId="AD" clId="Web-{A326F2E1-8EFA-AB5C-B7E9-B076017F0C01}" dt="2023-07-25T23:55:39.654" v="64" actId="20577"/>
          <ac:spMkLst>
            <pc:docMk/>
            <pc:sldMk cId="615622512" sldId="438"/>
            <ac:spMk id="5" creationId="{166C9648-FC28-7275-F297-FB016F2CBF1A}"/>
          </ac:spMkLst>
        </pc:spChg>
        <pc:spChg chg="add mod">
          <ac:chgData name="Carly Pettiona" userId="S::carly.pettiona@healingfoundation.org.au::8cfcf547-e567-4a67-ae5f-7d6e6196302b" providerId="AD" clId="Web-{A326F2E1-8EFA-AB5C-B7E9-B076017F0C01}" dt="2023-07-26T00:18:00.573" v="376" actId="1076"/>
          <ac:spMkLst>
            <pc:docMk/>
            <pc:sldMk cId="615622512" sldId="438"/>
            <ac:spMk id="11" creationId="{61BB758D-5AA2-8F78-7287-7662F186E732}"/>
          </ac:spMkLst>
        </pc:spChg>
        <pc:grpChg chg="del">
          <ac:chgData name="Carly Pettiona" userId="S::carly.pettiona@healingfoundation.org.au::8cfcf547-e567-4a67-ae5f-7d6e6196302b" providerId="AD" clId="Web-{A326F2E1-8EFA-AB5C-B7E9-B076017F0C01}" dt="2023-07-25T23:55:45.686" v="65"/>
          <ac:grpSpMkLst>
            <pc:docMk/>
            <pc:sldMk cId="615622512" sldId="438"/>
            <ac:grpSpMk id="9" creationId="{BCA3C3A5-86F4-B06B-EA43-84C4CE5C20A2}"/>
          </ac:grpSpMkLst>
        </pc:grpChg>
        <pc:picChg chg="add mod modCrop">
          <ac:chgData name="Carly Pettiona" userId="S::carly.pettiona@healingfoundation.org.au::8cfcf547-e567-4a67-ae5f-7d6e6196302b" providerId="AD" clId="Web-{A326F2E1-8EFA-AB5C-B7E9-B076017F0C01}" dt="2023-07-26T00:17:54.744" v="374" actId="1076"/>
          <ac:picMkLst>
            <pc:docMk/>
            <pc:sldMk cId="615622512" sldId="438"/>
            <ac:picMk id="10" creationId="{0290663B-D0B3-7E47-C542-12A4A4E89EE7}"/>
          </ac:picMkLst>
        </pc:picChg>
      </pc:sldChg>
      <pc:sldChg chg="addSp delSp modSp add replId addAnim delAnim modNotes">
        <pc:chgData name="Carly Pettiona" userId="S::carly.pettiona@healingfoundation.org.au::8cfcf547-e567-4a67-ae5f-7d6e6196302b" providerId="AD" clId="Web-{A326F2E1-8EFA-AB5C-B7E9-B076017F0C01}" dt="2023-07-26T00:13:07.254" v="358" actId="1076"/>
        <pc:sldMkLst>
          <pc:docMk/>
          <pc:sldMk cId="3360876596" sldId="439"/>
        </pc:sldMkLst>
        <pc:spChg chg="add mod">
          <ac:chgData name="Carly Pettiona" userId="S::carly.pettiona@healingfoundation.org.au::8cfcf547-e567-4a67-ae5f-7d6e6196302b" providerId="AD" clId="Web-{A326F2E1-8EFA-AB5C-B7E9-B076017F0C01}" dt="2023-07-26T00:13:07.254" v="358" actId="1076"/>
          <ac:spMkLst>
            <pc:docMk/>
            <pc:sldMk cId="3360876596" sldId="439"/>
            <ac:spMk id="3" creationId="{4D82323C-AC41-E64B-D876-074926EF5EF6}"/>
          </ac:spMkLst>
        </pc:spChg>
        <pc:spChg chg="add mod">
          <ac:chgData name="Carly Pettiona" userId="S::carly.pettiona@healingfoundation.org.au::8cfcf547-e567-4a67-ae5f-7d6e6196302b" providerId="AD" clId="Web-{A326F2E1-8EFA-AB5C-B7E9-B076017F0C01}" dt="2023-07-26T00:10:50.361" v="289" actId="1076"/>
          <ac:spMkLst>
            <pc:docMk/>
            <pc:sldMk cId="3360876596" sldId="439"/>
            <ac:spMk id="4" creationId="{DCEB1A54-E4BD-8083-2C2E-E696D1FFD588}"/>
          </ac:spMkLst>
        </pc:spChg>
        <pc:spChg chg="mod">
          <ac:chgData name="Carly Pettiona" userId="S::carly.pettiona@healingfoundation.org.au::8cfcf547-e567-4a67-ae5f-7d6e6196302b" providerId="AD" clId="Web-{A326F2E1-8EFA-AB5C-B7E9-B076017F0C01}" dt="2023-07-26T00:07:40.810" v="82" actId="1076"/>
          <ac:spMkLst>
            <pc:docMk/>
            <pc:sldMk cId="3360876596" sldId="439"/>
            <ac:spMk id="5" creationId="{166C9648-FC28-7275-F297-FB016F2CBF1A}"/>
          </ac:spMkLst>
        </pc:spChg>
        <pc:spChg chg="add mod">
          <ac:chgData name="Carly Pettiona" userId="S::carly.pettiona@healingfoundation.org.au::8cfcf547-e567-4a67-ae5f-7d6e6196302b" providerId="AD" clId="Web-{A326F2E1-8EFA-AB5C-B7E9-B076017F0C01}" dt="2023-07-26T00:12:58.582" v="356" actId="14100"/>
          <ac:spMkLst>
            <pc:docMk/>
            <pc:sldMk cId="3360876596" sldId="439"/>
            <ac:spMk id="7" creationId="{2A3FD640-9272-503B-0FF4-35248B2881FD}"/>
          </ac:spMkLst>
        </pc:spChg>
        <pc:picChg chg="del">
          <ac:chgData name="Carly Pettiona" userId="S::carly.pettiona@healingfoundation.org.au::8cfcf547-e567-4a67-ae5f-7d6e6196302b" providerId="AD" clId="Web-{A326F2E1-8EFA-AB5C-B7E9-B076017F0C01}" dt="2023-07-26T00:07:38.091" v="81"/>
          <ac:picMkLst>
            <pc:docMk/>
            <pc:sldMk cId="3360876596" sldId="439"/>
            <ac:picMk id="10" creationId="{0290663B-D0B3-7E47-C542-12A4A4E89EE7}"/>
          </ac:picMkLst>
        </pc:picChg>
        <pc:picChg chg="mod">
          <ac:chgData name="Carly Pettiona" userId="S::carly.pettiona@healingfoundation.org.au::8cfcf547-e567-4a67-ae5f-7d6e6196302b" providerId="AD" clId="Web-{A326F2E1-8EFA-AB5C-B7E9-B076017F0C01}" dt="2023-07-26T00:12:41.847" v="351" actId="1076"/>
          <ac:picMkLst>
            <pc:docMk/>
            <pc:sldMk cId="3360876596" sldId="439"/>
            <ac:picMk id="20" creationId="{E91ACB26-13AE-B6F0-DE4D-E89FD78D20F4}"/>
          </ac:picMkLst>
        </pc:picChg>
      </pc:sldChg>
      <pc:sldChg chg="addSp delSp modSp add replId modNotes">
        <pc:chgData name="Carly Pettiona" userId="S::carly.pettiona@healingfoundation.org.au::8cfcf547-e567-4a67-ae5f-7d6e6196302b" providerId="AD" clId="Web-{A326F2E1-8EFA-AB5C-B7E9-B076017F0C01}" dt="2023-07-26T00:35:29.001" v="844"/>
        <pc:sldMkLst>
          <pc:docMk/>
          <pc:sldMk cId="905306341" sldId="440"/>
        </pc:sldMkLst>
        <pc:spChg chg="add mod">
          <ac:chgData name="Carly Pettiona" userId="S::carly.pettiona@healingfoundation.org.au::8cfcf547-e567-4a67-ae5f-7d6e6196302b" providerId="AD" clId="Web-{A326F2E1-8EFA-AB5C-B7E9-B076017F0C01}" dt="2023-07-26T00:34:48.359" v="837" actId="14100"/>
          <ac:spMkLst>
            <pc:docMk/>
            <pc:sldMk cId="905306341" sldId="440"/>
            <ac:spMk id="4" creationId="{E99AB36F-CF2E-BADA-AB9E-12C50FBB969C}"/>
          </ac:spMkLst>
        </pc:spChg>
        <pc:spChg chg="mod">
          <ac:chgData name="Carly Pettiona" userId="S::carly.pettiona@healingfoundation.org.au::8cfcf547-e567-4a67-ae5f-7d6e6196302b" providerId="AD" clId="Web-{A326F2E1-8EFA-AB5C-B7E9-B076017F0C01}" dt="2023-07-26T00:19:49.434" v="501" actId="20577"/>
          <ac:spMkLst>
            <pc:docMk/>
            <pc:sldMk cId="905306341" sldId="440"/>
            <ac:spMk id="5" creationId="{166C9648-FC28-7275-F297-FB016F2CBF1A}"/>
          </ac:spMkLst>
        </pc:spChg>
        <pc:spChg chg="mod">
          <ac:chgData name="Carly Pettiona" userId="S::carly.pettiona@healingfoundation.org.au::8cfcf547-e567-4a67-ae5f-7d6e6196302b" providerId="AD" clId="Web-{A326F2E1-8EFA-AB5C-B7E9-B076017F0C01}" dt="2023-07-26T00:31:14.417" v="611" actId="20577"/>
          <ac:spMkLst>
            <pc:docMk/>
            <pc:sldMk cId="905306341" sldId="440"/>
            <ac:spMk id="11" creationId="{61BB758D-5AA2-8F78-7287-7662F186E732}"/>
          </ac:spMkLst>
        </pc:spChg>
        <pc:picChg chg="add mod">
          <ac:chgData name="Carly Pettiona" userId="S::carly.pettiona@healingfoundation.org.au::8cfcf547-e567-4a67-ae5f-7d6e6196302b" providerId="AD" clId="Web-{A326F2E1-8EFA-AB5C-B7E9-B076017F0C01}" dt="2023-07-26T00:31:03.776" v="607" actId="1076"/>
          <ac:picMkLst>
            <pc:docMk/>
            <pc:sldMk cId="905306341" sldId="440"/>
            <ac:picMk id="2" creationId="{6E02F6F6-0741-8BA4-39DA-C36EC6B2A07F}"/>
          </ac:picMkLst>
        </pc:picChg>
        <pc:picChg chg="del">
          <ac:chgData name="Carly Pettiona" userId="S::carly.pettiona@healingfoundation.org.au::8cfcf547-e567-4a67-ae5f-7d6e6196302b" providerId="AD" clId="Web-{A326F2E1-8EFA-AB5C-B7E9-B076017F0C01}" dt="2023-07-26T00:19:50.263" v="502"/>
          <ac:picMkLst>
            <pc:docMk/>
            <pc:sldMk cId="905306341" sldId="440"/>
            <ac:picMk id="10" creationId="{0290663B-D0B3-7E47-C542-12A4A4E89EE7}"/>
          </ac:picMkLst>
        </pc:picChg>
        <pc:picChg chg="mod">
          <ac:chgData name="Carly Pettiona" userId="S::carly.pettiona@healingfoundation.org.au::8cfcf547-e567-4a67-ae5f-7d6e6196302b" providerId="AD" clId="Web-{A326F2E1-8EFA-AB5C-B7E9-B076017F0C01}" dt="2023-07-26T00:31:06.433" v="609" actId="1076"/>
          <ac:picMkLst>
            <pc:docMk/>
            <pc:sldMk cId="905306341" sldId="440"/>
            <ac:picMk id="20" creationId="{E91ACB26-13AE-B6F0-DE4D-E89FD78D20F4}"/>
          </ac:picMkLst>
        </pc:picChg>
      </pc:sldChg>
      <pc:sldChg chg="addSp delSp modSp add replId addAnim modAnim modNotes">
        <pc:chgData name="Carly Pettiona" userId="S::carly.pettiona@healingfoundation.org.au::8cfcf547-e567-4a67-ae5f-7d6e6196302b" providerId="AD" clId="Web-{A326F2E1-8EFA-AB5C-B7E9-B076017F0C01}" dt="2023-07-26T00:45:55.045" v="1105"/>
        <pc:sldMkLst>
          <pc:docMk/>
          <pc:sldMk cId="3836900098" sldId="441"/>
        </pc:sldMkLst>
        <pc:spChg chg="add mod">
          <ac:chgData name="Carly Pettiona" userId="S::carly.pettiona@healingfoundation.org.au::8cfcf547-e567-4a67-ae5f-7d6e6196302b" providerId="AD" clId="Web-{A326F2E1-8EFA-AB5C-B7E9-B076017F0C01}" dt="2023-07-26T00:45:44.779" v="1103" actId="1076"/>
          <ac:spMkLst>
            <pc:docMk/>
            <pc:sldMk cId="3836900098" sldId="441"/>
            <ac:spMk id="2" creationId="{F8057AE3-E522-84DB-E9AB-3EC2C0024CA1}"/>
          </ac:spMkLst>
        </pc:spChg>
        <pc:spChg chg="mod">
          <ac:chgData name="Carly Pettiona" userId="S::carly.pettiona@healingfoundation.org.au::8cfcf547-e567-4a67-ae5f-7d6e6196302b" providerId="AD" clId="Web-{A326F2E1-8EFA-AB5C-B7E9-B076017F0C01}" dt="2023-07-26T00:35:33.282" v="856" actId="20577"/>
          <ac:spMkLst>
            <pc:docMk/>
            <pc:sldMk cId="3836900098" sldId="441"/>
            <ac:spMk id="5" creationId="{166C9648-FC28-7275-F297-FB016F2CBF1A}"/>
          </ac:spMkLst>
        </pc:spChg>
        <pc:spChg chg="mod">
          <ac:chgData name="Carly Pettiona" userId="S::carly.pettiona@healingfoundation.org.au::8cfcf547-e567-4a67-ae5f-7d6e6196302b" providerId="AD" clId="Web-{A326F2E1-8EFA-AB5C-B7E9-B076017F0C01}" dt="2023-07-26T00:45:11.169" v="1096" actId="14100"/>
          <ac:spMkLst>
            <pc:docMk/>
            <pc:sldMk cId="3836900098" sldId="441"/>
            <ac:spMk id="11" creationId="{61BB758D-5AA2-8F78-7287-7662F186E732}"/>
          </ac:spMkLst>
        </pc:spChg>
        <pc:picChg chg="del">
          <ac:chgData name="Carly Pettiona" userId="S::carly.pettiona@healingfoundation.org.au::8cfcf547-e567-4a67-ae5f-7d6e6196302b" providerId="AD" clId="Web-{A326F2E1-8EFA-AB5C-B7E9-B076017F0C01}" dt="2023-07-26T00:35:35.845" v="857"/>
          <ac:picMkLst>
            <pc:docMk/>
            <pc:sldMk cId="3836900098" sldId="441"/>
            <ac:picMk id="10" creationId="{0290663B-D0B3-7E47-C542-12A4A4E89EE7}"/>
          </ac:picMkLst>
        </pc:picChg>
        <pc:picChg chg="mod">
          <ac:chgData name="Carly Pettiona" userId="S::carly.pettiona@healingfoundation.org.au::8cfcf547-e567-4a67-ae5f-7d6e6196302b" providerId="AD" clId="Web-{A326F2E1-8EFA-AB5C-B7E9-B076017F0C01}" dt="2023-07-26T00:45:04.169" v="1094" actId="1076"/>
          <ac:picMkLst>
            <pc:docMk/>
            <pc:sldMk cId="3836900098" sldId="441"/>
            <ac:picMk id="20" creationId="{E91ACB26-13AE-B6F0-DE4D-E89FD78D20F4}"/>
          </ac:picMkLst>
        </pc:picChg>
      </pc:sldChg>
      <pc:sldChg chg="addSp modSp add replId delAnim">
        <pc:chgData name="Carly Pettiona" userId="S::carly.pettiona@healingfoundation.org.au::8cfcf547-e567-4a67-ae5f-7d6e6196302b" providerId="AD" clId="Web-{A326F2E1-8EFA-AB5C-B7E9-B076017F0C01}" dt="2023-07-26T01:10:34.716" v="2056"/>
        <pc:sldMkLst>
          <pc:docMk/>
          <pc:sldMk cId="497364271" sldId="442"/>
        </pc:sldMkLst>
        <pc:spChg chg="mod">
          <ac:chgData name="Carly Pettiona" userId="S::carly.pettiona@healingfoundation.org.au::8cfcf547-e567-4a67-ae5f-7d6e6196302b" providerId="AD" clId="Web-{A326F2E1-8EFA-AB5C-B7E9-B076017F0C01}" dt="2023-07-26T01:09:39.528" v="1986" actId="1076"/>
          <ac:spMkLst>
            <pc:docMk/>
            <pc:sldMk cId="497364271" sldId="442"/>
            <ac:spMk id="2" creationId="{F8057AE3-E522-84DB-E9AB-3EC2C0024CA1}"/>
          </ac:spMkLst>
        </pc:spChg>
        <pc:spChg chg="mod">
          <ac:chgData name="Carly Pettiona" userId="S::carly.pettiona@healingfoundation.org.au::8cfcf547-e567-4a67-ae5f-7d6e6196302b" providerId="AD" clId="Web-{A326F2E1-8EFA-AB5C-B7E9-B076017F0C01}" dt="2023-07-26T01:09:37.465" v="1985" actId="1076"/>
          <ac:spMkLst>
            <pc:docMk/>
            <pc:sldMk cId="497364271" sldId="442"/>
            <ac:spMk id="5" creationId="{166C9648-FC28-7275-F297-FB016F2CBF1A}"/>
          </ac:spMkLst>
        </pc:spChg>
        <pc:spChg chg="mod">
          <ac:chgData name="Carly Pettiona" userId="S::carly.pettiona@healingfoundation.org.au::8cfcf547-e567-4a67-ae5f-7d6e6196302b" providerId="AD" clId="Web-{A326F2E1-8EFA-AB5C-B7E9-B076017F0C01}" dt="2023-07-26T01:10:12.560" v="2055" actId="1076"/>
          <ac:spMkLst>
            <pc:docMk/>
            <pc:sldMk cId="497364271" sldId="442"/>
            <ac:spMk id="11" creationId="{61BB758D-5AA2-8F78-7287-7662F186E732}"/>
          </ac:spMkLst>
        </pc:spChg>
        <pc:picChg chg="add mod">
          <ac:chgData name="Carly Pettiona" userId="S::carly.pettiona@healingfoundation.org.au::8cfcf547-e567-4a67-ae5f-7d6e6196302b" providerId="AD" clId="Web-{A326F2E1-8EFA-AB5C-B7E9-B076017F0C01}" dt="2023-07-26T01:09:32.981" v="1984" actId="14100"/>
          <ac:picMkLst>
            <pc:docMk/>
            <pc:sldMk cId="497364271" sldId="442"/>
            <ac:picMk id="3" creationId="{CC663021-9B51-C721-451A-65D1EE2CAEA1}"/>
          </ac:picMkLst>
        </pc:picChg>
      </pc:sldChg>
      <pc:sldChg chg="addSp modSp add replId addAnim delAnim">
        <pc:chgData name="Carly Pettiona" userId="S::carly.pettiona@healingfoundation.org.au::8cfcf547-e567-4a67-ae5f-7d6e6196302b" providerId="AD" clId="Web-{A326F2E1-8EFA-AB5C-B7E9-B076017F0C01}" dt="2023-07-26T00:50:19.582" v="1274" actId="1076"/>
        <pc:sldMkLst>
          <pc:docMk/>
          <pc:sldMk cId="3731646021" sldId="443"/>
        </pc:sldMkLst>
        <pc:spChg chg="mod">
          <ac:chgData name="Carly Pettiona" userId="S::carly.pettiona@healingfoundation.org.au::8cfcf547-e567-4a67-ae5f-7d6e6196302b" providerId="AD" clId="Web-{A326F2E1-8EFA-AB5C-B7E9-B076017F0C01}" dt="2023-07-26T00:46:57.984" v="1151" actId="20577"/>
          <ac:spMkLst>
            <pc:docMk/>
            <pc:sldMk cId="3731646021" sldId="443"/>
            <ac:spMk id="2" creationId="{F8057AE3-E522-84DB-E9AB-3EC2C0024CA1}"/>
          </ac:spMkLst>
        </pc:spChg>
        <pc:spChg chg="mod">
          <ac:chgData name="Carly Pettiona" userId="S::carly.pettiona@healingfoundation.org.au::8cfcf547-e567-4a67-ae5f-7d6e6196302b" providerId="AD" clId="Web-{A326F2E1-8EFA-AB5C-B7E9-B076017F0C01}" dt="2023-07-26T00:50:16.191" v="1273"/>
          <ac:spMkLst>
            <pc:docMk/>
            <pc:sldMk cId="3731646021" sldId="443"/>
            <ac:spMk id="11" creationId="{61BB758D-5AA2-8F78-7287-7662F186E732}"/>
          </ac:spMkLst>
        </pc:spChg>
        <pc:picChg chg="add mod">
          <ac:chgData name="Carly Pettiona" userId="S::carly.pettiona@healingfoundation.org.au::8cfcf547-e567-4a67-ae5f-7d6e6196302b" providerId="AD" clId="Web-{A326F2E1-8EFA-AB5C-B7E9-B076017F0C01}" dt="2023-07-26T00:50:19.582" v="1274" actId="1076"/>
          <ac:picMkLst>
            <pc:docMk/>
            <pc:sldMk cId="3731646021" sldId="443"/>
            <ac:picMk id="4" creationId="{F289EAD3-E70C-0D30-BC2E-9E993C559EA8}"/>
          </ac:picMkLst>
        </pc:picChg>
      </pc:sldChg>
      <pc:sldChg chg="new del">
        <pc:chgData name="Carly Pettiona" userId="S::carly.pettiona@healingfoundation.org.au::8cfcf547-e567-4a67-ae5f-7d6e6196302b" providerId="AD" clId="Web-{A326F2E1-8EFA-AB5C-B7E9-B076017F0C01}" dt="2023-07-26T00:50:25.441" v="1276"/>
        <pc:sldMkLst>
          <pc:docMk/>
          <pc:sldMk cId="1408849269" sldId="444"/>
        </pc:sldMkLst>
      </pc:sldChg>
      <pc:sldChg chg="modSp add replId">
        <pc:chgData name="Carly Pettiona" userId="S::carly.pettiona@healingfoundation.org.au::8cfcf547-e567-4a67-ae5f-7d6e6196302b" providerId="AD" clId="Web-{A326F2E1-8EFA-AB5C-B7E9-B076017F0C01}" dt="2023-07-26T00:54:21.774" v="1753"/>
        <pc:sldMkLst>
          <pc:docMk/>
          <pc:sldMk cId="4200085638" sldId="444"/>
        </pc:sldMkLst>
        <pc:spChg chg="mod">
          <ac:chgData name="Carly Pettiona" userId="S::carly.pettiona@healingfoundation.org.au::8cfcf547-e567-4a67-ae5f-7d6e6196302b" providerId="AD" clId="Web-{A326F2E1-8EFA-AB5C-B7E9-B076017F0C01}" dt="2023-07-26T00:50:57.973" v="1288" actId="20577"/>
          <ac:spMkLst>
            <pc:docMk/>
            <pc:sldMk cId="4200085638" sldId="444"/>
            <ac:spMk id="2" creationId="{F8057AE3-E522-84DB-E9AB-3EC2C0024CA1}"/>
          </ac:spMkLst>
        </pc:spChg>
        <pc:spChg chg="mod">
          <ac:chgData name="Carly Pettiona" userId="S::carly.pettiona@healingfoundation.org.au::8cfcf547-e567-4a67-ae5f-7d6e6196302b" providerId="AD" clId="Web-{A326F2E1-8EFA-AB5C-B7E9-B076017F0C01}" dt="2023-07-26T00:54:21.774" v="1753"/>
          <ac:spMkLst>
            <pc:docMk/>
            <pc:sldMk cId="4200085638" sldId="444"/>
            <ac:spMk id="11" creationId="{61BB758D-5AA2-8F78-7287-7662F186E732}"/>
          </ac:spMkLst>
        </pc:spChg>
      </pc:sldChg>
      <pc:sldChg chg="modSp add replId modNotes">
        <pc:chgData name="Carly Pettiona" userId="S::carly.pettiona@healingfoundation.org.au::8cfcf547-e567-4a67-ae5f-7d6e6196302b" providerId="AD" clId="Web-{A326F2E1-8EFA-AB5C-B7E9-B076017F0C01}" dt="2023-07-26T01:00:20.782" v="1933"/>
        <pc:sldMkLst>
          <pc:docMk/>
          <pc:sldMk cId="215944812" sldId="445"/>
        </pc:sldMkLst>
        <pc:spChg chg="mod">
          <ac:chgData name="Carly Pettiona" userId="S::carly.pettiona@healingfoundation.org.au::8cfcf547-e567-4a67-ae5f-7d6e6196302b" providerId="AD" clId="Web-{A326F2E1-8EFA-AB5C-B7E9-B076017F0C01}" dt="2023-07-26T00:58:48.639" v="1808" actId="20577"/>
          <ac:spMkLst>
            <pc:docMk/>
            <pc:sldMk cId="215944812" sldId="445"/>
            <ac:spMk id="2" creationId="{F8057AE3-E522-84DB-E9AB-3EC2C0024CA1}"/>
          </ac:spMkLst>
        </pc:spChg>
        <pc:spChg chg="mod">
          <ac:chgData name="Carly Pettiona" userId="S::carly.pettiona@healingfoundation.org.au::8cfcf547-e567-4a67-ae5f-7d6e6196302b" providerId="AD" clId="Web-{A326F2E1-8EFA-AB5C-B7E9-B076017F0C01}" dt="2023-07-26T00:52:40.163" v="1496" actId="20577"/>
          <ac:spMkLst>
            <pc:docMk/>
            <pc:sldMk cId="215944812" sldId="445"/>
            <ac:spMk id="11" creationId="{61BB758D-5AA2-8F78-7287-7662F186E732}"/>
          </ac:spMkLst>
        </pc:spChg>
      </pc:sldChg>
      <pc:sldChg chg="addSp delSp modSp add">
        <pc:chgData name="Carly Pettiona" userId="S::carly.pettiona@healingfoundation.org.au::8cfcf547-e567-4a67-ae5f-7d6e6196302b" providerId="AD" clId="Web-{A326F2E1-8EFA-AB5C-B7E9-B076017F0C01}" dt="2023-07-26T01:21:28.699" v="2132" actId="1076"/>
        <pc:sldMkLst>
          <pc:docMk/>
          <pc:sldMk cId="82815138" sldId="446"/>
        </pc:sldMkLst>
        <pc:spChg chg="mod">
          <ac:chgData name="Carly Pettiona" userId="S::carly.pettiona@healingfoundation.org.au::8cfcf547-e567-4a67-ae5f-7d6e6196302b" providerId="AD" clId="Web-{A326F2E1-8EFA-AB5C-B7E9-B076017F0C01}" dt="2023-07-26T01:21:14.809" v="2129" actId="20577"/>
          <ac:spMkLst>
            <pc:docMk/>
            <pc:sldMk cId="82815138" sldId="446"/>
            <ac:spMk id="5" creationId="{1D0DFB20-AC56-A70F-BE57-312821FE351B}"/>
          </ac:spMkLst>
        </pc:spChg>
        <pc:spChg chg="add del">
          <ac:chgData name="Carly Pettiona" userId="S::carly.pettiona@healingfoundation.org.au::8cfcf547-e567-4a67-ae5f-7d6e6196302b" providerId="AD" clId="Web-{A326F2E1-8EFA-AB5C-B7E9-B076017F0C01}" dt="2023-07-26T01:20:34.916" v="2074"/>
          <ac:spMkLst>
            <pc:docMk/>
            <pc:sldMk cId="82815138" sldId="446"/>
            <ac:spMk id="29" creationId="{9089EED9-F54D-4F20-A2C6-949DE4176959}"/>
          </ac:spMkLst>
        </pc:spChg>
        <pc:spChg chg="add del ord">
          <ac:chgData name="Carly Pettiona" userId="S::carly.pettiona@healingfoundation.org.au::8cfcf547-e567-4a67-ae5f-7d6e6196302b" providerId="AD" clId="Web-{A326F2E1-8EFA-AB5C-B7E9-B076017F0C01}" dt="2023-07-26T01:20:34.916" v="2074"/>
          <ac:spMkLst>
            <pc:docMk/>
            <pc:sldMk cId="82815138" sldId="446"/>
            <ac:spMk id="31" creationId="{7E46F721-3785-414D-8697-16AF490E6806}"/>
          </ac:spMkLst>
        </pc:spChg>
        <pc:spChg chg="add del">
          <ac:chgData name="Carly Pettiona" userId="S::carly.pettiona@healingfoundation.org.au::8cfcf547-e567-4a67-ae5f-7d6e6196302b" providerId="AD" clId="Web-{A326F2E1-8EFA-AB5C-B7E9-B076017F0C01}" dt="2023-07-26T01:20:34.901" v="2073"/>
          <ac:spMkLst>
            <pc:docMk/>
            <pc:sldMk cId="82815138" sldId="446"/>
            <ac:spMk id="36" creationId="{0A597D97-203B-498B-95D3-E90DC961039F}"/>
          </ac:spMkLst>
        </pc:spChg>
        <pc:spChg chg="add del">
          <ac:chgData name="Carly Pettiona" userId="S::carly.pettiona@healingfoundation.org.au::8cfcf547-e567-4a67-ae5f-7d6e6196302b" providerId="AD" clId="Web-{A326F2E1-8EFA-AB5C-B7E9-B076017F0C01}" dt="2023-07-26T01:20:34.901" v="2073"/>
          <ac:spMkLst>
            <pc:docMk/>
            <pc:sldMk cId="82815138" sldId="446"/>
            <ac:spMk id="38" creationId="{6A6EF10E-DF41-4BD3-8EB4-6F646531DC26}"/>
          </ac:spMkLst>
        </pc:spChg>
        <pc:spChg chg="add">
          <ac:chgData name="Carly Pettiona" userId="S::carly.pettiona@healingfoundation.org.au::8cfcf547-e567-4a67-ae5f-7d6e6196302b" providerId="AD" clId="Web-{A326F2E1-8EFA-AB5C-B7E9-B076017F0C01}" dt="2023-07-26T01:20:34.916" v="2074"/>
          <ac:spMkLst>
            <pc:docMk/>
            <pc:sldMk cId="82815138" sldId="446"/>
            <ac:spMk id="40" creationId="{FA69AAE0-49D5-4C8B-8BA2-55898C00E05E}"/>
          </ac:spMkLst>
        </pc:spChg>
        <pc:picChg chg="add mod ord">
          <ac:chgData name="Carly Pettiona" userId="S::carly.pettiona@healingfoundation.org.au::8cfcf547-e567-4a67-ae5f-7d6e6196302b" providerId="AD" clId="Web-{A326F2E1-8EFA-AB5C-B7E9-B076017F0C01}" dt="2023-07-26T01:20:34.916" v="2074"/>
          <ac:picMkLst>
            <pc:docMk/>
            <pc:sldMk cId="82815138" sldId="446"/>
            <ac:picMk id="2" creationId="{38A9262C-6137-2C99-4F08-6366E7721B9D}"/>
          </ac:picMkLst>
        </pc:picChg>
        <pc:picChg chg="del">
          <ac:chgData name="Carly Pettiona" userId="S::carly.pettiona@healingfoundation.org.au::8cfcf547-e567-4a67-ae5f-7d6e6196302b" providerId="AD" clId="Web-{A326F2E1-8EFA-AB5C-B7E9-B076017F0C01}" dt="2023-07-26T01:19:22.008" v="2064"/>
          <ac:picMkLst>
            <pc:docMk/>
            <pc:sldMk cId="82815138" sldId="446"/>
            <ac:picMk id="3" creationId="{DD83E3C3-6D56-DF09-07D5-6CAC08E250B5}"/>
          </ac:picMkLst>
        </pc:picChg>
        <pc:picChg chg="add del mod ord">
          <ac:chgData name="Carly Pettiona" userId="S::carly.pettiona@healingfoundation.org.au::8cfcf547-e567-4a67-ae5f-7d6e6196302b" providerId="AD" clId="Web-{A326F2E1-8EFA-AB5C-B7E9-B076017F0C01}" dt="2023-07-26T01:20:34.916" v="2074"/>
          <ac:picMkLst>
            <pc:docMk/>
            <pc:sldMk cId="82815138" sldId="446"/>
            <ac:picMk id="10" creationId="{793BD5FF-3A90-F709-2B58-43C73441EE34}"/>
          </ac:picMkLst>
        </pc:picChg>
        <pc:picChg chg="mod">
          <ac:chgData name="Carly Pettiona" userId="S::carly.pettiona@healingfoundation.org.au::8cfcf547-e567-4a67-ae5f-7d6e6196302b" providerId="AD" clId="Web-{A326F2E1-8EFA-AB5C-B7E9-B076017F0C01}" dt="2023-07-26T01:21:28.699" v="2132" actId="1076"/>
          <ac:picMkLst>
            <pc:docMk/>
            <pc:sldMk cId="82815138" sldId="446"/>
            <ac:picMk id="12" creationId="{8F0DE68A-D688-92B4-BDEE-03F188A9CEC2}"/>
          </ac:picMkLst>
        </pc:picChg>
      </pc:sldChg>
      <pc:sldChg chg="addSp delSp modSp add del mod setBg">
        <pc:chgData name="Carly Pettiona" userId="S::carly.pettiona@healingfoundation.org.au::8cfcf547-e567-4a67-ae5f-7d6e6196302b" providerId="AD" clId="Web-{A326F2E1-8EFA-AB5C-B7E9-B076017F0C01}" dt="2023-07-26T01:19:01.867" v="2062"/>
        <pc:sldMkLst>
          <pc:docMk/>
          <pc:sldMk cId="4242217476" sldId="446"/>
        </pc:sldMkLst>
        <pc:spChg chg="mod">
          <ac:chgData name="Carly Pettiona" userId="S::carly.pettiona@healingfoundation.org.au::8cfcf547-e567-4a67-ae5f-7d6e6196302b" providerId="AD" clId="Web-{A326F2E1-8EFA-AB5C-B7E9-B076017F0C01}" dt="2023-07-26T01:13:54.658" v="2058"/>
          <ac:spMkLst>
            <pc:docMk/>
            <pc:sldMk cId="4242217476" sldId="446"/>
            <ac:spMk id="5" creationId="{1D0DFB20-AC56-A70F-BE57-312821FE351B}"/>
          </ac:spMkLst>
        </pc:spChg>
        <pc:spChg chg="add">
          <ac:chgData name="Carly Pettiona" userId="S::carly.pettiona@healingfoundation.org.au::8cfcf547-e567-4a67-ae5f-7d6e6196302b" providerId="AD" clId="Web-{A326F2E1-8EFA-AB5C-B7E9-B076017F0C01}" dt="2023-07-26T01:13:54.658" v="2058"/>
          <ac:spMkLst>
            <pc:docMk/>
            <pc:sldMk cId="4242217476" sldId="446"/>
            <ac:spMk id="17" creationId="{2172A0AC-3DCE-4672-BCAF-28FEF91F6020}"/>
          </ac:spMkLst>
        </pc:spChg>
        <pc:spChg chg="add">
          <ac:chgData name="Carly Pettiona" userId="S::carly.pettiona@healingfoundation.org.au::8cfcf547-e567-4a67-ae5f-7d6e6196302b" providerId="AD" clId="Web-{A326F2E1-8EFA-AB5C-B7E9-B076017F0C01}" dt="2023-07-26T01:13:54.658" v="2058"/>
          <ac:spMkLst>
            <pc:docMk/>
            <pc:sldMk cId="4242217476" sldId="446"/>
            <ac:spMk id="19" creationId="{AE6F1C77-EDC9-4C5F-8C1C-62DD46BDA3C3}"/>
          </ac:spMkLst>
        </pc:spChg>
        <pc:picChg chg="del mod">
          <ac:chgData name="Carly Pettiona" userId="S::carly.pettiona@healingfoundation.org.au::8cfcf547-e567-4a67-ae5f-7d6e6196302b" providerId="AD" clId="Web-{A326F2E1-8EFA-AB5C-B7E9-B076017F0C01}" dt="2023-07-26T01:18:59.008" v="2061"/>
          <ac:picMkLst>
            <pc:docMk/>
            <pc:sldMk cId="4242217476" sldId="446"/>
            <ac:picMk id="3" creationId="{DD83E3C3-6D56-DF09-07D5-6CAC08E250B5}"/>
          </ac:picMkLst>
        </pc:picChg>
        <pc:picChg chg="mod">
          <ac:chgData name="Carly Pettiona" userId="S::carly.pettiona@healingfoundation.org.au::8cfcf547-e567-4a67-ae5f-7d6e6196302b" providerId="AD" clId="Web-{A326F2E1-8EFA-AB5C-B7E9-B076017F0C01}" dt="2023-07-26T01:13:54.658" v="2058"/>
          <ac:picMkLst>
            <pc:docMk/>
            <pc:sldMk cId="4242217476" sldId="446"/>
            <ac:picMk id="10" creationId="{793BD5FF-3A90-F709-2B58-43C73441EE34}"/>
          </ac:picMkLst>
        </pc:picChg>
      </pc:sldChg>
      <pc:sldChg chg="delSp modSp add replId delAnim">
        <pc:chgData name="Carly Pettiona" userId="S::carly.pettiona@healingfoundation.org.au::8cfcf547-e567-4a67-ae5f-7d6e6196302b" providerId="AD" clId="Web-{A326F2E1-8EFA-AB5C-B7E9-B076017F0C01}" dt="2023-07-26T01:23:39.373" v="2284"/>
        <pc:sldMkLst>
          <pc:docMk/>
          <pc:sldMk cId="2141523346" sldId="447"/>
        </pc:sldMkLst>
        <pc:spChg chg="mod">
          <ac:chgData name="Carly Pettiona" userId="S::carly.pettiona@healingfoundation.org.au::8cfcf547-e567-4a67-ae5f-7d6e6196302b" providerId="AD" clId="Web-{A326F2E1-8EFA-AB5C-B7E9-B076017F0C01}" dt="2023-07-26T01:22:44.966" v="2200" actId="20577"/>
          <ac:spMkLst>
            <pc:docMk/>
            <pc:sldMk cId="2141523346" sldId="447"/>
            <ac:spMk id="2" creationId="{79E27399-617F-D151-3C79-DDBEE6FCD43B}"/>
          </ac:spMkLst>
        </pc:spChg>
        <pc:spChg chg="mod">
          <ac:chgData name="Carly Pettiona" userId="S::carly.pettiona@healingfoundation.org.au::8cfcf547-e567-4a67-ae5f-7d6e6196302b" providerId="AD" clId="Web-{A326F2E1-8EFA-AB5C-B7E9-B076017F0C01}" dt="2023-07-26T01:23:07.216" v="2251" actId="20577"/>
          <ac:spMkLst>
            <pc:docMk/>
            <pc:sldMk cId="2141523346" sldId="447"/>
            <ac:spMk id="4" creationId="{1EE6339D-9E9A-84D5-DC59-7F19AF9CFFB5}"/>
          </ac:spMkLst>
        </pc:spChg>
        <pc:spChg chg="mod">
          <ac:chgData name="Carly Pettiona" userId="S::carly.pettiona@healingfoundation.org.au::8cfcf547-e567-4a67-ae5f-7d6e6196302b" providerId="AD" clId="Web-{A326F2E1-8EFA-AB5C-B7E9-B076017F0C01}" dt="2023-07-26T01:23:15.732" v="2279" actId="20577"/>
          <ac:spMkLst>
            <pc:docMk/>
            <pc:sldMk cId="2141523346" sldId="447"/>
            <ac:spMk id="5" creationId="{2991391B-D1AD-FE4B-7F7B-5A2F81A4B8C1}"/>
          </ac:spMkLst>
        </pc:spChg>
        <pc:spChg chg="mod">
          <ac:chgData name="Carly Pettiona" userId="S::carly.pettiona@healingfoundation.org.au::8cfcf547-e567-4a67-ae5f-7d6e6196302b" providerId="AD" clId="Web-{A326F2E1-8EFA-AB5C-B7E9-B076017F0C01}" dt="2023-07-26T01:22:28.559" v="2160" actId="20577"/>
          <ac:spMkLst>
            <pc:docMk/>
            <pc:sldMk cId="2141523346" sldId="447"/>
            <ac:spMk id="6" creationId="{0525F5B9-8593-EEAA-F5E4-2CE07BF18483}"/>
          </ac:spMkLst>
        </pc:spChg>
        <pc:spChg chg="mod">
          <ac:chgData name="Carly Pettiona" userId="S::carly.pettiona@healingfoundation.org.au::8cfcf547-e567-4a67-ae5f-7d6e6196302b" providerId="AD" clId="Web-{A326F2E1-8EFA-AB5C-B7E9-B076017F0C01}" dt="2023-07-26T01:22:57.513" v="2231" actId="1076"/>
          <ac:spMkLst>
            <pc:docMk/>
            <pc:sldMk cId="2141523346" sldId="447"/>
            <ac:spMk id="9" creationId="{F54EE4E2-0C12-E5AF-BE1E-E82B8A267AB7}"/>
          </ac:spMkLst>
        </pc:spChg>
        <pc:spChg chg="del topLvl">
          <ac:chgData name="Carly Pettiona" userId="S::carly.pettiona@healingfoundation.org.au::8cfcf547-e567-4a67-ae5f-7d6e6196302b" providerId="AD" clId="Web-{A326F2E1-8EFA-AB5C-B7E9-B076017F0C01}" dt="2023-07-26T01:23:18.732" v="2280"/>
          <ac:spMkLst>
            <pc:docMk/>
            <pc:sldMk cId="2141523346" sldId="447"/>
            <ac:spMk id="10" creationId="{7F3961E6-27D0-11E4-58C9-D818DBDC58E6}"/>
          </ac:spMkLst>
        </pc:spChg>
        <pc:spChg chg="del topLvl">
          <ac:chgData name="Carly Pettiona" userId="S::carly.pettiona@healingfoundation.org.au::8cfcf547-e567-4a67-ae5f-7d6e6196302b" providerId="AD" clId="Web-{A326F2E1-8EFA-AB5C-B7E9-B076017F0C01}" dt="2023-07-26T01:23:39.373" v="2284"/>
          <ac:spMkLst>
            <pc:docMk/>
            <pc:sldMk cId="2141523346" sldId="447"/>
            <ac:spMk id="15" creationId="{5706191E-62C0-E064-CC9F-7F10974CB22A}"/>
          </ac:spMkLst>
        </pc:spChg>
        <pc:grpChg chg="mod">
          <ac:chgData name="Carly Pettiona" userId="S::carly.pettiona@healingfoundation.org.au::8cfcf547-e567-4a67-ae5f-7d6e6196302b" providerId="AD" clId="Web-{A326F2E1-8EFA-AB5C-B7E9-B076017F0C01}" dt="2023-07-26T01:23:32.232" v="2283" actId="1076"/>
          <ac:grpSpMkLst>
            <pc:docMk/>
            <pc:sldMk cId="2141523346" sldId="447"/>
            <ac:grpSpMk id="18" creationId="{7C783195-B81A-D6F7-39E8-4CBAD38F17F8}"/>
          </ac:grpSpMkLst>
        </pc:grpChg>
        <pc:grpChg chg="mod">
          <ac:chgData name="Carly Pettiona" userId="S::carly.pettiona@healingfoundation.org.au::8cfcf547-e567-4a67-ae5f-7d6e6196302b" providerId="AD" clId="Web-{A326F2E1-8EFA-AB5C-B7E9-B076017F0C01}" dt="2023-07-26T01:23:28.170" v="2282" actId="1076"/>
          <ac:grpSpMkLst>
            <pc:docMk/>
            <pc:sldMk cId="2141523346" sldId="447"/>
            <ac:grpSpMk id="19" creationId="{2138BD79-5470-AE65-3BFA-F35CE70B5984}"/>
          </ac:grpSpMkLst>
        </pc:grpChg>
        <pc:grpChg chg="mod">
          <ac:chgData name="Carly Pettiona" userId="S::carly.pettiona@healingfoundation.org.au::8cfcf547-e567-4a67-ae5f-7d6e6196302b" providerId="AD" clId="Web-{A326F2E1-8EFA-AB5C-B7E9-B076017F0C01}" dt="2023-07-26T01:23:25.467" v="2281" actId="1076"/>
          <ac:grpSpMkLst>
            <pc:docMk/>
            <pc:sldMk cId="2141523346" sldId="447"/>
            <ac:grpSpMk id="21" creationId="{8C3913F9-1CFE-7E9E-4F08-D0A6CA997E29}"/>
          </ac:grpSpMkLst>
        </pc:grpChg>
        <pc:grpChg chg="del">
          <ac:chgData name="Carly Pettiona" userId="S::carly.pettiona@healingfoundation.org.au::8cfcf547-e567-4a67-ae5f-7d6e6196302b" providerId="AD" clId="Web-{A326F2E1-8EFA-AB5C-B7E9-B076017F0C01}" dt="2023-07-26T01:23:18.732" v="2280"/>
          <ac:grpSpMkLst>
            <pc:docMk/>
            <pc:sldMk cId="2141523346" sldId="447"/>
            <ac:grpSpMk id="22" creationId="{27077F49-018B-5A25-6317-161796E9F94B}"/>
          </ac:grpSpMkLst>
        </pc:grpChg>
      </pc:sldChg>
      <pc:sldChg chg="addSp delSp modSp add replId modNotes">
        <pc:chgData name="Carly Pettiona" userId="S::carly.pettiona@healingfoundation.org.au::8cfcf547-e567-4a67-ae5f-7d6e6196302b" providerId="AD" clId="Web-{A326F2E1-8EFA-AB5C-B7E9-B076017F0C01}" dt="2023-07-26T01:25:04.047" v="2327" actId="1076"/>
        <pc:sldMkLst>
          <pc:docMk/>
          <pc:sldMk cId="8970409" sldId="448"/>
        </pc:sldMkLst>
        <pc:spChg chg="mod">
          <ac:chgData name="Carly Pettiona" userId="S::carly.pettiona@healingfoundation.org.au::8cfcf547-e567-4a67-ae5f-7d6e6196302b" providerId="AD" clId="Web-{A326F2E1-8EFA-AB5C-B7E9-B076017F0C01}" dt="2023-07-26T01:24:11.343" v="2314" actId="1076"/>
          <ac:spMkLst>
            <pc:docMk/>
            <pc:sldMk cId="8970409" sldId="448"/>
            <ac:spMk id="5" creationId="{166C9648-FC28-7275-F297-FB016F2CBF1A}"/>
          </ac:spMkLst>
        </pc:spChg>
        <pc:spChg chg="del">
          <ac:chgData name="Carly Pettiona" userId="S::carly.pettiona@healingfoundation.org.au::8cfcf547-e567-4a67-ae5f-7d6e6196302b" providerId="AD" clId="Web-{A326F2E1-8EFA-AB5C-B7E9-B076017F0C01}" dt="2023-07-26T01:24:13.436" v="2315"/>
          <ac:spMkLst>
            <pc:docMk/>
            <pc:sldMk cId="8970409" sldId="448"/>
            <ac:spMk id="11" creationId="{61BB758D-5AA2-8F78-7287-7662F186E732}"/>
          </ac:spMkLst>
        </pc:spChg>
        <pc:picChg chg="add mod">
          <ac:chgData name="Carly Pettiona" userId="S::carly.pettiona@healingfoundation.org.au::8cfcf547-e567-4a67-ae5f-7d6e6196302b" providerId="AD" clId="Web-{A326F2E1-8EFA-AB5C-B7E9-B076017F0C01}" dt="2023-07-26T01:25:04.047" v="2327" actId="1076"/>
          <ac:picMkLst>
            <pc:docMk/>
            <pc:sldMk cId="8970409" sldId="448"/>
            <ac:picMk id="2" creationId="{139902DF-CB95-2294-4160-67868ACE44F3}"/>
          </ac:picMkLst>
        </pc:picChg>
        <pc:picChg chg="del">
          <ac:chgData name="Carly Pettiona" userId="S::carly.pettiona@healingfoundation.org.au::8cfcf547-e567-4a67-ae5f-7d6e6196302b" providerId="AD" clId="Web-{A326F2E1-8EFA-AB5C-B7E9-B076017F0C01}" dt="2023-07-26T01:24:13.436" v="2316"/>
          <ac:picMkLst>
            <pc:docMk/>
            <pc:sldMk cId="8970409" sldId="448"/>
            <ac:picMk id="10" creationId="{0290663B-D0B3-7E47-C542-12A4A4E89EE7}"/>
          </ac:picMkLst>
        </pc:picChg>
      </pc:sldChg>
      <pc:sldChg chg="addSp delSp modSp add replId addAnim modAnim modNotes">
        <pc:chgData name="Carly Pettiona" userId="S::carly.pettiona@healingfoundation.org.au::8cfcf547-e567-4a67-ae5f-7d6e6196302b" providerId="AD" clId="Web-{A326F2E1-8EFA-AB5C-B7E9-B076017F0C01}" dt="2023-07-26T01:44:48.602" v="2852"/>
        <pc:sldMkLst>
          <pc:docMk/>
          <pc:sldMk cId="1166577620" sldId="449"/>
        </pc:sldMkLst>
        <pc:spChg chg="add mod">
          <ac:chgData name="Carly Pettiona" userId="S::carly.pettiona@healingfoundation.org.au::8cfcf547-e567-4a67-ae5f-7d6e6196302b" providerId="AD" clId="Web-{A326F2E1-8EFA-AB5C-B7E9-B076017F0C01}" dt="2023-07-26T01:42:24.162" v="2661" actId="20577"/>
          <ac:spMkLst>
            <pc:docMk/>
            <pc:sldMk cId="1166577620" sldId="449"/>
            <ac:spMk id="3" creationId="{F037A6C0-3B11-DB8D-0874-4BC0C20DF5C0}"/>
          </ac:spMkLst>
        </pc:spChg>
        <pc:spChg chg="add mod">
          <ac:chgData name="Carly Pettiona" userId="S::carly.pettiona@healingfoundation.org.au::8cfcf547-e567-4a67-ae5f-7d6e6196302b" providerId="AD" clId="Web-{A326F2E1-8EFA-AB5C-B7E9-B076017F0C01}" dt="2023-07-26T01:43:12.976" v="2767" actId="1076"/>
          <ac:spMkLst>
            <pc:docMk/>
            <pc:sldMk cId="1166577620" sldId="449"/>
            <ac:spMk id="7" creationId="{7CFEA03B-B2AB-DAEE-B25F-3823323C35C0}"/>
          </ac:spMkLst>
        </pc:spChg>
        <pc:picChg chg="del">
          <ac:chgData name="Carly Pettiona" userId="S::carly.pettiona@healingfoundation.org.au::8cfcf547-e567-4a67-ae5f-7d6e6196302b" providerId="AD" clId="Web-{A326F2E1-8EFA-AB5C-B7E9-B076017F0C01}" dt="2023-07-26T01:25:19.078" v="2329"/>
          <ac:picMkLst>
            <pc:docMk/>
            <pc:sldMk cId="1166577620" sldId="449"/>
            <ac:picMk id="2" creationId="{139902DF-CB95-2294-4160-67868ACE44F3}"/>
          </ac:picMkLst>
        </pc:picChg>
        <pc:picChg chg="add del mod">
          <ac:chgData name="Carly Pettiona" userId="S::carly.pettiona@healingfoundation.org.au::8cfcf547-e567-4a67-ae5f-7d6e6196302b" providerId="AD" clId="Web-{A326F2E1-8EFA-AB5C-B7E9-B076017F0C01}" dt="2023-07-26T01:42:09.568" v="2656"/>
          <ac:picMkLst>
            <pc:docMk/>
            <pc:sldMk cId="1166577620" sldId="449"/>
            <ac:picMk id="4" creationId="{E03AD337-FD15-0F00-1A91-747FC5FEA1C3}"/>
          </ac:picMkLst>
        </pc:picChg>
        <pc:picChg chg="mod">
          <ac:chgData name="Carly Pettiona" userId="S::carly.pettiona@healingfoundation.org.au::8cfcf547-e567-4a67-ae5f-7d6e6196302b" providerId="AD" clId="Web-{A326F2E1-8EFA-AB5C-B7E9-B076017F0C01}" dt="2023-07-26T01:42:17.099" v="2659" actId="1076"/>
          <ac:picMkLst>
            <pc:docMk/>
            <pc:sldMk cId="1166577620" sldId="449"/>
            <ac:picMk id="20" creationId="{E91ACB26-13AE-B6F0-DE4D-E89FD78D20F4}"/>
          </ac:picMkLst>
        </pc:picChg>
      </pc:sldChg>
      <pc:sldChg chg="addSp modSp add replId">
        <pc:chgData name="Carly Pettiona" userId="S::carly.pettiona@healingfoundation.org.au::8cfcf547-e567-4a67-ae5f-7d6e6196302b" providerId="AD" clId="Web-{A326F2E1-8EFA-AB5C-B7E9-B076017F0C01}" dt="2023-07-26T01:42:05.365" v="2655" actId="20577"/>
        <pc:sldMkLst>
          <pc:docMk/>
          <pc:sldMk cId="621265043" sldId="450"/>
        </pc:sldMkLst>
        <pc:spChg chg="mod">
          <ac:chgData name="Carly Pettiona" userId="S::carly.pettiona@healingfoundation.org.au::8cfcf547-e567-4a67-ae5f-7d6e6196302b" providerId="AD" clId="Web-{A326F2E1-8EFA-AB5C-B7E9-B076017F0C01}" dt="2023-07-26T01:26:09.329" v="2344" actId="20577"/>
          <ac:spMkLst>
            <pc:docMk/>
            <pc:sldMk cId="621265043" sldId="450"/>
            <ac:spMk id="3" creationId="{F037A6C0-3B11-DB8D-0874-4BC0C20DF5C0}"/>
          </ac:spMkLst>
        </pc:spChg>
        <pc:spChg chg="add mod">
          <ac:chgData name="Carly Pettiona" userId="S::carly.pettiona@healingfoundation.org.au::8cfcf547-e567-4a67-ae5f-7d6e6196302b" providerId="AD" clId="Web-{A326F2E1-8EFA-AB5C-B7E9-B076017F0C01}" dt="2023-07-26T01:42:05.365" v="2655" actId="20577"/>
          <ac:spMkLst>
            <pc:docMk/>
            <pc:sldMk cId="621265043" sldId="450"/>
            <ac:spMk id="4" creationId="{171E049E-176D-E78A-6470-EBC4EECB8D4D}"/>
          </ac:spMkLst>
        </pc:spChg>
        <pc:picChg chg="mod">
          <ac:chgData name="Carly Pettiona" userId="S::carly.pettiona@healingfoundation.org.au::8cfcf547-e567-4a67-ae5f-7d6e6196302b" providerId="AD" clId="Web-{A326F2E1-8EFA-AB5C-B7E9-B076017F0C01}" dt="2023-07-26T01:41:49.005" v="2634" actId="1076"/>
          <ac:picMkLst>
            <pc:docMk/>
            <pc:sldMk cId="621265043" sldId="450"/>
            <ac:picMk id="20" creationId="{E91ACB26-13AE-B6F0-DE4D-E89FD78D20F4}"/>
          </ac:picMkLst>
        </pc:picChg>
      </pc:sldChg>
      <pc:sldChg chg="modSp add replId">
        <pc:chgData name="Carly Pettiona" userId="S::carly.pettiona@healingfoundation.org.au::8cfcf547-e567-4a67-ae5f-7d6e6196302b" providerId="AD" clId="Web-{A326F2E1-8EFA-AB5C-B7E9-B076017F0C01}" dt="2023-07-26T01:29:18.068" v="2348" actId="20577"/>
        <pc:sldMkLst>
          <pc:docMk/>
          <pc:sldMk cId="2298767385" sldId="451"/>
        </pc:sldMkLst>
        <pc:spChg chg="mod">
          <ac:chgData name="Carly Pettiona" userId="S::carly.pettiona@healingfoundation.org.au::8cfcf547-e567-4a67-ae5f-7d6e6196302b" providerId="AD" clId="Web-{A326F2E1-8EFA-AB5C-B7E9-B076017F0C01}" dt="2023-07-26T01:29:18.068" v="2348" actId="20577"/>
          <ac:spMkLst>
            <pc:docMk/>
            <pc:sldMk cId="2298767385" sldId="451"/>
            <ac:spMk id="3" creationId="{F037A6C0-3B11-DB8D-0874-4BC0C20DF5C0}"/>
          </ac:spMkLst>
        </pc:spChg>
      </pc:sldChg>
    </pc:docChg>
  </pc:docChgLst>
  <pc:docChgLst>
    <pc:chgData name="Talia Collins" userId="44d75fa7-65f5-4bb7-ad58-43a99de5a1f1" providerId="ADAL" clId="{BD8BC82A-7C30-449C-B02C-4DBF98AEBAA1}"/>
    <pc:docChg chg="custSel modSld">
      <pc:chgData name="Talia Collins" userId="44d75fa7-65f5-4bb7-ad58-43a99de5a1f1" providerId="ADAL" clId="{BD8BC82A-7C30-449C-B02C-4DBF98AEBAA1}" dt="2023-08-02T00:52:51.228" v="7" actId="20577"/>
      <pc:docMkLst>
        <pc:docMk/>
      </pc:docMkLst>
      <pc:sldChg chg="modSp">
        <pc:chgData name="Talia Collins" userId="44d75fa7-65f5-4bb7-ad58-43a99de5a1f1" providerId="ADAL" clId="{BD8BC82A-7C30-449C-B02C-4DBF98AEBAA1}" dt="2023-08-02T00:47:02.685" v="1" actId="20577"/>
        <pc:sldMkLst>
          <pc:docMk/>
          <pc:sldMk cId="3474476569" sldId="346"/>
        </pc:sldMkLst>
        <pc:spChg chg="mod">
          <ac:chgData name="Talia Collins" userId="44d75fa7-65f5-4bb7-ad58-43a99de5a1f1" providerId="ADAL" clId="{BD8BC82A-7C30-449C-B02C-4DBF98AEBAA1}" dt="2023-08-02T00:47:02.685" v="1" actId="20577"/>
          <ac:spMkLst>
            <pc:docMk/>
            <pc:sldMk cId="3474476569" sldId="346"/>
            <ac:spMk id="6" creationId="{0525F5B9-8593-EEAA-F5E4-2CE07BF18483}"/>
          </ac:spMkLst>
        </pc:spChg>
      </pc:sldChg>
      <pc:sldChg chg="modSp mod">
        <pc:chgData name="Talia Collins" userId="44d75fa7-65f5-4bb7-ad58-43a99de5a1f1" providerId="ADAL" clId="{BD8BC82A-7C30-449C-B02C-4DBF98AEBAA1}" dt="2023-08-02T00:52:51.228" v="7" actId="20577"/>
        <pc:sldMkLst>
          <pc:docMk/>
          <pc:sldMk cId="3168794488" sldId="457"/>
        </pc:sldMkLst>
        <pc:spChg chg="mod">
          <ac:chgData name="Talia Collins" userId="44d75fa7-65f5-4bb7-ad58-43a99de5a1f1" providerId="ADAL" clId="{BD8BC82A-7C30-449C-B02C-4DBF98AEBAA1}" dt="2023-08-02T00:52:51.228" v="7" actId="20577"/>
          <ac:spMkLst>
            <pc:docMk/>
            <pc:sldMk cId="3168794488" sldId="457"/>
            <ac:spMk id="2" creationId="{37CC251A-65BB-FCCD-D450-8282F8101FD5}"/>
          </ac:spMkLst>
        </pc:spChg>
      </pc:sldChg>
    </pc:docChg>
  </pc:docChgLst>
  <pc:docChgLst>
    <pc:chgData name="Carly Pettiona" userId="S::carly.pettiona@healingfoundation.org.au::8cfcf547-e567-4a67-ae5f-7d6e6196302b" providerId="AD" clId="Web-{BF973C56-354F-3691-9219-61CA5F28F356}"/>
    <pc:docChg chg="addSld delSld modSld">
      <pc:chgData name="Carly Pettiona" userId="S::carly.pettiona@healingfoundation.org.au::8cfcf547-e567-4a67-ae5f-7d6e6196302b" providerId="AD" clId="Web-{BF973C56-354F-3691-9219-61CA5F28F356}" dt="2023-07-25T00:28:40.527" v="3177"/>
      <pc:docMkLst>
        <pc:docMk/>
      </pc:docMkLst>
      <pc:sldChg chg="del">
        <pc:chgData name="Carly Pettiona" userId="S::carly.pettiona@healingfoundation.org.au::8cfcf547-e567-4a67-ae5f-7d6e6196302b" providerId="AD" clId="Web-{BF973C56-354F-3691-9219-61CA5F28F356}" dt="2023-07-25T00:20:36.813" v="2358"/>
        <pc:sldMkLst>
          <pc:docMk/>
          <pc:sldMk cId="3322494046" sldId="295"/>
        </pc:sldMkLst>
      </pc:sldChg>
      <pc:sldChg chg="modSp">
        <pc:chgData name="Carly Pettiona" userId="S::carly.pettiona@healingfoundation.org.au::8cfcf547-e567-4a67-ae5f-7d6e6196302b" providerId="AD" clId="Web-{BF973C56-354F-3691-9219-61CA5F28F356}" dt="2023-07-24T21:23:54.952" v="1" actId="20577"/>
        <pc:sldMkLst>
          <pc:docMk/>
          <pc:sldMk cId="243803033" sldId="341"/>
        </pc:sldMkLst>
        <pc:spChg chg="mod">
          <ac:chgData name="Carly Pettiona" userId="S::carly.pettiona@healingfoundation.org.au::8cfcf547-e567-4a67-ae5f-7d6e6196302b" providerId="AD" clId="Web-{BF973C56-354F-3691-9219-61CA5F28F356}" dt="2023-07-24T21:23:54.952" v="1" actId="20577"/>
          <ac:spMkLst>
            <pc:docMk/>
            <pc:sldMk cId="243803033" sldId="341"/>
            <ac:spMk id="8" creationId="{A4D8F16D-7E15-29DF-40AB-9AD496CB558C}"/>
          </ac:spMkLst>
        </pc:spChg>
      </pc:sldChg>
      <pc:sldChg chg="modNotes">
        <pc:chgData name="Carly Pettiona" userId="S::carly.pettiona@healingfoundation.org.au::8cfcf547-e567-4a67-ae5f-7d6e6196302b" providerId="AD" clId="Web-{BF973C56-354F-3691-9219-61CA5F28F356}" dt="2023-07-25T00:23:21.270" v="2678"/>
        <pc:sldMkLst>
          <pc:docMk/>
          <pc:sldMk cId="2560694536" sldId="342"/>
        </pc:sldMkLst>
      </pc:sldChg>
      <pc:sldChg chg="modSp del modNotes">
        <pc:chgData name="Carly Pettiona" userId="S::carly.pettiona@healingfoundation.org.au::8cfcf547-e567-4a67-ae5f-7d6e6196302b" providerId="AD" clId="Web-{BF973C56-354F-3691-9219-61CA5F28F356}" dt="2023-07-25T00:20:38.579" v="2359"/>
        <pc:sldMkLst>
          <pc:docMk/>
          <pc:sldMk cId="248826802" sldId="345"/>
        </pc:sldMkLst>
        <pc:spChg chg="mod">
          <ac:chgData name="Carly Pettiona" userId="S::carly.pettiona@healingfoundation.org.au::8cfcf547-e567-4a67-ae5f-7d6e6196302b" providerId="AD" clId="Web-{BF973C56-354F-3691-9219-61CA5F28F356}" dt="2023-07-24T21:24:28.125" v="3" actId="20577"/>
          <ac:spMkLst>
            <pc:docMk/>
            <pc:sldMk cId="248826802" sldId="345"/>
            <ac:spMk id="6" creationId="{0525F5B9-8593-EEAA-F5E4-2CE07BF18483}"/>
          </ac:spMkLst>
        </pc:spChg>
        <pc:spChg chg="mod">
          <ac:chgData name="Carly Pettiona" userId="S::carly.pettiona@healingfoundation.org.au::8cfcf547-e567-4a67-ae5f-7d6e6196302b" providerId="AD" clId="Web-{BF973C56-354F-3691-9219-61CA5F28F356}" dt="2023-07-24T21:24:39.625" v="8" actId="20577"/>
          <ac:spMkLst>
            <pc:docMk/>
            <pc:sldMk cId="248826802" sldId="345"/>
            <ac:spMk id="7" creationId="{41A82507-7C9D-4E93-BCD7-CED1F65F5E5B}"/>
          </ac:spMkLst>
        </pc:spChg>
      </pc:sldChg>
      <pc:sldChg chg="addSp delSp modSp addAnim modAnim modNotes">
        <pc:chgData name="Carly Pettiona" userId="S::carly.pettiona@healingfoundation.org.au::8cfcf547-e567-4a67-ae5f-7d6e6196302b" providerId="AD" clId="Web-{BF973C56-354F-3691-9219-61CA5F28F356}" dt="2023-07-25T00:17:00.136" v="2357"/>
        <pc:sldMkLst>
          <pc:docMk/>
          <pc:sldMk cId="3474476569" sldId="346"/>
        </pc:sldMkLst>
        <pc:spChg chg="del">
          <ac:chgData name="Carly Pettiona" userId="S::carly.pettiona@healingfoundation.org.au::8cfcf547-e567-4a67-ae5f-7d6e6196302b" providerId="AD" clId="Web-{BF973C56-354F-3691-9219-61CA5F28F356}" dt="2023-07-24T21:33:13.264" v="298"/>
          <ac:spMkLst>
            <pc:docMk/>
            <pc:sldMk cId="3474476569" sldId="346"/>
            <ac:spMk id="3" creationId="{D2C45F10-91CE-D2A6-6B4B-77FEF479B7C7}"/>
          </ac:spMkLst>
        </pc:spChg>
        <pc:spChg chg="mod">
          <ac:chgData name="Carly Pettiona" userId="S::carly.pettiona@healingfoundation.org.au::8cfcf547-e567-4a67-ae5f-7d6e6196302b" providerId="AD" clId="Web-{BF973C56-354F-3691-9219-61CA5F28F356}" dt="2023-07-24T21:39:49.165" v="752" actId="20577"/>
          <ac:spMkLst>
            <pc:docMk/>
            <pc:sldMk cId="3474476569" sldId="346"/>
            <ac:spMk id="6" creationId="{0525F5B9-8593-EEAA-F5E4-2CE07BF18483}"/>
          </ac:spMkLst>
        </pc:spChg>
        <pc:spChg chg="add del mod">
          <ac:chgData name="Carly Pettiona" userId="S::carly.pettiona@healingfoundation.org.au::8cfcf547-e567-4a67-ae5f-7d6e6196302b" providerId="AD" clId="Web-{BF973C56-354F-3691-9219-61CA5F28F356}" dt="2023-07-24T21:33:19.077" v="299"/>
          <ac:spMkLst>
            <pc:docMk/>
            <pc:sldMk cId="3474476569" sldId="346"/>
            <ac:spMk id="9" creationId="{BED0AC04-4FC5-A6E9-DEF7-025A805B92EB}"/>
          </ac:spMkLst>
        </pc:spChg>
      </pc:sldChg>
      <pc:sldChg chg="modSp addAnim modAnim modNotes">
        <pc:chgData name="Carly Pettiona" userId="S::carly.pettiona@healingfoundation.org.au::8cfcf547-e567-4a67-ae5f-7d6e6196302b" providerId="AD" clId="Web-{BF973C56-354F-3691-9219-61CA5F28F356}" dt="2023-07-25T00:23:59.692" v="2777"/>
        <pc:sldMkLst>
          <pc:docMk/>
          <pc:sldMk cId="671484903" sldId="347"/>
        </pc:sldMkLst>
        <pc:spChg chg="mod">
          <ac:chgData name="Carly Pettiona" userId="S::carly.pettiona@healingfoundation.org.au::8cfcf547-e567-4a67-ae5f-7d6e6196302b" providerId="AD" clId="Web-{BF973C56-354F-3691-9219-61CA5F28F356}" dt="2023-07-24T21:29:48.852" v="165" actId="20577"/>
          <ac:spMkLst>
            <pc:docMk/>
            <pc:sldMk cId="671484903" sldId="347"/>
            <ac:spMk id="6" creationId="{0525F5B9-8593-EEAA-F5E4-2CE07BF18483}"/>
          </ac:spMkLst>
        </pc:spChg>
      </pc:sldChg>
      <pc:sldChg chg="modSp addAnim delAnim modAnim">
        <pc:chgData name="Carly Pettiona" userId="S::carly.pettiona@healingfoundation.org.au::8cfcf547-e567-4a67-ae5f-7d6e6196302b" providerId="AD" clId="Web-{BF973C56-354F-3691-9219-61CA5F28F356}" dt="2023-07-24T21:30:29.603" v="170" actId="20577"/>
        <pc:sldMkLst>
          <pc:docMk/>
          <pc:sldMk cId="2620568963" sldId="348"/>
        </pc:sldMkLst>
        <pc:spChg chg="mod">
          <ac:chgData name="Carly Pettiona" userId="S::carly.pettiona@healingfoundation.org.au::8cfcf547-e567-4a67-ae5f-7d6e6196302b" providerId="AD" clId="Web-{BF973C56-354F-3691-9219-61CA5F28F356}" dt="2023-07-24T21:30:29.603" v="170" actId="20577"/>
          <ac:spMkLst>
            <pc:docMk/>
            <pc:sldMk cId="2620568963" sldId="348"/>
            <ac:spMk id="6" creationId="{0525F5B9-8593-EEAA-F5E4-2CE07BF18483}"/>
          </ac:spMkLst>
        </pc:spChg>
      </pc:sldChg>
      <pc:sldChg chg="del">
        <pc:chgData name="Carly Pettiona" userId="S::carly.pettiona@healingfoundation.org.au::8cfcf547-e567-4a67-ae5f-7d6e6196302b" providerId="AD" clId="Web-{BF973C56-354F-3691-9219-61CA5F28F356}" dt="2023-07-25T00:16:50.324" v="2347"/>
        <pc:sldMkLst>
          <pc:docMk/>
          <pc:sldMk cId="4066055797" sldId="350"/>
        </pc:sldMkLst>
      </pc:sldChg>
      <pc:sldChg chg="del">
        <pc:chgData name="Carly Pettiona" userId="S::carly.pettiona@healingfoundation.org.au::8cfcf547-e567-4a67-ae5f-7d6e6196302b" providerId="AD" clId="Web-{BF973C56-354F-3691-9219-61CA5F28F356}" dt="2023-07-25T00:16:50.324" v="2348"/>
        <pc:sldMkLst>
          <pc:docMk/>
          <pc:sldMk cId="2668320561" sldId="351"/>
        </pc:sldMkLst>
      </pc:sldChg>
      <pc:sldChg chg="del">
        <pc:chgData name="Carly Pettiona" userId="S::carly.pettiona@healingfoundation.org.au::8cfcf547-e567-4a67-ae5f-7d6e6196302b" providerId="AD" clId="Web-{BF973C56-354F-3691-9219-61CA5F28F356}" dt="2023-07-25T00:16:50.308" v="2344"/>
        <pc:sldMkLst>
          <pc:docMk/>
          <pc:sldMk cId="588988622" sldId="352"/>
        </pc:sldMkLst>
      </pc:sldChg>
      <pc:sldChg chg="del">
        <pc:chgData name="Carly Pettiona" userId="S::carly.pettiona@healingfoundation.org.au::8cfcf547-e567-4a67-ae5f-7d6e6196302b" providerId="AD" clId="Web-{BF973C56-354F-3691-9219-61CA5F28F356}" dt="2023-07-25T00:16:50.308" v="2346"/>
        <pc:sldMkLst>
          <pc:docMk/>
          <pc:sldMk cId="2313450137" sldId="353"/>
        </pc:sldMkLst>
      </pc:sldChg>
      <pc:sldChg chg="del">
        <pc:chgData name="Carly Pettiona" userId="S::carly.pettiona@healingfoundation.org.au::8cfcf547-e567-4a67-ae5f-7d6e6196302b" providerId="AD" clId="Web-{BF973C56-354F-3691-9219-61CA5F28F356}" dt="2023-07-25T00:16:50.308" v="2343"/>
        <pc:sldMkLst>
          <pc:docMk/>
          <pc:sldMk cId="2891482" sldId="354"/>
        </pc:sldMkLst>
      </pc:sldChg>
      <pc:sldChg chg="addSp delSp modSp modNotes">
        <pc:chgData name="Carly Pettiona" userId="S::carly.pettiona@healingfoundation.org.au::8cfcf547-e567-4a67-ae5f-7d6e6196302b" providerId="AD" clId="Web-{BF973C56-354F-3691-9219-61CA5F28F356}" dt="2023-07-25T00:24:33.021" v="2794"/>
        <pc:sldMkLst>
          <pc:docMk/>
          <pc:sldMk cId="4090891799" sldId="355"/>
        </pc:sldMkLst>
        <pc:spChg chg="add mod">
          <ac:chgData name="Carly Pettiona" userId="S::carly.pettiona@healingfoundation.org.au::8cfcf547-e567-4a67-ae5f-7d6e6196302b" providerId="AD" clId="Web-{BF973C56-354F-3691-9219-61CA5F28F356}" dt="2023-07-24T21:54:17.235" v="862" actId="20577"/>
          <ac:spMkLst>
            <pc:docMk/>
            <pc:sldMk cId="4090891799" sldId="355"/>
            <ac:spMk id="4" creationId="{EE32F98A-CAF5-7597-C298-257EF27AFFAA}"/>
          </ac:spMkLst>
        </pc:spChg>
        <pc:spChg chg="mod">
          <ac:chgData name="Carly Pettiona" userId="S::carly.pettiona@healingfoundation.org.au::8cfcf547-e567-4a67-ae5f-7d6e6196302b" providerId="AD" clId="Web-{BF973C56-354F-3691-9219-61CA5F28F356}" dt="2023-07-24T21:49:11.805" v="823" actId="1076"/>
          <ac:spMkLst>
            <pc:docMk/>
            <pc:sldMk cId="4090891799" sldId="355"/>
            <ac:spMk id="5" creationId="{166C9648-FC28-7275-F297-FB016F2CBF1A}"/>
          </ac:spMkLst>
        </pc:spChg>
        <pc:spChg chg="del mod">
          <ac:chgData name="Carly Pettiona" userId="S::carly.pettiona@healingfoundation.org.au::8cfcf547-e567-4a67-ae5f-7d6e6196302b" providerId="AD" clId="Web-{BF973C56-354F-3691-9219-61CA5F28F356}" dt="2023-07-24T21:49:08.180" v="822"/>
          <ac:spMkLst>
            <pc:docMk/>
            <pc:sldMk cId="4090891799" sldId="355"/>
            <ac:spMk id="6" creationId="{0525F5B9-8593-EEAA-F5E4-2CE07BF18483}"/>
          </ac:spMkLst>
        </pc:spChg>
        <pc:picChg chg="del">
          <ac:chgData name="Carly Pettiona" userId="S::carly.pettiona@healingfoundation.org.au::8cfcf547-e567-4a67-ae5f-7d6e6196302b" providerId="AD" clId="Web-{BF973C56-354F-3691-9219-61CA5F28F356}" dt="2023-07-24T21:48:18.053" v="816"/>
          <ac:picMkLst>
            <pc:docMk/>
            <pc:sldMk cId="4090891799" sldId="355"/>
            <ac:picMk id="2" creationId="{25AA3B8D-A672-2301-D3B4-8556637AF3C2}"/>
          </ac:picMkLst>
        </pc:picChg>
        <pc:picChg chg="mod">
          <ac:chgData name="Carly Pettiona" userId="S::carly.pettiona@healingfoundation.org.au::8cfcf547-e567-4a67-ae5f-7d6e6196302b" providerId="AD" clId="Web-{BF973C56-354F-3691-9219-61CA5F28F356}" dt="2023-07-24T21:51:27.574" v="853" actId="1076"/>
          <ac:picMkLst>
            <pc:docMk/>
            <pc:sldMk cId="4090891799" sldId="355"/>
            <ac:picMk id="20" creationId="{E91ACB26-13AE-B6F0-DE4D-E89FD78D20F4}"/>
          </ac:picMkLst>
        </pc:picChg>
      </pc:sldChg>
      <pc:sldChg chg="del">
        <pc:chgData name="Carly Pettiona" userId="S::carly.pettiona@healingfoundation.org.au::8cfcf547-e567-4a67-ae5f-7d6e6196302b" providerId="AD" clId="Web-{BF973C56-354F-3691-9219-61CA5F28F356}" dt="2023-07-24T23:22:17.470" v="2238"/>
        <pc:sldMkLst>
          <pc:docMk/>
          <pc:sldMk cId="1506061496" sldId="356"/>
        </pc:sldMkLst>
      </pc:sldChg>
      <pc:sldChg chg="del">
        <pc:chgData name="Carly Pettiona" userId="S::carly.pettiona@healingfoundation.org.au::8cfcf547-e567-4a67-ae5f-7d6e6196302b" providerId="AD" clId="Web-{BF973C56-354F-3691-9219-61CA5F28F356}" dt="2023-07-24T23:22:17.470" v="2237"/>
        <pc:sldMkLst>
          <pc:docMk/>
          <pc:sldMk cId="1662221074" sldId="357"/>
        </pc:sldMkLst>
      </pc:sldChg>
      <pc:sldChg chg="del">
        <pc:chgData name="Carly Pettiona" userId="S::carly.pettiona@healingfoundation.org.au::8cfcf547-e567-4a67-ae5f-7d6e6196302b" providerId="AD" clId="Web-{BF973C56-354F-3691-9219-61CA5F28F356}" dt="2023-07-24T23:22:17.454" v="2236"/>
        <pc:sldMkLst>
          <pc:docMk/>
          <pc:sldMk cId="225081102" sldId="358"/>
        </pc:sldMkLst>
      </pc:sldChg>
      <pc:sldChg chg="del">
        <pc:chgData name="Carly Pettiona" userId="S::carly.pettiona@healingfoundation.org.au::8cfcf547-e567-4a67-ae5f-7d6e6196302b" providerId="AD" clId="Web-{BF973C56-354F-3691-9219-61CA5F28F356}" dt="2023-07-24T23:22:17.454" v="2235"/>
        <pc:sldMkLst>
          <pc:docMk/>
          <pc:sldMk cId="1763097999" sldId="361"/>
        </pc:sldMkLst>
      </pc:sldChg>
      <pc:sldChg chg="delSp modSp">
        <pc:chgData name="Carly Pettiona" userId="S::carly.pettiona@healingfoundation.org.au::8cfcf547-e567-4a67-ae5f-7d6e6196302b" providerId="AD" clId="Web-{BF973C56-354F-3691-9219-61CA5F28F356}" dt="2023-07-24T23:23:00.799" v="2258" actId="20577"/>
        <pc:sldMkLst>
          <pc:docMk/>
          <pc:sldMk cId="4169424410" sldId="362"/>
        </pc:sldMkLst>
        <pc:spChg chg="mod">
          <ac:chgData name="Carly Pettiona" userId="S::carly.pettiona@healingfoundation.org.au::8cfcf547-e567-4a67-ae5f-7d6e6196302b" providerId="AD" clId="Web-{BF973C56-354F-3691-9219-61CA5F28F356}" dt="2023-07-24T23:22:50.502" v="2256" actId="20577"/>
          <ac:spMkLst>
            <pc:docMk/>
            <pc:sldMk cId="4169424410" sldId="362"/>
            <ac:spMk id="5" creationId="{166C9648-FC28-7275-F297-FB016F2CBF1A}"/>
          </ac:spMkLst>
        </pc:spChg>
        <pc:spChg chg="mod">
          <ac:chgData name="Carly Pettiona" userId="S::carly.pettiona@healingfoundation.org.au::8cfcf547-e567-4a67-ae5f-7d6e6196302b" providerId="AD" clId="Web-{BF973C56-354F-3691-9219-61CA5F28F356}" dt="2023-07-24T23:23:00.799" v="2258" actId="20577"/>
          <ac:spMkLst>
            <pc:docMk/>
            <pc:sldMk cId="4169424410" sldId="362"/>
            <ac:spMk id="6" creationId="{0525F5B9-8593-EEAA-F5E4-2CE07BF18483}"/>
          </ac:spMkLst>
        </pc:spChg>
        <pc:picChg chg="del">
          <ac:chgData name="Carly Pettiona" userId="S::carly.pettiona@healingfoundation.org.au::8cfcf547-e567-4a67-ae5f-7d6e6196302b" providerId="AD" clId="Web-{BF973C56-354F-3691-9219-61CA5F28F356}" dt="2023-07-24T23:22:51.861" v="2257"/>
          <ac:picMkLst>
            <pc:docMk/>
            <pc:sldMk cId="4169424410" sldId="362"/>
            <ac:picMk id="2" creationId="{2393F8F1-AD89-90E1-A0D1-95F979FC87B3}"/>
          </ac:picMkLst>
        </pc:picChg>
      </pc:sldChg>
      <pc:sldChg chg="del">
        <pc:chgData name="Carly Pettiona" userId="S::carly.pettiona@healingfoundation.org.au::8cfcf547-e567-4a67-ae5f-7d6e6196302b" providerId="AD" clId="Web-{BF973C56-354F-3691-9219-61CA5F28F356}" dt="2023-07-25T00:16:34.276" v="2341"/>
        <pc:sldMkLst>
          <pc:docMk/>
          <pc:sldMk cId="1837762416" sldId="366"/>
        </pc:sldMkLst>
      </pc:sldChg>
      <pc:sldChg chg="del">
        <pc:chgData name="Carly Pettiona" userId="S::carly.pettiona@healingfoundation.org.au::8cfcf547-e567-4a67-ae5f-7d6e6196302b" providerId="AD" clId="Web-{BF973C56-354F-3691-9219-61CA5F28F356}" dt="2023-07-25T00:16:34.276" v="2340"/>
        <pc:sldMkLst>
          <pc:docMk/>
          <pc:sldMk cId="1223015586" sldId="367"/>
        </pc:sldMkLst>
      </pc:sldChg>
      <pc:sldChg chg="del">
        <pc:chgData name="Carly Pettiona" userId="S::carly.pettiona@healingfoundation.org.au::8cfcf547-e567-4a67-ae5f-7d6e6196302b" providerId="AD" clId="Web-{BF973C56-354F-3691-9219-61CA5F28F356}" dt="2023-07-25T00:16:34.261" v="2334"/>
        <pc:sldMkLst>
          <pc:docMk/>
          <pc:sldMk cId="4280351858" sldId="374"/>
        </pc:sldMkLst>
      </pc:sldChg>
      <pc:sldChg chg="del">
        <pc:chgData name="Carly Pettiona" userId="S::carly.pettiona@healingfoundation.org.au::8cfcf547-e567-4a67-ae5f-7d6e6196302b" providerId="AD" clId="Web-{BF973C56-354F-3691-9219-61CA5F28F356}" dt="2023-07-25T00:16:34.261" v="2331"/>
        <pc:sldMkLst>
          <pc:docMk/>
          <pc:sldMk cId="1925128505" sldId="376"/>
        </pc:sldMkLst>
      </pc:sldChg>
      <pc:sldChg chg="del">
        <pc:chgData name="Carly Pettiona" userId="S::carly.pettiona@healingfoundation.org.au::8cfcf547-e567-4a67-ae5f-7d6e6196302b" providerId="AD" clId="Web-{BF973C56-354F-3691-9219-61CA5F28F356}" dt="2023-07-25T00:16:34.245" v="2327"/>
        <pc:sldMkLst>
          <pc:docMk/>
          <pc:sldMk cId="472057500" sldId="380"/>
        </pc:sldMkLst>
      </pc:sldChg>
      <pc:sldChg chg="addSp delSp modSp modNotes">
        <pc:chgData name="Carly Pettiona" userId="S::carly.pettiona@healingfoundation.org.au::8cfcf547-e567-4a67-ae5f-7d6e6196302b" providerId="AD" clId="Web-{BF973C56-354F-3691-9219-61CA5F28F356}" dt="2023-07-24T21:47:48.068" v="813" actId="1076"/>
        <pc:sldMkLst>
          <pc:docMk/>
          <pc:sldMk cId="336607889" sldId="385"/>
        </pc:sldMkLst>
        <pc:spChg chg="add del">
          <ac:chgData name="Carly Pettiona" userId="S::carly.pettiona@healingfoundation.org.au::8cfcf547-e567-4a67-ae5f-7d6e6196302b" providerId="AD" clId="Web-{BF973C56-354F-3691-9219-61CA5F28F356}" dt="2023-07-24T21:44:38.516" v="782"/>
          <ac:spMkLst>
            <pc:docMk/>
            <pc:sldMk cId="336607889" sldId="385"/>
            <ac:spMk id="4" creationId="{FEE2BE91-7C28-E379-DFE9-212FE8510B57}"/>
          </ac:spMkLst>
        </pc:spChg>
        <pc:spChg chg="mod">
          <ac:chgData name="Carly Pettiona" userId="S::carly.pettiona@healingfoundation.org.au::8cfcf547-e567-4a67-ae5f-7d6e6196302b" providerId="AD" clId="Web-{BF973C56-354F-3691-9219-61CA5F28F356}" dt="2023-07-24T21:47:48.068" v="813" actId="1076"/>
          <ac:spMkLst>
            <pc:docMk/>
            <pc:sldMk cId="336607889" sldId="385"/>
            <ac:spMk id="5" creationId="{1D0DFB20-AC56-A70F-BE57-312821FE351B}"/>
          </ac:spMkLst>
        </pc:spChg>
        <pc:spChg chg="add">
          <ac:chgData name="Carly Pettiona" userId="S::carly.pettiona@healingfoundation.org.au::8cfcf547-e567-4a67-ae5f-7d6e6196302b" providerId="AD" clId="Web-{BF973C56-354F-3691-9219-61CA5F28F356}" dt="2023-07-24T21:46:58.114" v="798"/>
          <ac:spMkLst>
            <pc:docMk/>
            <pc:sldMk cId="336607889" sldId="385"/>
            <ac:spMk id="7" creationId="{E4CC7256-697E-CC26-61A5-36E965660E87}"/>
          </ac:spMkLst>
        </pc:spChg>
        <pc:spChg chg="ord">
          <ac:chgData name="Carly Pettiona" userId="S::carly.pettiona@healingfoundation.org.au::8cfcf547-e567-4a67-ae5f-7d6e6196302b" providerId="AD" clId="Web-{BF973C56-354F-3691-9219-61CA5F28F356}" dt="2023-07-24T21:44:48.313" v="785"/>
          <ac:spMkLst>
            <pc:docMk/>
            <pc:sldMk cId="336607889" sldId="385"/>
            <ac:spMk id="31" creationId="{7E46F721-3785-414D-8697-16AF490E6806}"/>
          </ac:spMkLst>
        </pc:spChg>
        <pc:picChg chg="del">
          <ac:chgData name="Carly Pettiona" userId="S::carly.pettiona@healingfoundation.org.au::8cfcf547-e567-4a67-ae5f-7d6e6196302b" providerId="AD" clId="Web-{BF973C56-354F-3691-9219-61CA5F28F356}" dt="2023-07-24T21:43:42.718" v="774"/>
          <ac:picMkLst>
            <pc:docMk/>
            <pc:sldMk cId="336607889" sldId="385"/>
            <ac:picMk id="2" creationId="{86C3589D-7FD0-40D3-07C1-1C18DFE03EAC}"/>
          </ac:picMkLst>
        </pc:picChg>
        <pc:picChg chg="add del mod">
          <ac:chgData name="Carly Pettiona" userId="S::carly.pettiona@healingfoundation.org.au::8cfcf547-e567-4a67-ae5f-7d6e6196302b" providerId="AD" clId="Web-{BF973C56-354F-3691-9219-61CA5F28F356}" dt="2023-07-24T21:44:59.892" v="789"/>
          <ac:picMkLst>
            <pc:docMk/>
            <pc:sldMk cId="336607889" sldId="385"/>
            <ac:picMk id="3" creationId="{157AF905-53B4-CBA4-4AF9-E6937533BED7}"/>
          </ac:picMkLst>
        </pc:picChg>
        <pc:picChg chg="add mod modCrop">
          <ac:chgData name="Carly Pettiona" userId="S::carly.pettiona@healingfoundation.org.au::8cfcf547-e567-4a67-ae5f-7d6e6196302b" providerId="AD" clId="Web-{BF973C56-354F-3691-9219-61CA5F28F356}" dt="2023-07-24T21:47:36.724" v="803" actId="1076"/>
          <ac:picMkLst>
            <pc:docMk/>
            <pc:sldMk cId="336607889" sldId="385"/>
            <ac:picMk id="6" creationId="{8115D826-D05E-D0B1-BCEA-881C8C6DA66A}"/>
          </ac:picMkLst>
        </pc:picChg>
        <pc:picChg chg="add del mod">
          <ac:chgData name="Carly Pettiona" userId="S::carly.pettiona@healingfoundation.org.au::8cfcf547-e567-4a67-ae5f-7d6e6196302b" providerId="AD" clId="Web-{BF973C56-354F-3691-9219-61CA5F28F356}" dt="2023-07-24T21:46:38.394" v="795" actId="1076"/>
          <ac:picMkLst>
            <pc:docMk/>
            <pc:sldMk cId="336607889" sldId="385"/>
            <ac:picMk id="10" creationId="{793BD5FF-3A90-F709-2B58-43C73441EE34}"/>
          </ac:picMkLst>
        </pc:picChg>
      </pc:sldChg>
      <pc:sldChg chg="del">
        <pc:chgData name="Carly Pettiona" userId="S::carly.pettiona@healingfoundation.org.au::8cfcf547-e567-4a67-ae5f-7d6e6196302b" providerId="AD" clId="Web-{BF973C56-354F-3691-9219-61CA5F28F356}" dt="2023-07-25T00:16:34.276" v="2339"/>
        <pc:sldMkLst>
          <pc:docMk/>
          <pc:sldMk cId="318235647" sldId="388"/>
        </pc:sldMkLst>
      </pc:sldChg>
      <pc:sldChg chg="del">
        <pc:chgData name="Carly Pettiona" userId="S::carly.pettiona@healingfoundation.org.au::8cfcf547-e567-4a67-ae5f-7d6e6196302b" providerId="AD" clId="Web-{BF973C56-354F-3691-9219-61CA5F28F356}" dt="2023-07-25T00:16:34.261" v="2330"/>
        <pc:sldMkLst>
          <pc:docMk/>
          <pc:sldMk cId="3381825661" sldId="391"/>
        </pc:sldMkLst>
      </pc:sldChg>
      <pc:sldChg chg="modSp">
        <pc:chgData name="Carly Pettiona" userId="S::carly.pettiona@healingfoundation.org.au::8cfcf547-e567-4a67-ae5f-7d6e6196302b" providerId="AD" clId="Web-{BF973C56-354F-3691-9219-61CA5F28F356}" dt="2023-07-24T23:22:40.548" v="2251" actId="20577"/>
        <pc:sldMkLst>
          <pc:docMk/>
          <pc:sldMk cId="1008212083" sldId="392"/>
        </pc:sldMkLst>
        <pc:spChg chg="mod">
          <ac:chgData name="Carly Pettiona" userId="S::carly.pettiona@healingfoundation.org.au::8cfcf547-e567-4a67-ae5f-7d6e6196302b" providerId="AD" clId="Web-{BF973C56-354F-3691-9219-61CA5F28F356}" dt="2023-07-24T23:22:40.548" v="2251" actId="20577"/>
          <ac:spMkLst>
            <pc:docMk/>
            <pc:sldMk cId="1008212083" sldId="392"/>
            <ac:spMk id="5" creationId="{1D0DFB20-AC56-A70F-BE57-312821FE351B}"/>
          </ac:spMkLst>
        </pc:spChg>
      </pc:sldChg>
      <pc:sldChg chg="addSp delSp modSp modNotes">
        <pc:chgData name="Carly Pettiona" userId="S::carly.pettiona@healingfoundation.org.au::8cfcf547-e567-4a67-ae5f-7d6e6196302b" providerId="AD" clId="Web-{BF973C56-354F-3691-9219-61CA5F28F356}" dt="2023-07-25T00:21:45.611" v="2423"/>
        <pc:sldMkLst>
          <pc:docMk/>
          <pc:sldMk cId="3981675893" sldId="393"/>
        </pc:sldMkLst>
        <pc:spChg chg="add del mod">
          <ac:chgData name="Carly Pettiona" userId="S::carly.pettiona@healingfoundation.org.au::8cfcf547-e567-4a67-ae5f-7d6e6196302b" providerId="AD" clId="Web-{BF973C56-354F-3691-9219-61CA5F28F356}" dt="2023-07-25T00:21:06.251" v="2361"/>
          <ac:spMkLst>
            <pc:docMk/>
            <pc:sldMk cId="3981675893" sldId="393"/>
            <ac:spMk id="5" creationId="{D7B35547-E59D-F9DA-2DF6-A197709FAA14}"/>
          </ac:spMkLst>
        </pc:spChg>
        <pc:spChg chg="del">
          <ac:chgData name="Carly Pettiona" userId="S::carly.pettiona@healingfoundation.org.au::8cfcf547-e567-4a67-ae5f-7d6e6196302b" providerId="AD" clId="Web-{BF973C56-354F-3691-9219-61CA5F28F356}" dt="2023-07-25T00:20:59.563" v="2360"/>
          <ac:spMkLst>
            <pc:docMk/>
            <pc:sldMk cId="3981675893" sldId="393"/>
            <ac:spMk id="11" creationId="{00000000-0000-0000-0000-000000000000}"/>
          </ac:spMkLst>
        </pc:spChg>
        <pc:picChg chg="mod">
          <ac:chgData name="Carly Pettiona" userId="S::carly.pettiona@healingfoundation.org.au::8cfcf547-e567-4a67-ae5f-7d6e6196302b" providerId="AD" clId="Web-{BF973C56-354F-3691-9219-61CA5F28F356}" dt="2023-07-25T00:21:11.235" v="2364" actId="1076"/>
          <ac:picMkLst>
            <pc:docMk/>
            <pc:sldMk cId="3981675893" sldId="393"/>
            <ac:picMk id="3" creationId="{08D29EF6-F694-8F85-D12B-E09D22A1BB13}"/>
          </ac:picMkLst>
        </pc:picChg>
      </pc:sldChg>
      <pc:sldChg chg="del">
        <pc:chgData name="Carly Pettiona" userId="S::carly.pettiona@healingfoundation.org.au::8cfcf547-e567-4a67-ae5f-7d6e6196302b" providerId="AD" clId="Web-{BF973C56-354F-3691-9219-61CA5F28F356}" dt="2023-07-25T00:16:50.308" v="2345"/>
        <pc:sldMkLst>
          <pc:docMk/>
          <pc:sldMk cId="799605619" sldId="394"/>
        </pc:sldMkLst>
      </pc:sldChg>
      <pc:sldChg chg="addSp delSp modSp addAnim modNotes">
        <pc:chgData name="Carly Pettiona" userId="S::carly.pettiona@healingfoundation.org.au::8cfcf547-e567-4a67-ae5f-7d6e6196302b" providerId="AD" clId="Web-{BF973C56-354F-3691-9219-61CA5F28F356}" dt="2023-07-25T00:25:57.382" v="3004"/>
        <pc:sldMkLst>
          <pc:docMk/>
          <pc:sldMk cId="2303734533" sldId="395"/>
        </pc:sldMkLst>
        <pc:spChg chg="add del">
          <ac:chgData name="Carly Pettiona" userId="S::carly.pettiona@healingfoundation.org.au::8cfcf547-e567-4a67-ae5f-7d6e6196302b" providerId="AD" clId="Web-{BF973C56-354F-3691-9219-61CA5F28F356}" dt="2023-07-24T21:56:21.425" v="903"/>
          <ac:spMkLst>
            <pc:docMk/>
            <pc:sldMk cId="2303734533" sldId="395"/>
            <ac:spMk id="3" creationId="{8199A70C-4A98-1DFB-B244-A3CA180350B3}"/>
          </ac:spMkLst>
        </pc:spChg>
        <pc:spChg chg="del">
          <ac:chgData name="Carly Pettiona" userId="S::carly.pettiona@healingfoundation.org.au::8cfcf547-e567-4a67-ae5f-7d6e6196302b" providerId="AD" clId="Web-{BF973C56-354F-3691-9219-61CA5F28F356}" dt="2023-07-24T21:56:23.847" v="904"/>
          <ac:spMkLst>
            <pc:docMk/>
            <pc:sldMk cId="2303734533" sldId="395"/>
            <ac:spMk id="5" creationId="{166C9648-FC28-7275-F297-FB016F2CBF1A}"/>
          </ac:spMkLst>
        </pc:spChg>
        <pc:spChg chg="mod">
          <ac:chgData name="Carly Pettiona" userId="S::carly.pettiona@healingfoundation.org.au::8cfcf547-e567-4a67-ae5f-7d6e6196302b" providerId="AD" clId="Web-{BF973C56-354F-3691-9219-61CA5F28F356}" dt="2023-07-24T22:59:01.705" v="2192" actId="20577"/>
          <ac:spMkLst>
            <pc:docMk/>
            <pc:sldMk cId="2303734533" sldId="395"/>
            <ac:spMk id="6" creationId="{0525F5B9-8593-EEAA-F5E4-2CE07BF18483}"/>
          </ac:spMkLst>
        </pc:spChg>
        <pc:spChg chg="add mod">
          <ac:chgData name="Carly Pettiona" userId="S::carly.pettiona@healingfoundation.org.au::8cfcf547-e567-4a67-ae5f-7d6e6196302b" providerId="AD" clId="Web-{BF973C56-354F-3691-9219-61CA5F28F356}" dt="2023-07-25T00:13:06.897" v="2277" actId="20577"/>
          <ac:spMkLst>
            <pc:docMk/>
            <pc:sldMk cId="2303734533" sldId="395"/>
            <ac:spMk id="7" creationId="{F884C1FE-055D-316A-AE98-6DB52B1148F3}"/>
          </ac:spMkLst>
        </pc:spChg>
        <pc:spChg chg="add mod">
          <ac:chgData name="Carly Pettiona" userId="S::carly.pettiona@healingfoundation.org.au::8cfcf547-e567-4a67-ae5f-7d6e6196302b" providerId="AD" clId="Web-{BF973C56-354F-3691-9219-61CA5F28F356}" dt="2023-07-25T00:13:04.475" v="2276" actId="20577"/>
          <ac:spMkLst>
            <pc:docMk/>
            <pc:sldMk cId="2303734533" sldId="395"/>
            <ac:spMk id="9" creationId="{2E1EA48E-4FF6-BA71-C492-CC3A9E43F6B3}"/>
          </ac:spMkLst>
        </pc:spChg>
        <pc:picChg chg="mod">
          <ac:chgData name="Carly Pettiona" userId="S::carly.pettiona@healingfoundation.org.au::8cfcf547-e567-4a67-ae5f-7d6e6196302b" providerId="AD" clId="Web-{BF973C56-354F-3691-9219-61CA5F28F356}" dt="2023-07-24T22:00:45.573" v="1201" actId="1076"/>
          <ac:picMkLst>
            <pc:docMk/>
            <pc:sldMk cId="2303734533" sldId="395"/>
            <ac:picMk id="20" creationId="{E91ACB26-13AE-B6F0-DE4D-E89FD78D20F4}"/>
          </ac:picMkLst>
        </pc:picChg>
      </pc:sldChg>
      <pc:sldChg chg="addSp delSp modSp modNotes">
        <pc:chgData name="Carly Pettiona" userId="S::carly.pettiona@healingfoundation.org.au::8cfcf547-e567-4a67-ae5f-7d6e6196302b" providerId="AD" clId="Web-{BF973C56-354F-3691-9219-61CA5F28F356}" dt="2023-07-25T00:14:29.039" v="2287" actId="1076"/>
        <pc:sldMkLst>
          <pc:docMk/>
          <pc:sldMk cId="4028999980" sldId="396"/>
        </pc:sldMkLst>
        <pc:spChg chg="mod">
          <ac:chgData name="Carly Pettiona" userId="S::carly.pettiona@healingfoundation.org.au::8cfcf547-e567-4a67-ae5f-7d6e6196302b" providerId="AD" clId="Web-{BF973C56-354F-3691-9219-61CA5F28F356}" dt="2023-07-25T00:14:24.477" v="2286" actId="20577"/>
          <ac:spMkLst>
            <pc:docMk/>
            <pc:sldMk cId="4028999980" sldId="396"/>
            <ac:spMk id="5" creationId="{166C9648-FC28-7275-F297-FB016F2CBF1A}"/>
          </ac:spMkLst>
        </pc:spChg>
        <pc:spChg chg="del mod">
          <ac:chgData name="Carly Pettiona" userId="S::carly.pettiona@healingfoundation.org.au::8cfcf547-e567-4a67-ae5f-7d6e6196302b" providerId="AD" clId="Web-{BF973C56-354F-3691-9219-61CA5F28F356}" dt="2023-07-24T21:55:27.908" v="900"/>
          <ac:spMkLst>
            <pc:docMk/>
            <pc:sldMk cId="4028999980" sldId="396"/>
            <ac:spMk id="6" creationId="{0525F5B9-8593-EEAA-F5E4-2CE07BF18483}"/>
          </ac:spMkLst>
        </pc:spChg>
        <pc:picChg chg="add del mod">
          <ac:chgData name="Carly Pettiona" userId="S::carly.pettiona@healingfoundation.org.au::8cfcf547-e567-4a67-ae5f-7d6e6196302b" providerId="AD" clId="Web-{BF973C56-354F-3691-9219-61CA5F28F356}" dt="2023-07-24T22:55:57.232" v="2169"/>
          <ac:picMkLst>
            <pc:docMk/>
            <pc:sldMk cId="4028999980" sldId="396"/>
            <ac:picMk id="2" creationId="{594B0B05-DDE6-95E6-2CB4-6EBE130A824F}"/>
          </ac:picMkLst>
        </pc:picChg>
        <pc:picChg chg="add del mod">
          <ac:chgData name="Carly Pettiona" userId="S::carly.pettiona@healingfoundation.org.au::8cfcf547-e567-4a67-ae5f-7d6e6196302b" providerId="AD" clId="Web-{BF973C56-354F-3691-9219-61CA5F28F356}" dt="2023-07-24T23:18:54.731" v="2228"/>
          <ac:picMkLst>
            <pc:docMk/>
            <pc:sldMk cId="4028999980" sldId="396"/>
            <ac:picMk id="3" creationId="{6115E645-5618-873E-D2A2-EA520990CA6C}"/>
          </ac:picMkLst>
        </pc:picChg>
        <pc:picChg chg="del">
          <ac:chgData name="Carly Pettiona" userId="S::carly.pettiona@healingfoundation.org.au::8cfcf547-e567-4a67-ae5f-7d6e6196302b" providerId="AD" clId="Web-{BF973C56-354F-3691-9219-61CA5F28F356}" dt="2023-07-24T21:55:13.658" v="897"/>
          <ac:picMkLst>
            <pc:docMk/>
            <pc:sldMk cId="4028999980" sldId="396"/>
            <ac:picMk id="3" creationId="{EDE763E0-75BE-D178-BA8D-C8F349E9A8EA}"/>
          </ac:picMkLst>
        </pc:picChg>
        <pc:picChg chg="add mod">
          <ac:chgData name="Carly Pettiona" userId="S::carly.pettiona@healingfoundation.org.au::8cfcf547-e567-4a67-ae5f-7d6e6196302b" providerId="AD" clId="Web-{BF973C56-354F-3691-9219-61CA5F28F356}" dt="2023-07-25T00:14:29.039" v="2287" actId="1076"/>
          <ac:picMkLst>
            <pc:docMk/>
            <pc:sldMk cId="4028999980" sldId="396"/>
            <ac:picMk id="4" creationId="{CC8E597B-7EC1-DF2D-81FB-0C262BE7C01E}"/>
          </ac:picMkLst>
        </pc:picChg>
      </pc:sldChg>
      <pc:sldChg chg="addSp delSp modSp modNotes">
        <pc:chgData name="Carly Pettiona" userId="S::carly.pettiona@healingfoundation.org.au::8cfcf547-e567-4a67-ae5f-7d6e6196302b" providerId="AD" clId="Web-{BF973C56-354F-3691-9219-61CA5F28F356}" dt="2023-07-24T22:11:46.590" v="1493" actId="1076"/>
        <pc:sldMkLst>
          <pc:docMk/>
          <pc:sldMk cId="1685337824" sldId="397"/>
        </pc:sldMkLst>
        <pc:spChg chg="mod">
          <ac:chgData name="Carly Pettiona" userId="S::carly.pettiona@healingfoundation.org.au::8cfcf547-e567-4a67-ae5f-7d6e6196302b" providerId="AD" clId="Web-{BF973C56-354F-3691-9219-61CA5F28F356}" dt="2023-07-24T22:07:51.912" v="1453"/>
          <ac:spMkLst>
            <pc:docMk/>
            <pc:sldMk cId="1685337824" sldId="397"/>
            <ac:spMk id="5" creationId="{166C9648-FC28-7275-F297-FB016F2CBF1A}"/>
          </ac:spMkLst>
        </pc:spChg>
        <pc:spChg chg="add del mod">
          <ac:chgData name="Carly Pettiona" userId="S::carly.pettiona@healingfoundation.org.au::8cfcf547-e567-4a67-ae5f-7d6e6196302b" providerId="AD" clId="Web-{BF973C56-354F-3691-9219-61CA5F28F356}" dt="2023-07-24T22:11:46.590" v="1493" actId="1076"/>
          <ac:spMkLst>
            <pc:docMk/>
            <pc:sldMk cId="1685337824" sldId="397"/>
            <ac:spMk id="6" creationId="{0525F5B9-8593-EEAA-F5E4-2CE07BF18483}"/>
          </ac:spMkLst>
        </pc:spChg>
        <pc:picChg chg="mod">
          <ac:chgData name="Carly Pettiona" userId="S::carly.pettiona@healingfoundation.org.au::8cfcf547-e567-4a67-ae5f-7d6e6196302b" providerId="AD" clId="Web-{BF973C56-354F-3691-9219-61CA5F28F356}" dt="2023-07-24T22:11:42.731" v="1492" actId="1076"/>
          <ac:picMkLst>
            <pc:docMk/>
            <pc:sldMk cId="1685337824" sldId="397"/>
            <ac:picMk id="20" creationId="{E91ACB26-13AE-B6F0-DE4D-E89FD78D20F4}"/>
          </ac:picMkLst>
        </pc:picChg>
      </pc:sldChg>
      <pc:sldChg chg="del">
        <pc:chgData name="Carly Pettiona" userId="S::carly.pettiona@healingfoundation.org.au::8cfcf547-e567-4a67-ae5f-7d6e6196302b" providerId="AD" clId="Web-{BF973C56-354F-3691-9219-61CA5F28F356}" dt="2023-07-25T00:16:34.276" v="2342"/>
        <pc:sldMkLst>
          <pc:docMk/>
          <pc:sldMk cId="1823806733" sldId="398"/>
        </pc:sldMkLst>
      </pc:sldChg>
      <pc:sldChg chg="del">
        <pc:chgData name="Carly Pettiona" userId="S::carly.pettiona@healingfoundation.org.au::8cfcf547-e567-4a67-ae5f-7d6e6196302b" providerId="AD" clId="Web-{BF973C56-354F-3691-9219-61CA5F28F356}" dt="2023-07-25T00:16:34.261" v="2335"/>
        <pc:sldMkLst>
          <pc:docMk/>
          <pc:sldMk cId="3257490337" sldId="401"/>
        </pc:sldMkLst>
      </pc:sldChg>
      <pc:sldChg chg="del">
        <pc:chgData name="Carly Pettiona" userId="S::carly.pettiona@healingfoundation.org.au::8cfcf547-e567-4a67-ae5f-7d6e6196302b" providerId="AD" clId="Web-{BF973C56-354F-3691-9219-61CA5F28F356}" dt="2023-07-25T00:16:34.261" v="2333"/>
        <pc:sldMkLst>
          <pc:docMk/>
          <pc:sldMk cId="47864436" sldId="402"/>
        </pc:sldMkLst>
      </pc:sldChg>
      <pc:sldChg chg="del">
        <pc:chgData name="Carly Pettiona" userId="S::carly.pettiona@healingfoundation.org.au::8cfcf547-e567-4a67-ae5f-7d6e6196302b" providerId="AD" clId="Web-{BF973C56-354F-3691-9219-61CA5F28F356}" dt="2023-07-25T00:16:34.261" v="2332"/>
        <pc:sldMkLst>
          <pc:docMk/>
          <pc:sldMk cId="1922779739" sldId="403"/>
        </pc:sldMkLst>
      </pc:sldChg>
      <pc:sldChg chg="del">
        <pc:chgData name="Carly Pettiona" userId="S::carly.pettiona@healingfoundation.org.au::8cfcf547-e567-4a67-ae5f-7d6e6196302b" providerId="AD" clId="Web-{BF973C56-354F-3691-9219-61CA5F28F356}" dt="2023-07-25T00:16:34.261" v="2329"/>
        <pc:sldMkLst>
          <pc:docMk/>
          <pc:sldMk cId="2439812275" sldId="404"/>
        </pc:sldMkLst>
      </pc:sldChg>
      <pc:sldChg chg="del">
        <pc:chgData name="Carly Pettiona" userId="S::carly.pettiona@healingfoundation.org.au::8cfcf547-e567-4a67-ae5f-7d6e6196302b" providerId="AD" clId="Web-{BF973C56-354F-3691-9219-61CA5F28F356}" dt="2023-07-25T00:16:34.261" v="2328"/>
        <pc:sldMkLst>
          <pc:docMk/>
          <pc:sldMk cId="1280448885" sldId="405"/>
        </pc:sldMkLst>
      </pc:sldChg>
      <pc:sldChg chg="del">
        <pc:chgData name="Carly Pettiona" userId="S::carly.pettiona@healingfoundation.org.au::8cfcf547-e567-4a67-ae5f-7d6e6196302b" providerId="AD" clId="Web-{BF973C56-354F-3691-9219-61CA5F28F356}" dt="2023-07-25T00:16:34.245" v="2325"/>
        <pc:sldMkLst>
          <pc:docMk/>
          <pc:sldMk cId="168037918" sldId="406"/>
        </pc:sldMkLst>
      </pc:sldChg>
      <pc:sldChg chg="del">
        <pc:chgData name="Carly Pettiona" userId="S::carly.pettiona@healingfoundation.org.au::8cfcf547-e567-4a67-ae5f-7d6e6196302b" providerId="AD" clId="Web-{BF973C56-354F-3691-9219-61CA5F28F356}" dt="2023-07-25T00:16:34.245" v="2323"/>
        <pc:sldMkLst>
          <pc:docMk/>
          <pc:sldMk cId="3715312189" sldId="407"/>
        </pc:sldMkLst>
      </pc:sldChg>
      <pc:sldChg chg="del">
        <pc:chgData name="Carly Pettiona" userId="S::carly.pettiona@healingfoundation.org.au::8cfcf547-e567-4a67-ae5f-7d6e6196302b" providerId="AD" clId="Web-{BF973C56-354F-3691-9219-61CA5F28F356}" dt="2023-07-25T00:16:34.245" v="2320"/>
        <pc:sldMkLst>
          <pc:docMk/>
          <pc:sldMk cId="2545369740" sldId="408"/>
        </pc:sldMkLst>
      </pc:sldChg>
      <pc:sldChg chg="del">
        <pc:chgData name="Carly Pettiona" userId="S::carly.pettiona@healingfoundation.org.au::8cfcf547-e567-4a67-ae5f-7d6e6196302b" providerId="AD" clId="Web-{BF973C56-354F-3691-9219-61CA5F28F356}" dt="2023-07-25T00:16:34.245" v="2321"/>
        <pc:sldMkLst>
          <pc:docMk/>
          <pc:sldMk cId="1572899187" sldId="409"/>
        </pc:sldMkLst>
      </pc:sldChg>
      <pc:sldChg chg="del">
        <pc:chgData name="Carly Pettiona" userId="S::carly.pettiona@healingfoundation.org.au::8cfcf547-e567-4a67-ae5f-7d6e6196302b" providerId="AD" clId="Web-{BF973C56-354F-3691-9219-61CA5F28F356}" dt="2023-07-25T00:16:34.276" v="2338"/>
        <pc:sldMkLst>
          <pc:docMk/>
          <pc:sldMk cId="3741338982" sldId="410"/>
        </pc:sldMkLst>
      </pc:sldChg>
      <pc:sldChg chg="del">
        <pc:chgData name="Carly Pettiona" userId="S::carly.pettiona@healingfoundation.org.au::8cfcf547-e567-4a67-ae5f-7d6e6196302b" providerId="AD" clId="Web-{BF973C56-354F-3691-9219-61CA5F28F356}" dt="2023-07-25T00:16:34.261" v="2336"/>
        <pc:sldMkLst>
          <pc:docMk/>
          <pc:sldMk cId="595883198" sldId="411"/>
        </pc:sldMkLst>
      </pc:sldChg>
      <pc:sldChg chg="del">
        <pc:chgData name="Carly Pettiona" userId="S::carly.pettiona@healingfoundation.org.au::8cfcf547-e567-4a67-ae5f-7d6e6196302b" providerId="AD" clId="Web-{BF973C56-354F-3691-9219-61CA5F28F356}" dt="2023-07-25T00:16:34.276" v="2337"/>
        <pc:sldMkLst>
          <pc:docMk/>
          <pc:sldMk cId="3116305799" sldId="412"/>
        </pc:sldMkLst>
      </pc:sldChg>
      <pc:sldChg chg="del">
        <pc:chgData name="Carly Pettiona" userId="S::carly.pettiona@healingfoundation.org.au::8cfcf547-e567-4a67-ae5f-7d6e6196302b" providerId="AD" clId="Web-{BF973C56-354F-3691-9219-61CA5F28F356}" dt="2023-07-25T00:16:34.245" v="2326"/>
        <pc:sldMkLst>
          <pc:docMk/>
          <pc:sldMk cId="88502523" sldId="413"/>
        </pc:sldMkLst>
      </pc:sldChg>
      <pc:sldChg chg="del">
        <pc:chgData name="Carly Pettiona" userId="S::carly.pettiona@healingfoundation.org.au::8cfcf547-e567-4a67-ae5f-7d6e6196302b" providerId="AD" clId="Web-{BF973C56-354F-3691-9219-61CA5F28F356}" dt="2023-07-25T00:16:34.245" v="2324"/>
        <pc:sldMkLst>
          <pc:docMk/>
          <pc:sldMk cId="2376458167" sldId="414"/>
        </pc:sldMkLst>
      </pc:sldChg>
      <pc:sldChg chg="del">
        <pc:chgData name="Carly Pettiona" userId="S::carly.pettiona@healingfoundation.org.au::8cfcf547-e567-4a67-ae5f-7d6e6196302b" providerId="AD" clId="Web-{BF973C56-354F-3691-9219-61CA5F28F356}" dt="2023-07-25T00:16:34.245" v="2322"/>
        <pc:sldMkLst>
          <pc:docMk/>
          <pc:sldMk cId="140796258" sldId="415"/>
        </pc:sldMkLst>
      </pc:sldChg>
      <pc:sldChg chg="del">
        <pc:chgData name="Carly Pettiona" userId="S::carly.pettiona@healingfoundation.org.au::8cfcf547-e567-4a67-ae5f-7d6e6196302b" providerId="AD" clId="Web-{BF973C56-354F-3691-9219-61CA5F28F356}" dt="2023-07-25T00:16:34.245" v="2319"/>
        <pc:sldMkLst>
          <pc:docMk/>
          <pc:sldMk cId="1798111264" sldId="416"/>
        </pc:sldMkLst>
      </pc:sldChg>
      <pc:sldChg chg="addSp delSp modSp add replId modNotes">
        <pc:chgData name="Carly Pettiona" userId="S::carly.pettiona@healingfoundation.org.au::8cfcf547-e567-4a67-ae5f-7d6e6196302b" providerId="AD" clId="Web-{BF973C56-354F-3691-9219-61CA5F28F356}" dt="2023-07-25T00:25:20.522" v="2898"/>
        <pc:sldMkLst>
          <pc:docMk/>
          <pc:sldMk cId="1541366499" sldId="417"/>
        </pc:sldMkLst>
        <pc:spChg chg="mod">
          <ac:chgData name="Carly Pettiona" userId="S::carly.pettiona@healingfoundation.org.au::8cfcf547-e567-4a67-ae5f-7d6e6196302b" providerId="AD" clId="Web-{BF973C56-354F-3691-9219-61CA5F28F356}" dt="2023-07-25T00:14:47.711" v="2292" actId="20577"/>
          <ac:spMkLst>
            <pc:docMk/>
            <pc:sldMk cId="1541366499" sldId="417"/>
            <ac:spMk id="6" creationId="{0525F5B9-8593-EEAA-F5E4-2CE07BF18483}"/>
          </ac:spMkLst>
        </pc:spChg>
        <pc:spChg chg="mod">
          <ac:chgData name="Carly Pettiona" userId="S::carly.pettiona@healingfoundation.org.au::8cfcf547-e567-4a67-ae5f-7d6e6196302b" providerId="AD" clId="Web-{BF973C56-354F-3691-9219-61CA5F28F356}" dt="2023-07-25T00:14:39.352" v="2289" actId="20577"/>
          <ac:spMkLst>
            <pc:docMk/>
            <pc:sldMk cId="1541366499" sldId="417"/>
            <ac:spMk id="7" creationId="{F884C1FE-055D-316A-AE98-6DB52B1148F3}"/>
          </ac:spMkLst>
        </pc:spChg>
        <pc:picChg chg="add del mod">
          <ac:chgData name="Carly Pettiona" userId="S::carly.pettiona@healingfoundation.org.au::8cfcf547-e567-4a67-ae5f-7d6e6196302b" providerId="AD" clId="Web-{BF973C56-354F-3691-9219-61CA5F28F356}" dt="2023-07-24T23:02:29.819" v="2193"/>
          <ac:picMkLst>
            <pc:docMk/>
            <pc:sldMk cId="1541366499" sldId="417"/>
            <ac:picMk id="2" creationId="{260D24DE-7C3F-16B4-6056-34883FD38894}"/>
          </ac:picMkLst>
        </pc:picChg>
        <pc:picChg chg="add mod">
          <ac:chgData name="Carly Pettiona" userId="S::carly.pettiona@healingfoundation.org.au::8cfcf547-e567-4a67-ae5f-7d6e6196302b" providerId="AD" clId="Web-{BF973C56-354F-3691-9219-61CA5F28F356}" dt="2023-07-24T23:02:35.819" v="2197" actId="1076"/>
          <ac:picMkLst>
            <pc:docMk/>
            <pc:sldMk cId="1541366499" sldId="417"/>
            <ac:picMk id="3" creationId="{492FFEB2-BD2F-56C9-4C26-455054E07372}"/>
          </ac:picMkLst>
        </pc:picChg>
      </pc:sldChg>
      <pc:sldChg chg="modSp add replId">
        <pc:chgData name="Carly Pettiona" userId="S::carly.pettiona@healingfoundation.org.au::8cfcf547-e567-4a67-ae5f-7d6e6196302b" providerId="AD" clId="Web-{BF973C56-354F-3691-9219-61CA5F28F356}" dt="2023-07-24T22:19:21.008" v="1686" actId="1076"/>
        <pc:sldMkLst>
          <pc:docMk/>
          <pc:sldMk cId="1497443700" sldId="418"/>
        </pc:sldMkLst>
        <pc:spChg chg="mod">
          <ac:chgData name="Carly Pettiona" userId="S::carly.pettiona@healingfoundation.org.au::8cfcf547-e567-4a67-ae5f-7d6e6196302b" providerId="AD" clId="Web-{BF973C56-354F-3691-9219-61CA5F28F356}" dt="2023-07-24T22:19:21.008" v="1686" actId="1076"/>
          <ac:spMkLst>
            <pc:docMk/>
            <pc:sldMk cId="1497443700" sldId="418"/>
            <ac:spMk id="6" creationId="{0525F5B9-8593-EEAA-F5E4-2CE07BF18483}"/>
          </ac:spMkLst>
        </pc:spChg>
      </pc:sldChg>
      <pc:sldChg chg="addSp delSp modSp new modNotes">
        <pc:chgData name="Carly Pettiona" userId="S::carly.pettiona@healingfoundation.org.au::8cfcf547-e567-4a67-ae5f-7d6e6196302b" providerId="AD" clId="Web-{BF973C56-354F-3691-9219-61CA5F28F356}" dt="2023-07-25T00:27:13.290" v="3072"/>
        <pc:sldMkLst>
          <pc:docMk/>
          <pc:sldMk cId="1359616049" sldId="419"/>
        </pc:sldMkLst>
        <pc:spChg chg="add del">
          <ac:chgData name="Carly Pettiona" userId="S::carly.pettiona@healingfoundation.org.au::8cfcf547-e567-4a67-ae5f-7d6e6196302b" providerId="AD" clId="Web-{BF973C56-354F-3691-9219-61CA5F28F356}" dt="2023-07-24T22:22:01.216" v="1697"/>
          <ac:spMkLst>
            <pc:docMk/>
            <pc:sldMk cId="1359616049" sldId="419"/>
            <ac:spMk id="3" creationId="{2FAC490F-5066-8000-0A42-E500C05E01B4}"/>
          </ac:spMkLst>
        </pc:spChg>
        <pc:spChg chg="add mod">
          <ac:chgData name="Carly Pettiona" userId="S::carly.pettiona@healingfoundation.org.au::8cfcf547-e567-4a67-ae5f-7d6e6196302b" providerId="AD" clId="Web-{BF973C56-354F-3691-9219-61CA5F28F356}" dt="2023-07-25T00:26:31.211" v="3008" actId="20577"/>
          <ac:spMkLst>
            <pc:docMk/>
            <pc:sldMk cId="1359616049" sldId="419"/>
            <ac:spMk id="7" creationId="{1CC5BEA2-F6D3-2DBA-0EB6-EB0E511FE869}"/>
          </ac:spMkLst>
        </pc:spChg>
        <pc:picChg chg="add ord">
          <ac:chgData name="Carly Pettiona" userId="S::carly.pettiona@healingfoundation.org.au::8cfcf547-e567-4a67-ae5f-7d6e6196302b" providerId="AD" clId="Web-{BF973C56-354F-3691-9219-61CA5F28F356}" dt="2023-07-24T22:22:07.810" v="1698"/>
          <ac:picMkLst>
            <pc:docMk/>
            <pc:sldMk cId="1359616049" sldId="419"/>
            <ac:picMk id="5" creationId="{97D346BD-E446-F994-82EA-4F5451E46608}"/>
          </ac:picMkLst>
        </pc:picChg>
        <pc:picChg chg="add">
          <ac:chgData name="Carly Pettiona" userId="S::carly.pettiona@healingfoundation.org.au::8cfcf547-e567-4a67-ae5f-7d6e6196302b" providerId="AD" clId="Web-{BF973C56-354F-3691-9219-61CA5F28F356}" dt="2023-07-24T22:20:44.698" v="1690"/>
          <ac:picMkLst>
            <pc:docMk/>
            <pc:sldMk cId="1359616049" sldId="419"/>
            <ac:picMk id="9" creationId="{9852C79F-DEC7-2062-6ACC-A2FA19CEE09F}"/>
          </ac:picMkLst>
        </pc:picChg>
        <pc:picChg chg="add del mod ord">
          <ac:chgData name="Carly Pettiona" userId="S::carly.pettiona@healingfoundation.org.au::8cfcf547-e567-4a67-ae5f-7d6e6196302b" providerId="AD" clId="Web-{BF973C56-354F-3691-9219-61CA5F28F356}" dt="2023-07-24T22:21:57.059" v="1696"/>
          <ac:picMkLst>
            <pc:docMk/>
            <pc:sldMk cId="1359616049" sldId="419"/>
            <ac:picMk id="10" creationId="{46158604-3535-CBA2-99BB-E474E16237E0}"/>
          </ac:picMkLst>
        </pc:picChg>
        <pc:picChg chg="add del mod">
          <ac:chgData name="Carly Pettiona" userId="S::carly.pettiona@healingfoundation.org.au::8cfcf547-e567-4a67-ae5f-7d6e6196302b" providerId="AD" clId="Web-{BF973C56-354F-3691-9219-61CA5F28F356}" dt="2023-07-24T22:21:55.684" v="1695"/>
          <ac:picMkLst>
            <pc:docMk/>
            <pc:sldMk cId="1359616049" sldId="419"/>
            <ac:picMk id="11" creationId="{3BA333D8-5444-C1D8-A9A7-FF1CD8E4B6CD}"/>
          </ac:picMkLst>
        </pc:picChg>
        <pc:picChg chg="add mod ord">
          <ac:chgData name="Carly Pettiona" userId="S::carly.pettiona@healingfoundation.org.au::8cfcf547-e567-4a67-ae5f-7d6e6196302b" providerId="AD" clId="Web-{BF973C56-354F-3691-9219-61CA5F28F356}" dt="2023-07-24T22:22:01.216" v="1697"/>
          <ac:picMkLst>
            <pc:docMk/>
            <pc:sldMk cId="1359616049" sldId="419"/>
            <ac:picMk id="12" creationId="{0217CA9B-7F80-BAB8-C342-619D8348632C}"/>
          </ac:picMkLst>
        </pc:picChg>
      </pc:sldChg>
      <pc:sldChg chg="addSp delSp modSp add replId modNotes">
        <pc:chgData name="Carly Pettiona" userId="S::carly.pettiona@healingfoundation.org.au::8cfcf547-e567-4a67-ae5f-7d6e6196302b" providerId="AD" clId="Web-{BF973C56-354F-3691-9219-61CA5F28F356}" dt="2023-07-25T00:15:38.353" v="2300" actId="1076"/>
        <pc:sldMkLst>
          <pc:docMk/>
          <pc:sldMk cId="3741425408" sldId="420"/>
        </pc:sldMkLst>
        <pc:spChg chg="mod">
          <ac:chgData name="Carly Pettiona" userId="S::carly.pettiona@healingfoundation.org.au::8cfcf547-e567-4a67-ae5f-7d6e6196302b" providerId="AD" clId="Web-{BF973C56-354F-3691-9219-61CA5F28F356}" dt="2023-07-24T22:23:01.639" v="1707" actId="20577"/>
          <ac:spMkLst>
            <pc:docMk/>
            <pc:sldMk cId="3741425408" sldId="420"/>
            <ac:spMk id="5" creationId="{166C9648-FC28-7275-F297-FB016F2CBF1A}"/>
          </ac:spMkLst>
        </pc:spChg>
        <pc:picChg chg="add del mod">
          <ac:chgData name="Carly Pettiona" userId="S::carly.pettiona@healingfoundation.org.au::8cfcf547-e567-4a67-ae5f-7d6e6196302b" providerId="AD" clId="Web-{BF973C56-354F-3691-9219-61CA5F28F356}" dt="2023-07-24T23:18:59.043" v="2229"/>
          <ac:picMkLst>
            <pc:docMk/>
            <pc:sldMk cId="3741425408" sldId="420"/>
            <ac:picMk id="2" creationId="{282C0BF4-43DF-250C-2E7E-AA08777316E7}"/>
          </ac:picMkLst>
        </pc:picChg>
        <pc:picChg chg="add mod">
          <ac:chgData name="Carly Pettiona" userId="S::carly.pettiona@healingfoundation.org.au::8cfcf547-e567-4a67-ae5f-7d6e6196302b" providerId="AD" clId="Web-{BF973C56-354F-3691-9219-61CA5F28F356}" dt="2023-07-25T00:15:38.353" v="2300" actId="1076"/>
          <ac:picMkLst>
            <pc:docMk/>
            <pc:sldMk cId="3741425408" sldId="420"/>
            <ac:picMk id="3" creationId="{9DC4A3C1-18FF-3CDE-2C53-37AED910E198}"/>
          </ac:picMkLst>
        </pc:picChg>
      </pc:sldChg>
      <pc:sldChg chg="addSp modSp add replId">
        <pc:chgData name="Carly Pettiona" userId="S::carly.pettiona@healingfoundation.org.au::8cfcf547-e567-4a67-ae5f-7d6e6196302b" providerId="AD" clId="Web-{BF973C56-354F-3691-9219-61CA5F28F356}" dt="2023-07-25T00:27:31.775" v="3073" actId="20577"/>
        <pc:sldMkLst>
          <pc:docMk/>
          <pc:sldMk cId="401943908" sldId="421"/>
        </pc:sldMkLst>
        <pc:spChg chg="add mod">
          <ac:chgData name="Carly Pettiona" userId="S::carly.pettiona@healingfoundation.org.au::8cfcf547-e567-4a67-ae5f-7d6e6196302b" providerId="AD" clId="Web-{BF973C56-354F-3691-9219-61CA5F28F356}" dt="2023-07-25T00:27:31.775" v="3073" actId="20577"/>
          <ac:spMkLst>
            <pc:docMk/>
            <pc:sldMk cId="401943908" sldId="421"/>
            <ac:spMk id="3" creationId="{8C6A52FA-A2C9-B45B-C2FE-BBE185638D75}"/>
          </ac:spMkLst>
        </pc:spChg>
        <pc:picChg chg="add mod">
          <ac:chgData name="Carly Pettiona" userId="S::carly.pettiona@healingfoundation.org.au::8cfcf547-e567-4a67-ae5f-7d6e6196302b" providerId="AD" clId="Web-{BF973C56-354F-3691-9219-61CA5F28F356}" dt="2023-07-24T23:21:35.109" v="2232" actId="14100"/>
          <ac:picMkLst>
            <pc:docMk/>
            <pc:sldMk cId="401943908" sldId="421"/>
            <ac:picMk id="2" creationId="{F9996AFB-0E53-4E23-2282-D861780BE626}"/>
          </ac:picMkLst>
        </pc:picChg>
      </pc:sldChg>
      <pc:sldChg chg="addSp modSp add replId modNotes">
        <pc:chgData name="Carly Pettiona" userId="S::carly.pettiona@healingfoundation.org.au::8cfcf547-e567-4a67-ae5f-7d6e6196302b" providerId="AD" clId="Web-{BF973C56-354F-3691-9219-61CA5F28F356}" dt="2023-07-25T00:28:31.901" v="3167"/>
        <pc:sldMkLst>
          <pc:docMk/>
          <pc:sldMk cId="987595282" sldId="422"/>
        </pc:sldMkLst>
        <pc:spChg chg="mod">
          <ac:chgData name="Carly Pettiona" userId="S::carly.pettiona@healingfoundation.org.au::8cfcf547-e567-4a67-ae5f-7d6e6196302b" providerId="AD" clId="Web-{BF973C56-354F-3691-9219-61CA5F28F356}" dt="2023-07-25T00:15:57.901" v="2307" actId="20577"/>
          <ac:spMkLst>
            <pc:docMk/>
            <pc:sldMk cId="987595282" sldId="422"/>
            <ac:spMk id="5" creationId="{166C9648-FC28-7275-F297-FB016F2CBF1A}"/>
          </ac:spMkLst>
        </pc:spChg>
        <pc:picChg chg="add mod">
          <ac:chgData name="Carly Pettiona" userId="S::carly.pettiona@healingfoundation.org.au::8cfcf547-e567-4a67-ae5f-7d6e6196302b" providerId="AD" clId="Web-{BF973C56-354F-3691-9219-61CA5F28F356}" dt="2023-07-24T22:27:05.021" v="1788" actId="1076"/>
          <ac:picMkLst>
            <pc:docMk/>
            <pc:sldMk cId="987595282" sldId="422"/>
            <ac:picMk id="2" creationId="{6227DCF4-14F9-AF77-4C83-CADD7BD0F323}"/>
          </ac:picMkLst>
        </pc:picChg>
      </pc:sldChg>
      <pc:sldChg chg="addSp delSp modSp add replId addAnim modAnim modNotes">
        <pc:chgData name="Carly Pettiona" userId="S::carly.pettiona@healingfoundation.org.au::8cfcf547-e567-4a67-ae5f-7d6e6196302b" providerId="AD" clId="Web-{BF973C56-354F-3691-9219-61CA5F28F356}" dt="2023-07-25T00:28:40.527" v="3177"/>
        <pc:sldMkLst>
          <pc:docMk/>
          <pc:sldMk cId="2114137976" sldId="423"/>
        </pc:sldMkLst>
        <pc:spChg chg="add mod">
          <ac:chgData name="Carly Pettiona" userId="S::carly.pettiona@healingfoundation.org.au::8cfcf547-e567-4a67-ae5f-7d6e6196302b" providerId="AD" clId="Web-{BF973C56-354F-3691-9219-61CA5F28F356}" dt="2023-07-25T00:05:56.747" v="2266" actId="20577"/>
          <ac:spMkLst>
            <pc:docMk/>
            <pc:sldMk cId="2114137976" sldId="423"/>
            <ac:spMk id="4" creationId="{2CC09717-EB56-7C10-F485-AE70A41ADA7D}"/>
          </ac:spMkLst>
        </pc:spChg>
        <pc:spChg chg="mod">
          <ac:chgData name="Carly Pettiona" userId="S::carly.pettiona@healingfoundation.org.au::8cfcf547-e567-4a67-ae5f-7d6e6196302b" providerId="AD" clId="Web-{BF973C56-354F-3691-9219-61CA5F28F356}" dt="2023-07-25T00:15:48.853" v="2304" actId="20577"/>
          <ac:spMkLst>
            <pc:docMk/>
            <pc:sldMk cId="2114137976" sldId="423"/>
            <ac:spMk id="5" creationId="{166C9648-FC28-7275-F297-FB016F2CBF1A}"/>
          </ac:spMkLst>
        </pc:spChg>
        <pc:picChg chg="del">
          <ac:chgData name="Carly Pettiona" userId="S::carly.pettiona@healingfoundation.org.au::8cfcf547-e567-4a67-ae5f-7d6e6196302b" providerId="AD" clId="Web-{BF973C56-354F-3691-9219-61CA5F28F356}" dt="2023-07-24T22:27:40.709" v="1790"/>
          <ac:picMkLst>
            <pc:docMk/>
            <pc:sldMk cId="2114137976" sldId="423"/>
            <ac:picMk id="2" creationId="{6227DCF4-14F9-AF77-4C83-CADD7BD0F323}"/>
          </ac:picMkLst>
        </pc:picChg>
        <pc:picChg chg="mod">
          <ac:chgData name="Carly Pettiona" userId="S::carly.pettiona@healingfoundation.org.au::8cfcf547-e567-4a67-ae5f-7d6e6196302b" providerId="AD" clId="Web-{BF973C56-354F-3691-9219-61CA5F28F356}" dt="2023-07-24T23:02:46.835" v="2200" actId="1076"/>
          <ac:picMkLst>
            <pc:docMk/>
            <pc:sldMk cId="2114137976" sldId="423"/>
            <ac:picMk id="20" creationId="{E91ACB26-13AE-B6F0-DE4D-E89FD78D20F4}"/>
          </ac:picMkLst>
        </pc:picChg>
      </pc:sldChg>
      <pc:sldChg chg="addSp delSp modSp add replId addAnim delAnim modNotes">
        <pc:chgData name="Carly Pettiona" userId="S::carly.pettiona@healingfoundation.org.au::8cfcf547-e567-4a67-ae5f-7d6e6196302b" providerId="AD" clId="Web-{BF973C56-354F-3691-9219-61CA5F28F356}" dt="2023-07-25T00:16:22.307" v="2318" actId="20577"/>
        <pc:sldMkLst>
          <pc:docMk/>
          <pc:sldMk cId="357813919" sldId="424"/>
        </pc:sldMkLst>
        <pc:spChg chg="add del mod">
          <ac:chgData name="Carly Pettiona" userId="S::carly.pettiona@healingfoundation.org.au::8cfcf547-e567-4a67-ae5f-7d6e6196302b" providerId="AD" clId="Web-{BF973C56-354F-3691-9219-61CA5F28F356}" dt="2023-07-25T00:05:49.794" v="2264" actId="20577"/>
          <ac:spMkLst>
            <pc:docMk/>
            <pc:sldMk cId="357813919" sldId="424"/>
            <ac:spMk id="4" creationId="{2CC09717-EB56-7C10-F485-AE70A41ADA7D}"/>
          </ac:spMkLst>
        </pc:spChg>
        <pc:spChg chg="add del mod">
          <ac:chgData name="Carly Pettiona" userId="S::carly.pettiona@healingfoundation.org.au::8cfcf547-e567-4a67-ae5f-7d6e6196302b" providerId="AD" clId="Web-{BF973C56-354F-3691-9219-61CA5F28F356}" dt="2023-07-25T00:16:22.307" v="2318" actId="20577"/>
          <ac:spMkLst>
            <pc:docMk/>
            <pc:sldMk cId="357813919" sldId="424"/>
            <ac:spMk id="5" creationId="{166C9648-FC28-7275-F297-FB016F2CBF1A}"/>
          </ac:spMkLst>
        </pc:spChg>
        <pc:picChg chg="add">
          <ac:chgData name="Carly Pettiona" userId="S::carly.pettiona@healingfoundation.org.au::8cfcf547-e567-4a67-ae5f-7d6e6196302b" providerId="AD" clId="Web-{BF973C56-354F-3691-9219-61CA5F28F356}" dt="2023-07-24T23:21:48.391" v="2233"/>
          <ac:picMkLst>
            <pc:docMk/>
            <pc:sldMk cId="357813919" sldId="424"/>
            <ac:picMk id="3" creationId="{52DFA883-E15B-BA00-4ECF-353A7735C720}"/>
          </ac:picMkLst>
        </pc:picChg>
      </pc:sldChg>
      <pc:sldChg chg="addSp modSp add replId modNotes">
        <pc:chgData name="Carly Pettiona" userId="S::carly.pettiona@healingfoundation.org.au::8cfcf547-e567-4a67-ae5f-7d6e6196302b" providerId="AD" clId="Web-{BF973C56-354F-3691-9219-61CA5F28F356}" dt="2023-07-25T00:16:14.198" v="2316" actId="20577"/>
        <pc:sldMkLst>
          <pc:docMk/>
          <pc:sldMk cId="2705930445" sldId="425"/>
        </pc:sldMkLst>
        <pc:spChg chg="mod">
          <ac:chgData name="Carly Pettiona" userId="S::carly.pettiona@healingfoundation.org.au::8cfcf547-e567-4a67-ae5f-7d6e6196302b" providerId="AD" clId="Web-{BF973C56-354F-3691-9219-61CA5F28F356}" dt="2023-07-25T00:16:10.041" v="2310" actId="20577"/>
          <ac:spMkLst>
            <pc:docMk/>
            <pc:sldMk cId="2705930445" sldId="425"/>
            <ac:spMk id="4" creationId="{2CC09717-EB56-7C10-F485-AE70A41ADA7D}"/>
          </ac:spMkLst>
        </pc:spChg>
        <pc:spChg chg="mod">
          <ac:chgData name="Carly Pettiona" userId="S::carly.pettiona@healingfoundation.org.au::8cfcf547-e567-4a67-ae5f-7d6e6196302b" providerId="AD" clId="Web-{BF973C56-354F-3691-9219-61CA5F28F356}" dt="2023-07-25T00:16:14.198" v="2316" actId="20577"/>
          <ac:spMkLst>
            <pc:docMk/>
            <pc:sldMk cId="2705930445" sldId="425"/>
            <ac:spMk id="5" creationId="{166C9648-FC28-7275-F297-FB016F2CBF1A}"/>
          </ac:spMkLst>
        </pc:spChg>
        <pc:picChg chg="add mod">
          <ac:chgData name="Carly Pettiona" userId="S::carly.pettiona@healingfoundation.org.au::8cfcf547-e567-4a67-ae5f-7d6e6196302b" providerId="AD" clId="Web-{BF973C56-354F-3691-9219-61CA5F28F356}" dt="2023-07-24T23:06:05.886" v="2207" actId="1076"/>
          <ac:picMkLst>
            <pc:docMk/>
            <pc:sldMk cId="2705930445" sldId="425"/>
            <ac:picMk id="3" creationId="{2363A79D-F5BC-EE8C-0736-AC0A69766202}"/>
          </ac:picMkLst>
        </pc:picChg>
      </pc:sldChg>
    </pc:docChg>
  </pc:docChgLst>
  <pc:docChgLst>
    <pc:chgData name="Carly Pettiona" userId="S::carly.pettiona@healingfoundation.org.au::8cfcf547-e567-4a67-ae5f-7d6e6196302b" providerId="AD" clId="Web-{2313BB90-44AD-907E-3E23-73369CDE5E55}"/>
    <pc:docChg chg="modSld">
      <pc:chgData name="Carly Pettiona" userId="S::carly.pettiona@healingfoundation.org.au::8cfcf547-e567-4a67-ae5f-7d6e6196302b" providerId="AD" clId="Web-{2313BB90-44AD-907E-3E23-73369CDE5E55}" dt="2023-09-27T04:50:18.202" v="74"/>
      <pc:docMkLst>
        <pc:docMk/>
      </pc:docMkLst>
      <pc:sldChg chg="modNotes">
        <pc:chgData name="Carly Pettiona" userId="S::carly.pettiona@healingfoundation.org.au::8cfcf547-e567-4a67-ae5f-7d6e6196302b" providerId="AD" clId="Web-{2313BB90-44AD-907E-3E23-73369CDE5E55}" dt="2023-09-27T04:42:40.268" v="5"/>
        <pc:sldMkLst>
          <pc:docMk/>
          <pc:sldMk cId="3474476569" sldId="346"/>
        </pc:sldMkLst>
      </pc:sldChg>
      <pc:sldChg chg="modNotes">
        <pc:chgData name="Carly Pettiona" userId="S::carly.pettiona@healingfoundation.org.au::8cfcf547-e567-4a67-ae5f-7d6e6196302b" providerId="AD" clId="Web-{2313BB90-44AD-907E-3E23-73369CDE5E55}" dt="2023-09-27T04:47:11.291" v="56"/>
        <pc:sldMkLst>
          <pc:docMk/>
          <pc:sldMk cId="1008212083" sldId="392"/>
        </pc:sldMkLst>
      </pc:sldChg>
      <pc:sldChg chg="modNotes">
        <pc:chgData name="Carly Pettiona" userId="S::carly.pettiona@healingfoundation.org.au::8cfcf547-e567-4a67-ae5f-7d6e6196302b" providerId="AD" clId="Web-{2313BB90-44AD-907E-3E23-73369CDE5E55}" dt="2023-09-27T04:44:56.740" v="34"/>
        <pc:sldMkLst>
          <pc:docMk/>
          <pc:sldMk cId="2340121306" sldId="426"/>
        </pc:sldMkLst>
      </pc:sldChg>
      <pc:sldChg chg="modNotes">
        <pc:chgData name="Carly Pettiona" userId="S::carly.pettiona@healingfoundation.org.au::8cfcf547-e567-4a67-ae5f-7d6e6196302b" providerId="AD" clId="Web-{2313BB90-44AD-907E-3E23-73369CDE5E55}" dt="2023-09-27T04:50:13.780" v="73"/>
        <pc:sldMkLst>
          <pc:docMk/>
          <pc:sldMk cId="1434699194" sldId="452"/>
        </pc:sldMkLst>
      </pc:sldChg>
      <pc:sldChg chg="modNotes">
        <pc:chgData name="Carly Pettiona" userId="S::carly.pettiona@healingfoundation.org.au::8cfcf547-e567-4a67-ae5f-7d6e6196302b" providerId="AD" clId="Web-{2313BB90-44AD-907E-3E23-73369CDE5E55}" dt="2023-09-27T04:44:33.771" v="22"/>
        <pc:sldMkLst>
          <pc:docMk/>
          <pc:sldMk cId="2100953020" sldId="463"/>
        </pc:sldMkLst>
      </pc:sldChg>
      <pc:sldChg chg="modNotes">
        <pc:chgData name="Carly Pettiona" userId="S::carly.pettiona@healingfoundation.org.au::8cfcf547-e567-4a67-ae5f-7d6e6196302b" providerId="AD" clId="Web-{2313BB90-44AD-907E-3E23-73369CDE5E55}" dt="2023-09-27T04:43:22.550" v="10"/>
        <pc:sldMkLst>
          <pc:docMk/>
          <pc:sldMk cId="3267194953" sldId="467"/>
        </pc:sldMkLst>
      </pc:sldChg>
      <pc:sldChg chg="modNotes">
        <pc:chgData name="Carly Pettiona" userId="S::carly.pettiona@healingfoundation.org.au::8cfcf547-e567-4a67-ae5f-7d6e6196302b" providerId="AD" clId="Web-{2313BB90-44AD-907E-3E23-73369CDE5E55}" dt="2023-09-27T04:43:26.691" v="15"/>
        <pc:sldMkLst>
          <pc:docMk/>
          <pc:sldMk cId="4098654978" sldId="468"/>
        </pc:sldMkLst>
      </pc:sldChg>
      <pc:sldChg chg="modNotes">
        <pc:chgData name="Carly Pettiona" userId="S::carly.pettiona@healingfoundation.org.au::8cfcf547-e567-4a67-ae5f-7d6e6196302b" providerId="AD" clId="Web-{2313BB90-44AD-907E-3E23-73369CDE5E55}" dt="2023-09-27T04:48:54.731" v="67"/>
        <pc:sldMkLst>
          <pc:docMk/>
          <pc:sldMk cId="127561016" sldId="476"/>
        </pc:sldMkLst>
      </pc:sldChg>
      <pc:sldChg chg="modNotes">
        <pc:chgData name="Carly Pettiona" userId="S::carly.pettiona@healingfoundation.org.au::8cfcf547-e567-4a67-ae5f-7d6e6196302b" providerId="AD" clId="Web-{2313BB90-44AD-907E-3E23-73369CDE5E55}" dt="2023-09-27T04:45:03.147" v="35"/>
        <pc:sldMkLst>
          <pc:docMk/>
          <pc:sldMk cId="827069426" sldId="485"/>
        </pc:sldMkLst>
      </pc:sldChg>
      <pc:sldChg chg="modNotes">
        <pc:chgData name="Carly Pettiona" userId="S::carly.pettiona@healingfoundation.org.au::8cfcf547-e567-4a67-ae5f-7d6e6196302b" providerId="AD" clId="Web-{2313BB90-44AD-907E-3E23-73369CDE5E55}" dt="2023-09-27T04:45:13.866" v="39"/>
        <pc:sldMkLst>
          <pc:docMk/>
          <pc:sldMk cId="2473219371" sldId="486"/>
        </pc:sldMkLst>
      </pc:sldChg>
      <pc:sldChg chg="modNotes">
        <pc:chgData name="Carly Pettiona" userId="S::carly.pettiona@healingfoundation.org.au::8cfcf547-e567-4a67-ae5f-7d6e6196302b" providerId="AD" clId="Web-{2313BB90-44AD-907E-3E23-73369CDE5E55}" dt="2023-09-27T04:46:59.869" v="54"/>
        <pc:sldMkLst>
          <pc:docMk/>
          <pc:sldMk cId="4239843708" sldId="491"/>
        </pc:sldMkLst>
      </pc:sldChg>
      <pc:sldChg chg="modNotes">
        <pc:chgData name="Carly Pettiona" userId="S::carly.pettiona@healingfoundation.org.au::8cfcf547-e567-4a67-ae5f-7d6e6196302b" providerId="AD" clId="Web-{2313BB90-44AD-907E-3E23-73369CDE5E55}" dt="2023-09-27T04:47:16.775" v="57"/>
        <pc:sldMkLst>
          <pc:docMk/>
          <pc:sldMk cId="3346668499" sldId="492"/>
        </pc:sldMkLst>
      </pc:sldChg>
      <pc:sldChg chg="modNotes">
        <pc:chgData name="Carly Pettiona" userId="S::carly.pettiona@healingfoundation.org.au::8cfcf547-e567-4a67-ae5f-7d6e6196302b" providerId="AD" clId="Web-{2313BB90-44AD-907E-3E23-73369CDE5E55}" dt="2023-09-27T04:47:38.245" v="59"/>
        <pc:sldMkLst>
          <pc:docMk/>
          <pc:sldMk cId="1799112389" sldId="494"/>
        </pc:sldMkLst>
      </pc:sldChg>
      <pc:sldChg chg="modNotes">
        <pc:chgData name="Carly Pettiona" userId="S::carly.pettiona@healingfoundation.org.au::8cfcf547-e567-4a67-ae5f-7d6e6196302b" providerId="AD" clId="Web-{2313BB90-44AD-907E-3E23-73369CDE5E55}" dt="2023-09-27T04:47:48.245" v="62"/>
        <pc:sldMkLst>
          <pc:docMk/>
          <pc:sldMk cId="1166979743" sldId="497"/>
        </pc:sldMkLst>
      </pc:sldChg>
      <pc:sldChg chg="modNotes">
        <pc:chgData name="Carly Pettiona" userId="S::carly.pettiona@healingfoundation.org.au::8cfcf547-e567-4a67-ae5f-7d6e6196302b" providerId="AD" clId="Web-{2313BB90-44AD-907E-3E23-73369CDE5E55}" dt="2023-09-27T04:48:37.965" v="65"/>
        <pc:sldMkLst>
          <pc:docMk/>
          <pc:sldMk cId="2051284345" sldId="499"/>
        </pc:sldMkLst>
      </pc:sldChg>
      <pc:sldChg chg="modNotes">
        <pc:chgData name="Carly Pettiona" userId="S::carly.pettiona@healingfoundation.org.au::8cfcf547-e567-4a67-ae5f-7d6e6196302b" providerId="AD" clId="Web-{2313BB90-44AD-907E-3E23-73369CDE5E55}" dt="2023-09-27T04:48:59.997" v="68"/>
        <pc:sldMkLst>
          <pc:docMk/>
          <pc:sldMk cId="1970731583" sldId="500"/>
        </pc:sldMkLst>
      </pc:sldChg>
      <pc:sldChg chg="delAnim">
        <pc:chgData name="Carly Pettiona" userId="S::carly.pettiona@healingfoundation.org.au::8cfcf547-e567-4a67-ae5f-7d6e6196302b" providerId="AD" clId="Web-{2313BB90-44AD-907E-3E23-73369CDE5E55}" dt="2023-09-27T04:38:33.542" v="1"/>
        <pc:sldMkLst>
          <pc:docMk/>
          <pc:sldMk cId="2084466289" sldId="502"/>
        </pc:sldMkLst>
      </pc:sldChg>
      <pc:sldChg chg="modNotes">
        <pc:chgData name="Carly Pettiona" userId="S::carly.pettiona@healingfoundation.org.au::8cfcf547-e567-4a67-ae5f-7d6e6196302b" providerId="AD" clId="Web-{2313BB90-44AD-907E-3E23-73369CDE5E55}" dt="2023-09-27T04:49:59.311" v="71"/>
        <pc:sldMkLst>
          <pc:docMk/>
          <pc:sldMk cId="2493067338" sldId="503"/>
        </pc:sldMkLst>
      </pc:sldChg>
      <pc:sldChg chg="modNotes">
        <pc:chgData name="Carly Pettiona" userId="S::carly.pettiona@healingfoundation.org.au::8cfcf547-e567-4a67-ae5f-7d6e6196302b" providerId="AD" clId="Web-{2313BB90-44AD-907E-3E23-73369CDE5E55}" dt="2023-09-27T04:50:18.202" v="74"/>
        <pc:sldMkLst>
          <pc:docMk/>
          <pc:sldMk cId="2857638367" sldId="505"/>
        </pc:sldMkLst>
      </pc:sldChg>
      <pc:sldChg chg="modAnim">
        <pc:chgData name="Carly Pettiona" userId="S::carly.pettiona@healingfoundation.org.au::8cfcf547-e567-4a67-ae5f-7d6e6196302b" providerId="AD" clId="Web-{2313BB90-44AD-907E-3E23-73369CDE5E55}" dt="2023-09-27T04:43:37.582" v="16"/>
        <pc:sldMkLst>
          <pc:docMk/>
          <pc:sldMk cId="382118772" sldId="508"/>
        </pc:sldMkLst>
      </pc:sldChg>
    </pc:docChg>
  </pc:docChgLst>
  <pc:docChgLst>
    <pc:chgData name="Carly Pettiona" userId="S::carly.pettiona@healingfoundation.org.au::8cfcf547-e567-4a67-ae5f-7d6e6196302b" providerId="AD" clId="Web-{4085BD7E-C661-1DF2-8852-5B14E0A8C40E}"/>
    <pc:docChg chg="addSld delSld modSld">
      <pc:chgData name="Carly Pettiona" userId="S::carly.pettiona@healingfoundation.org.au::8cfcf547-e567-4a67-ae5f-7d6e6196302b" providerId="AD" clId="Web-{4085BD7E-C661-1DF2-8852-5B14E0A8C40E}" dt="2023-07-27T01:15:00.783" v="1173" actId="20577"/>
      <pc:docMkLst>
        <pc:docMk/>
      </pc:docMkLst>
      <pc:sldChg chg="modAnim">
        <pc:chgData name="Carly Pettiona" userId="S::carly.pettiona@healingfoundation.org.au::8cfcf547-e567-4a67-ae5f-7d6e6196302b" providerId="AD" clId="Web-{4085BD7E-C661-1DF2-8852-5B14E0A8C40E}" dt="2023-07-27T01:09:48.586" v="1163"/>
        <pc:sldMkLst>
          <pc:docMk/>
          <pc:sldMk cId="2620568963" sldId="348"/>
        </pc:sldMkLst>
      </pc:sldChg>
      <pc:sldChg chg="delAnim">
        <pc:chgData name="Carly Pettiona" userId="S::carly.pettiona@healingfoundation.org.au::8cfcf547-e567-4a67-ae5f-7d6e6196302b" providerId="AD" clId="Web-{4085BD7E-C661-1DF2-8852-5B14E0A8C40E}" dt="2023-07-27T01:13:39.859" v="1166"/>
        <pc:sldMkLst>
          <pc:docMk/>
          <pc:sldMk cId="1008212083" sldId="392"/>
        </pc:sldMkLst>
      </pc:sldChg>
      <pc:sldChg chg="del">
        <pc:chgData name="Carly Pettiona" userId="S::carly.pettiona@healingfoundation.org.au::8cfcf547-e567-4a67-ae5f-7d6e6196302b" providerId="AD" clId="Web-{4085BD7E-C661-1DF2-8852-5B14E0A8C40E}" dt="2023-07-27T01:09:17.476" v="1162"/>
        <pc:sldMkLst>
          <pc:docMk/>
          <pc:sldMk cId="3981675893" sldId="393"/>
        </pc:sldMkLst>
      </pc:sldChg>
      <pc:sldChg chg="delSp delAnim">
        <pc:chgData name="Carly Pettiona" userId="S::carly.pettiona@healingfoundation.org.au::8cfcf547-e567-4a67-ae5f-7d6e6196302b" providerId="AD" clId="Web-{4085BD7E-C661-1DF2-8852-5B14E0A8C40E}" dt="2023-07-27T01:11:00.839" v="1164"/>
        <pc:sldMkLst>
          <pc:docMk/>
          <pc:sldMk cId="643977357" sldId="433"/>
        </pc:sldMkLst>
        <pc:spChg chg="del">
          <ac:chgData name="Carly Pettiona" userId="S::carly.pettiona@healingfoundation.org.au::8cfcf547-e567-4a67-ae5f-7d6e6196302b" providerId="AD" clId="Web-{4085BD7E-C661-1DF2-8852-5B14E0A8C40E}" dt="2023-07-27T01:11:00.839" v="1164"/>
          <ac:spMkLst>
            <pc:docMk/>
            <pc:sldMk cId="643977357" sldId="433"/>
            <ac:spMk id="3" creationId="{D5077412-EDC6-D259-CA6C-9089B7700087}"/>
          </ac:spMkLst>
        </pc:spChg>
      </pc:sldChg>
      <pc:sldChg chg="delAnim">
        <pc:chgData name="Carly Pettiona" userId="S::carly.pettiona@healingfoundation.org.au::8cfcf547-e567-4a67-ae5f-7d6e6196302b" providerId="AD" clId="Web-{4085BD7E-C661-1DF2-8852-5B14E0A8C40E}" dt="2023-07-27T01:13:33.530" v="1165"/>
        <pc:sldMkLst>
          <pc:docMk/>
          <pc:sldMk cId="82815138" sldId="446"/>
        </pc:sldMkLst>
      </pc:sldChg>
      <pc:sldChg chg="delAnim">
        <pc:chgData name="Carly Pettiona" userId="S::carly.pettiona@healingfoundation.org.au::8cfcf547-e567-4a67-ae5f-7d6e6196302b" providerId="AD" clId="Web-{4085BD7E-C661-1DF2-8852-5B14E0A8C40E}" dt="2023-07-27T01:14:23.047" v="1167"/>
        <pc:sldMkLst>
          <pc:docMk/>
          <pc:sldMk cId="1434699194" sldId="452"/>
        </pc:sldMkLst>
      </pc:sldChg>
      <pc:sldChg chg="addSp modSp add replId modNotes">
        <pc:chgData name="Carly Pettiona" userId="S::carly.pettiona@healingfoundation.org.au::8cfcf547-e567-4a67-ae5f-7d6e6196302b" providerId="AD" clId="Web-{4085BD7E-C661-1DF2-8852-5B14E0A8C40E}" dt="2023-07-27T01:15:00.783" v="1173" actId="20577"/>
        <pc:sldMkLst>
          <pc:docMk/>
          <pc:sldMk cId="3939416105" sldId="458"/>
        </pc:sldMkLst>
        <pc:spChg chg="add">
          <ac:chgData name="Carly Pettiona" userId="S::carly.pettiona@healingfoundation.org.au::8cfcf547-e567-4a67-ae5f-7d6e6196302b" providerId="AD" clId="Web-{4085BD7E-C661-1DF2-8852-5B14E0A8C40E}" dt="2023-07-27T00:40:35.802" v="1"/>
          <ac:spMkLst>
            <pc:docMk/>
            <pc:sldMk cId="3939416105" sldId="458"/>
            <ac:spMk id="3" creationId="{016A7A74-E174-06AF-A25F-BC1A86D93D10}"/>
          </ac:spMkLst>
        </pc:spChg>
        <pc:spChg chg="mod">
          <ac:chgData name="Carly Pettiona" userId="S::carly.pettiona@healingfoundation.org.au::8cfcf547-e567-4a67-ae5f-7d6e6196302b" providerId="AD" clId="Web-{4085BD7E-C661-1DF2-8852-5B14E0A8C40E}" dt="2023-07-27T01:15:00.783" v="1173" actId="20577"/>
          <ac:spMkLst>
            <pc:docMk/>
            <pc:sldMk cId="3939416105" sldId="458"/>
            <ac:spMk id="5" creationId="{166C9648-FC28-7275-F297-FB016F2CBF1A}"/>
          </ac:spMkLst>
        </pc:spChg>
      </pc:sldChg>
      <pc:sldChg chg="addSp delSp modSp add replId addAnim delAnim modAnim modNotes">
        <pc:chgData name="Carly Pettiona" userId="S::carly.pettiona@healingfoundation.org.au::8cfcf547-e567-4a67-ae5f-7d6e6196302b" providerId="AD" clId="Web-{4085BD7E-C661-1DF2-8852-5B14E0A8C40E}" dt="2023-07-27T01:09:08.695" v="1161"/>
        <pc:sldMkLst>
          <pc:docMk/>
          <pc:sldMk cId="1196560059" sldId="459"/>
        </pc:sldMkLst>
        <pc:spChg chg="mod">
          <ac:chgData name="Carly Pettiona" userId="S::carly.pettiona@healingfoundation.org.au::8cfcf547-e567-4a67-ae5f-7d6e6196302b" providerId="AD" clId="Web-{4085BD7E-C661-1DF2-8852-5B14E0A8C40E}" dt="2023-07-27T00:56:13.422" v="705" actId="20577"/>
          <ac:spMkLst>
            <pc:docMk/>
            <pc:sldMk cId="1196560059" sldId="459"/>
            <ac:spMk id="3" creationId="{016A7A74-E174-06AF-A25F-BC1A86D93D10}"/>
          </ac:spMkLst>
        </pc:spChg>
        <pc:spChg chg="add mod">
          <ac:chgData name="Carly Pettiona" userId="S::carly.pettiona@healingfoundation.org.au::8cfcf547-e567-4a67-ae5f-7d6e6196302b" providerId="AD" clId="Web-{4085BD7E-C661-1DF2-8852-5B14E0A8C40E}" dt="2023-07-27T00:58:32.692" v="943" actId="20577"/>
          <ac:spMkLst>
            <pc:docMk/>
            <pc:sldMk cId="1196560059" sldId="459"/>
            <ac:spMk id="4" creationId="{E31AC19D-0854-CB2D-3E96-DD761019602A}"/>
          </ac:spMkLst>
        </pc:spChg>
        <pc:spChg chg="del mod">
          <ac:chgData name="Carly Pettiona" userId="S::carly.pettiona@healingfoundation.org.au::8cfcf547-e567-4a67-ae5f-7d6e6196302b" providerId="AD" clId="Web-{4085BD7E-C661-1DF2-8852-5B14E0A8C40E}" dt="2023-07-27T00:58:03.707" v="935"/>
          <ac:spMkLst>
            <pc:docMk/>
            <pc:sldMk cId="1196560059" sldId="459"/>
            <ac:spMk id="5" creationId="{166C9648-FC28-7275-F297-FB016F2CBF1A}"/>
          </ac:spMkLst>
        </pc:spChg>
        <pc:spChg chg="add del">
          <ac:chgData name="Carly Pettiona" userId="S::carly.pettiona@healingfoundation.org.au::8cfcf547-e567-4a67-ae5f-7d6e6196302b" providerId="AD" clId="Web-{4085BD7E-C661-1DF2-8852-5B14E0A8C40E}" dt="2023-07-27T00:59:03.583" v="945"/>
          <ac:spMkLst>
            <pc:docMk/>
            <pc:sldMk cId="1196560059" sldId="459"/>
            <ac:spMk id="6" creationId="{2646CA2B-D119-15BC-9381-A5D05147CA2B}"/>
          </ac:spMkLst>
        </pc:spChg>
        <pc:picChg chg="add del mod">
          <ac:chgData name="Carly Pettiona" userId="S::carly.pettiona@healingfoundation.org.au::8cfcf547-e567-4a67-ae5f-7d6e6196302b" providerId="AD" clId="Web-{4085BD7E-C661-1DF2-8852-5B14E0A8C40E}" dt="2023-07-27T01:03:25.700" v="948"/>
          <ac:picMkLst>
            <pc:docMk/>
            <pc:sldMk cId="1196560059" sldId="459"/>
            <ac:picMk id="7" creationId="{D3BEA2F7-95B0-3DB0-AABE-6A5A5B9ED6C1}"/>
          </ac:picMkLst>
        </pc:picChg>
        <pc:picChg chg="add mod">
          <ac:chgData name="Carly Pettiona" userId="S::carly.pettiona@healingfoundation.org.au::8cfcf547-e567-4a67-ae5f-7d6e6196302b" providerId="AD" clId="Web-{4085BD7E-C661-1DF2-8852-5B14E0A8C40E}" dt="2023-07-27T01:05:22.048" v="952" actId="1076"/>
          <ac:picMkLst>
            <pc:docMk/>
            <pc:sldMk cId="1196560059" sldId="459"/>
            <ac:picMk id="9" creationId="{3E81DCAE-7053-8ED9-4AC7-1E8C2878B2D0}"/>
          </ac:picMkLst>
        </pc:picChg>
      </pc:sldChg>
    </pc:docChg>
  </pc:docChgLst>
  <pc:docChgLst>
    <pc:chgData name="Carly Pettiona" userId="S::carly.pettiona@healingfoundation.org.au::8cfcf547-e567-4a67-ae5f-7d6e6196302b" providerId="AD" clId="Web-{1A07E027-F70C-F225-B14E-C1007399637B}"/>
    <pc:docChg chg="modSld">
      <pc:chgData name="Carly Pettiona" userId="S::carly.pettiona@healingfoundation.org.au::8cfcf547-e567-4a67-ae5f-7d6e6196302b" providerId="AD" clId="Web-{1A07E027-F70C-F225-B14E-C1007399637B}" dt="2023-09-29T05:06:21.839" v="0"/>
      <pc:docMkLst>
        <pc:docMk/>
      </pc:docMkLst>
      <pc:sldChg chg="modNotes">
        <pc:chgData name="Carly Pettiona" userId="S::carly.pettiona@healingfoundation.org.au::8cfcf547-e567-4a67-ae5f-7d6e6196302b" providerId="AD" clId="Web-{1A07E027-F70C-F225-B14E-C1007399637B}" dt="2023-09-29T05:06:21.839" v="0"/>
        <pc:sldMkLst>
          <pc:docMk/>
          <pc:sldMk cId="2560694536" sldId="342"/>
        </pc:sldMkLst>
      </pc:sldChg>
    </pc:docChg>
  </pc:docChgLst>
  <pc:docChgLst>
    <pc:chgData name="Carly Pettiona" userId="S::carly.pettiona@healingfoundation.org.au::8cfcf547-e567-4a67-ae5f-7d6e6196302b" providerId="AD" clId="Web-{A4B21E01-A599-28AC-B6C6-590821A7AD1B}"/>
    <pc:docChg chg="modSld">
      <pc:chgData name="Carly Pettiona" userId="S::carly.pettiona@healingfoundation.org.au::8cfcf547-e567-4a67-ae5f-7d6e6196302b" providerId="AD" clId="Web-{A4B21E01-A599-28AC-B6C6-590821A7AD1B}" dt="2023-09-08T00:30:43.680" v="380" actId="1076"/>
      <pc:docMkLst>
        <pc:docMk/>
      </pc:docMkLst>
      <pc:sldChg chg="modNotes">
        <pc:chgData name="Carly Pettiona" userId="S::carly.pettiona@healingfoundation.org.au::8cfcf547-e567-4a67-ae5f-7d6e6196302b" providerId="AD" clId="Web-{A4B21E01-A599-28AC-B6C6-590821A7AD1B}" dt="2023-09-07T22:26:38.994" v="28"/>
        <pc:sldMkLst>
          <pc:docMk/>
          <pc:sldMk cId="671484903" sldId="347"/>
        </pc:sldMkLst>
      </pc:sldChg>
      <pc:sldChg chg="modSp modNotes">
        <pc:chgData name="Carly Pettiona" userId="S::carly.pettiona@healingfoundation.org.au::8cfcf547-e567-4a67-ae5f-7d6e6196302b" providerId="AD" clId="Web-{A4B21E01-A599-28AC-B6C6-590821A7AD1B}" dt="2023-09-07T22:27:15.276" v="43" actId="20577"/>
        <pc:sldMkLst>
          <pc:docMk/>
          <pc:sldMk cId="2620568963" sldId="348"/>
        </pc:sldMkLst>
        <pc:spChg chg="mod">
          <ac:chgData name="Carly Pettiona" userId="S::carly.pettiona@healingfoundation.org.au::8cfcf547-e567-4a67-ae5f-7d6e6196302b" providerId="AD" clId="Web-{A4B21E01-A599-28AC-B6C6-590821A7AD1B}" dt="2023-09-07T22:27:15.276" v="43" actId="20577"/>
          <ac:spMkLst>
            <pc:docMk/>
            <pc:sldMk cId="2620568963" sldId="348"/>
            <ac:spMk id="12" creationId="{C6311102-E149-B8C3-C1F9-75C5BF494E27}"/>
          </ac:spMkLst>
        </pc:spChg>
      </pc:sldChg>
      <pc:sldChg chg="modNotes">
        <pc:chgData name="Carly Pettiona" userId="S::carly.pettiona@healingfoundation.org.au::8cfcf547-e567-4a67-ae5f-7d6e6196302b" providerId="AD" clId="Web-{A4B21E01-A599-28AC-B6C6-590821A7AD1B}" dt="2023-09-07T22:28:30.325" v="62"/>
        <pc:sldMkLst>
          <pc:docMk/>
          <pc:sldMk cId="4090891799" sldId="355"/>
        </pc:sldMkLst>
      </pc:sldChg>
      <pc:sldChg chg="modAnim">
        <pc:chgData name="Carly Pettiona" userId="S::carly.pettiona@healingfoundation.org.au::8cfcf547-e567-4a67-ae5f-7d6e6196302b" providerId="AD" clId="Web-{A4B21E01-A599-28AC-B6C6-590821A7AD1B}" dt="2023-09-08T00:21:17.790" v="335"/>
        <pc:sldMkLst>
          <pc:docMk/>
          <pc:sldMk cId="4169424410" sldId="362"/>
        </pc:sldMkLst>
      </pc:sldChg>
      <pc:sldChg chg="addSp delSp modSp addAnim delAnim">
        <pc:chgData name="Carly Pettiona" userId="S::carly.pettiona@healingfoundation.org.au::8cfcf547-e567-4a67-ae5f-7d6e6196302b" providerId="AD" clId="Web-{A4B21E01-A599-28AC-B6C6-590821A7AD1B}" dt="2023-09-07T23:26:05.126" v="268"/>
        <pc:sldMkLst>
          <pc:docMk/>
          <pc:sldMk cId="1541366499" sldId="417"/>
        </pc:sldMkLst>
        <pc:spChg chg="mod topLvl">
          <ac:chgData name="Carly Pettiona" userId="S::carly.pettiona@healingfoundation.org.au::8cfcf547-e567-4a67-ae5f-7d6e6196302b" providerId="AD" clId="Web-{A4B21E01-A599-28AC-B6C6-590821A7AD1B}" dt="2023-09-07T23:25:46.422" v="262" actId="20577"/>
          <ac:spMkLst>
            <pc:docMk/>
            <pc:sldMk cId="1541366499" sldId="417"/>
            <ac:spMk id="2" creationId="{79E27399-617F-D151-3C79-DDBEE6FCD43B}"/>
          </ac:spMkLst>
        </pc:spChg>
        <pc:spChg chg="mod topLvl">
          <ac:chgData name="Carly Pettiona" userId="S::carly.pettiona@healingfoundation.org.au::8cfcf547-e567-4a67-ae5f-7d6e6196302b" providerId="AD" clId="Web-{A4B21E01-A599-28AC-B6C6-590821A7AD1B}" dt="2023-09-07T23:22:50.027" v="228"/>
          <ac:spMkLst>
            <pc:docMk/>
            <pc:sldMk cId="1541366499" sldId="417"/>
            <ac:spMk id="4" creationId="{1EE6339D-9E9A-84D5-DC59-7F19AF9CFFB5}"/>
          </ac:spMkLst>
        </pc:spChg>
        <pc:spChg chg="mod topLvl">
          <ac:chgData name="Carly Pettiona" userId="S::carly.pettiona@healingfoundation.org.au::8cfcf547-e567-4a67-ae5f-7d6e6196302b" providerId="AD" clId="Web-{A4B21E01-A599-28AC-B6C6-590821A7AD1B}" dt="2023-09-07T23:25:49.594" v="263" actId="20577"/>
          <ac:spMkLst>
            <pc:docMk/>
            <pc:sldMk cId="1541366499" sldId="417"/>
            <ac:spMk id="5" creationId="{2991391B-D1AD-FE4B-7F7B-5A2F81A4B8C1}"/>
          </ac:spMkLst>
        </pc:spChg>
        <pc:spChg chg="mod topLvl">
          <ac:chgData name="Carly Pettiona" userId="S::carly.pettiona@healingfoundation.org.au::8cfcf547-e567-4a67-ae5f-7d6e6196302b" providerId="AD" clId="Web-{A4B21E01-A599-28AC-B6C6-590821A7AD1B}" dt="2023-09-07T23:25:24.078" v="258" actId="1076"/>
          <ac:spMkLst>
            <pc:docMk/>
            <pc:sldMk cId="1541366499" sldId="417"/>
            <ac:spMk id="9" creationId="{F54EE4E2-0C12-E5AF-BE1E-E82B8A267AB7}"/>
          </ac:spMkLst>
        </pc:spChg>
        <pc:spChg chg="mod topLvl">
          <ac:chgData name="Carly Pettiona" userId="S::carly.pettiona@healingfoundation.org.au::8cfcf547-e567-4a67-ae5f-7d6e6196302b" providerId="AD" clId="Web-{A4B21E01-A599-28AC-B6C6-590821A7AD1B}" dt="2023-09-07T23:24:05.857" v="252" actId="1076"/>
          <ac:spMkLst>
            <pc:docMk/>
            <pc:sldMk cId="1541366499" sldId="417"/>
            <ac:spMk id="10" creationId="{7F3961E6-27D0-11E4-58C9-D818DBDC58E6}"/>
          </ac:spMkLst>
        </pc:spChg>
        <pc:spChg chg="del mod topLvl">
          <ac:chgData name="Carly Pettiona" userId="S::carly.pettiona@healingfoundation.org.au::8cfcf547-e567-4a67-ae5f-7d6e6196302b" providerId="AD" clId="Web-{A4B21E01-A599-28AC-B6C6-590821A7AD1B}" dt="2023-09-07T22:41:52.204" v="83"/>
          <ac:spMkLst>
            <pc:docMk/>
            <pc:sldMk cId="1541366499" sldId="417"/>
            <ac:spMk id="12" creationId="{3DD8B3C2-3D10-26DE-D6D0-4C2E5A17822A}"/>
          </ac:spMkLst>
        </pc:spChg>
        <pc:spChg chg="del topLvl">
          <ac:chgData name="Carly Pettiona" userId="S::carly.pettiona@healingfoundation.org.au::8cfcf547-e567-4a67-ae5f-7d6e6196302b" providerId="AD" clId="Web-{A4B21E01-A599-28AC-B6C6-590821A7AD1B}" dt="2023-09-07T22:47:03.945" v="97"/>
          <ac:spMkLst>
            <pc:docMk/>
            <pc:sldMk cId="1541366499" sldId="417"/>
            <ac:spMk id="13" creationId="{B7485894-AA00-9841-C3E9-5993C1B465CC}"/>
          </ac:spMkLst>
        </pc:spChg>
        <pc:spChg chg="del topLvl">
          <ac:chgData name="Carly Pettiona" userId="S::carly.pettiona@healingfoundation.org.au::8cfcf547-e567-4a67-ae5f-7d6e6196302b" providerId="AD" clId="Web-{A4B21E01-A599-28AC-B6C6-590821A7AD1B}" dt="2023-09-07T22:42:08.766" v="87"/>
          <ac:spMkLst>
            <pc:docMk/>
            <pc:sldMk cId="1541366499" sldId="417"/>
            <ac:spMk id="14" creationId="{98EE2CBF-AE05-6B05-D99C-3B82C4D1C352}"/>
          </ac:spMkLst>
        </pc:spChg>
        <pc:spChg chg="del topLvl">
          <ac:chgData name="Carly Pettiona" userId="S::carly.pettiona@healingfoundation.org.au::8cfcf547-e567-4a67-ae5f-7d6e6196302b" providerId="AD" clId="Web-{A4B21E01-A599-28AC-B6C6-590821A7AD1B}" dt="2023-09-07T22:47:03.945" v="99"/>
          <ac:spMkLst>
            <pc:docMk/>
            <pc:sldMk cId="1541366499" sldId="417"/>
            <ac:spMk id="15" creationId="{5706191E-62C0-E064-CC9F-7F10974CB22A}"/>
          </ac:spMkLst>
        </pc:spChg>
        <pc:spChg chg="del topLvl">
          <ac:chgData name="Carly Pettiona" userId="S::carly.pettiona@healingfoundation.org.au::8cfcf547-e567-4a67-ae5f-7d6e6196302b" providerId="AD" clId="Web-{A4B21E01-A599-28AC-B6C6-590821A7AD1B}" dt="2023-09-07T22:47:03.945" v="98"/>
          <ac:spMkLst>
            <pc:docMk/>
            <pc:sldMk cId="1541366499" sldId="417"/>
            <ac:spMk id="16" creationId="{663A5CA7-3D6A-D9A0-11B9-76FB055C6BD8}"/>
          </ac:spMkLst>
        </pc:spChg>
        <pc:grpChg chg="del mod">
          <ac:chgData name="Carly Pettiona" userId="S::carly.pettiona@healingfoundation.org.au::8cfcf547-e567-4a67-ae5f-7d6e6196302b" providerId="AD" clId="Web-{A4B21E01-A599-28AC-B6C6-590821A7AD1B}" dt="2023-09-07T22:40:28.139" v="67"/>
          <ac:grpSpMkLst>
            <pc:docMk/>
            <pc:sldMk cId="1541366499" sldId="417"/>
            <ac:grpSpMk id="17" creationId="{B052DDCE-753B-586E-3D67-6FF0348F6E30}"/>
          </ac:grpSpMkLst>
        </pc:grpChg>
        <pc:grpChg chg="del">
          <ac:chgData name="Carly Pettiona" userId="S::carly.pettiona@healingfoundation.org.au::8cfcf547-e567-4a67-ae5f-7d6e6196302b" providerId="AD" clId="Web-{A4B21E01-A599-28AC-B6C6-590821A7AD1B}" dt="2023-09-07T22:46:48.679" v="91"/>
          <ac:grpSpMkLst>
            <pc:docMk/>
            <pc:sldMk cId="1541366499" sldId="417"/>
            <ac:grpSpMk id="18" creationId="{7C783195-B81A-D6F7-39E8-4CBAD38F17F8}"/>
          </ac:grpSpMkLst>
        </pc:grpChg>
        <pc:grpChg chg="del">
          <ac:chgData name="Carly Pettiona" userId="S::carly.pettiona@healingfoundation.org.au::8cfcf547-e567-4a67-ae5f-7d6e6196302b" providerId="AD" clId="Web-{A4B21E01-A599-28AC-B6C6-590821A7AD1B}" dt="2023-09-07T22:46:51.523" v="92"/>
          <ac:grpSpMkLst>
            <pc:docMk/>
            <pc:sldMk cId="1541366499" sldId="417"/>
            <ac:grpSpMk id="19" creationId="{2138BD79-5470-AE65-3BFA-F35CE70B5984}"/>
          </ac:grpSpMkLst>
        </pc:grpChg>
        <pc:grpChg chg="del">
          <ac:chgData name="Carly Pettiona" userId="S::carly.pettiona@healingfoundation.org.au::8cfcf547-e567-4a67-ae5f-7d6e6196302b" providerId="AD" clId="Web-{A4B21E01-A599-28AC-B6C6-590821A7AD1B}" dt="2023-09-07T22:42:05.719" v="86"/>
          <ac:grpSpMkLst>
            <pc:docMk/>
            <pc:sldMk cId="1541366499" sldId="417"/>
            <ac:grpSpMk id="21" creationId="{8C3913F9-1CFE-7E9E-4F08-D0A6CA997E29}"/>
          </ac:grpSpMkLst>
        </pc:grpChg>
        <pc:grpChg chg="del">
          <ac:chgData name="Carly Pettiona" userId="S::carly.pettiona@healingfoundation.org.au::8cfcf547-e567-4a67-ae5f-7d6e6196302b" providerId="AD" clId="Web-{A4B21E01-A599-28AC-B6C6-590821A7AD1B}" dt="2023-09-07T22:46:54.179" v="93"/>
          <ac:grpSpMkLst>
            <pc:docMk/>
            <pc:sldMk cId="1541366499" sldId="417"/>
            <ac:grpSpMk id="22" creationId="{27077F49-018B-5A25-6317-161796E9F94B}"/>
          </ac:grpSpMkLst>
        </pc:grpChg>
        <pc:grpChg chg="add del">
          <ac:chgData name="Carly Pettiona" userId="S::carly.pettiona@healingfoundation.org.au::8cfcf547-e567-4a67-ae5f-7d6e6196302b" providerId="AD" clId="Web-{A4B21E01-A599-28AC-B6C6-590821A7AD1B}" dt="2023-09-07T23:22:52.465" v="229"/>
          <ac:grpSpMkLst>
            <pc:docMk/>
            <pc:sldMk cId="1541366499" sldId="417"/>
            <ac:grpSpMk id="30" creationId="{B5EF5820-3B9A-3D9F-2803-622B74279969}"/>
          </ac:grpSpMkLst>
        </pc:grpChg>
        <pc:grpChg chg="add del">
          <ac:chgData name="Carly Pettiona" userId="S::carly.pettiona@healingfoundation.org.au::8cfcf547-e567-4a67-ae5f-7d6e6196302b" providerId="AD" clId="Web-{A4B21E01-A599-28AC-B6C6-590821A7AD1B}" dt="2023-09-07T23:22:50.027" v="228"/>
          <ac:grpSpMkLst>
            <pc:docMk/>
            <pc:sldMk cId="1541366499" sldId="417"/>
            <ac:grpSpMk id="31" creationId="{1CF4916E-38E2-CAF6-468B-AAE5D97B8922}"/>
          </ac:grpSpMkLst>
        </pc:grpChg>
        <pc:grpChg chg="add del">
          <ac:chgData name="Carly Pettiona" userId="S::carly.pettiona@healingfoundation.org.au::8cfcf547-e567-4a67-ae5f-7d6e6196302b" providerId="AD" clId="Web-{A4B21E01-A599-28AC-B6C6-590821A7AD1B}" dt="2023-09-07T23:22:47.637" v="227"/>
          <ac:grpSpMkLst>
            <pc:docMk/>
            <pc:sldMk cId="1541366499" sldId="417"/>
            <ac:grpSpMk id="32" creationId="{0890E6C0-B79D-81BE-7F64-FFD771A916F6}"/>
          </ac:grpSpMkLst>
        </pc:grpChg>
        <pc:grpChg chg="add del">
          <ac:chgData name="Carly Pettiona" userId="S::carly.pettiona@healingfoundation.org.au::8cfcf547-e567-4a67-ae5f-7d6e6196302b" providerId="AD" clId="Web-{A4B21E01-A599-28AC-B6C6-590821A7AD1B}" dt="2023-09-07T23:22:44.777" v="226"/>
          <ac:grpSpMkLst>
            <pc:docMk/>
            <pc:sldMk cId="1541366499" sldId="417"/>
            <ac:grpSpMk id="33" creationId="{4F7CDBE2-F1CD-E4E9-68B1-C105A202AEF8}"/>
          </ac:grpSpMkLst>
        </pc:grpChg>
        <pc:grpChg chg="add del">
          <ac:chgData name="Carly Pettiona" userId="S::carly.pettiona@healingfoundation.org.au::8cfcf547-e567-4a67-ae5f-7d6e6196302b" providerId="AD" clId="Web-{A4B21E01-A599-28AC-B6C6-590821A7AD1B}" dt="2023-09-07T23:22:39.590" v="225"/>
          <ac:grpSpMkLst>
            <pc:docMk/>
            <pc:sldMk cId="1541366499" sldId="417"/>
            <ac:grpSpMk id="34" creationId="{F0E7259C-DB50-681D-9633-F240E02CE298}"/>
          </ac:grpSpMkLst>
        </pc:grpChg>
        <pc:grpChg chg="add">
          <ac:chgData name="Carly Pettiona" userId="S::carly.pettiona@healingfoundation.org.au::8cfcf547-e567-4a67-ae5f-7d6e6196302b" providerId="AD" clId="Web-{A4B21E01-A599-28AC-B6C6-590821A7AD1B}" dt="2023-09-07T23:24:48.140" v="254"/>
          <ac:grpSpMkLst>
            <pc:docMk/>
            <pc:sldMk cId="1541366499" sldId="417"/>
            <ac:grpSpMk id="41" creationId="{D93FFF42-CA6E-200D-7BE6-05D88D3EC2F7}"/>
          </ac:grpSpMkLst>
        </pc:grpChg>
        <pc:grpChg chg="add">
          <ac:chgData name="Carly Pettiona" userId="S::carly.pettiona@healingfoundation.org.au::8cfcf547-e567-4a67-ae5f-7d6e6196302b" providerId="AD" clId="Web-{A4B21E01-A599-28AC-B6C6-590821A7AD1B}" dt="2023-09-07T23:25:08.046" v="255"/>
          <ac:grpSpMkLst>
            <pc:docMk/>
            <pc:sldMk cId="1541366499" sldId="417"/>
            <ac:grpSpMk id="42" creationId="{3EBAF09B-C90B-6DE6-AA35-6A446634120D}"/>
          </ac:grpSpMkLst>
        </pc:grpChg>
        <pc:grpChg chg="add">
          <ac:chgData name="Carly Pettiona" userId="S::carly.pettiona@healingfoundation.org.au::8cfcf547-e567-4a67-ae5f-7d6e6196302b" providerId="AD" clId="Web-{A4B21E01-A599-28AC-B6C6-590821A7AD1B}" dt="2023-09-07T23:25:27.984" v="259"/>
          <ac:grpSpMkLst>
            <pc:docMk/>
            <pc:sldMk cId="1541366499" sldId="417"/>
            <ac:grpSpMk id="43" creationId="{FDB6C848-A2B6-3679-BA54-51B72E403CA2}"/>
          </ac:grpSpMkLst>
        </pc:grpChg>
        <pc:grpChg chg="add">
          <ac:chgData name="Carly Pettiona" userId="S::carly.pettiona@healingfoundation.org.au::8cfcf547-e567-4a67-ae5f-7d6e6196302b" providerId="AD" clId="Web-{A4B21E01-A599-28AC-B6C6-590821A7AD1B}" dt="2023-09-07T23:25:33.344" v="260"/>
          <ac:grpSpMkLst>
            <pc:docMk/>
            <pc:sldMk cId="1541366499" sldId="417"/>
            <ac:grpSpMk id="44" creationId="{0072691C-5923-A9D6-C004-959A85C60043}"/>
          </ac:grpSpMkLst>
        </pc:grpChg>
        <pc:grpChg chg="add">
          <ac:chgData name="Carly Pettiona" userId="S::carly.pettiona@healingfoundation.org.au::8cfcf547-e567-4a67-ae5f-7d6e6196302b" providerId="AD" clId="Web-{A4B21E01-A599-28AC-B6C6-590821A7AD1B}" dt="2023-09-07T23:25:40.234" v="261"/>
          <ac:grpSpMkLst>
            <pc:docMk/>
            <pc:sldMk cId="1541366499" sldId="417"/>
            <ac:grpSpMk id="45" creationId="{8E8AAF07-A819-0B0B-8C27-95E681B5E9B3}"/>
          </ac:grpSpMkLst>
        </pc:grpChg>
        <pc:picChg chg="add del mod ord">
          <ac:chgData name="Carly Pettiona" userId="S::carly.pettiona@healingfoundation.org.au::8cfcf547-e567-4a67-ae5f-7d6e6196302b" providerId="AD" clId="Web-{A4B21E01-A599-28AC-B6C6-590821A7AD1B}" dt="2023-09-07T22:53:48.767" v="136"/>
          <ac:picMkLst>
            <pc:docMk/>
            <pc:sldMk cId="1541366499" sldId="417"/>
            <ac:picMk id="3" creationId="{FED7E759-1659-03D6-BDC7-7C640AF5A786}"/>
          </ac:picMkLst>
        </pc:picChg>
        <pc:picChg chg="add del mod ord">
          <ac:chgData name="Carly Pettiona" userId="S::carly.pettiona@healingfoundation.org.au::8cfcf547-e567-4a67-ae5f-7d6e6196302b" providerId="AD" clId="Web-{A4B21E01-A599-28AC-B6C6-590821A7AD1B}" dt="2023-09-07T22:53:50.158" v="137"/>
          <ac:picMkLst>
            <pc:docMk/>
            <pc:sldMk cId="1541366499" sldId="417"/>
            <ac:picMk id="8" creationId="{282405F4-F3C6-DBD3-699D-A35072D34A71}"/>
          </ac:picMkLst>
        </pc:picChg>
        <pc:picChg chg="add del mod">
          <ac:chgData name="Carly Pettiona" userId="S::carly.pettiona@healingfoundation.org.au::8cfcf547-e567-4a67-ae5f-7d6e6196302b" providerId="AD" clId="Web-{A4B21E01-A599-28AC-B6C6-590821A7AD1B}" dt="2023-09-07T22:53:47.315" v="135"/>
          <ac:picMkLst>
            <pc:docMk/>
            <pc:sldMk cId="1541366499" sldId="417"/>
            <ac:picMk id="11" creationId="{EF84E461-4924-AC9A-2C44-8C10317CD5B1}"/>
          </ac:picMkLst>
        </pc:picChg>
        <pc:picChg chg="add del mod">
          <ac:chgData name="Carly Pettiona" userId="S::carly.pettiona@healingfoundation.org.au::8cfcf547-e567-4a67-ae5f-7d6e6196302b" providerId="AD" clId="Web-{A4B21E01-A599-28AC-B6C6-590821A7AD1B}" dt="2023-09-07T22:51:37.920" v="125"/>
          <ac:picMkLst>
            <pc:docMk/>
            <pc:sldMk cId="1541366499" sldId="417"/>
            <ac:picMk id="20" creationId="{5E24C3C4-73D4-3CD4-D39F-2E42AFB331C0}"/>
          </ac:picMkLst>
        </pc:picChg>
        <pc:picChg chg="add del mod">
          <ac:chgData name="Carly Pettiona" userId="S::carly.pettiona@healingfoundation.org.au::8cfcf547-e567-4a67-ae5f-7d6e6196302b" providerId="AD" clId="Web-{A4B21E01-A599-28AC-B6C6-590821A7AD1B}" dt="2023-09-07T22:51:47.014" v="127"/>
          <ac:picMkLst>
            <pc:docMk/>
            <pc:sldMk cId="1541366499" sldId="417"/>
            <ac:picMk id="23" creationId="{8B7132B0-96F6-5B35-77DC-3F7C1190E395}"/>
          </ac:picMkLst>
        </pc:picChg>
        <pc:picChg chg="add del mod ord">
          <ac:chgData name="Carly Pettiona" userId="S::carly.pettiona@healingfoundation.org.au::8cfcf547-e567-4a67-ae5f-7d6e6196302b" providerId="AD" clId="Web-{A4B21E01-A599-28AC-B6C6-590821A7AD1B}" dt="2023-09-07T22:53:22.564" v="131"/>
          <ac:picMkLst>
            <pc:docMk/>
            <pc:sldMk cId="1541366499" sldId="417"/>
            <ac:picMk id="24" creationId="{B25DD663-77EE-60AF-7BF8-16344B44562A}"/>
          </ac:picMkLst>
        </pc:picChg>
        <pc:picChg chg="add del mod ord topLvl">
          <ac:chgData name="Carly Pettiona" userId="S::carly.pettiona@healingfoundation.org.au::8cfcf547-e567-4a67-ae5f-7d6e6196302b" providerId="AD" clId="Web-{A4B21E01-A599-28AC-B6C6-590821A7AD1B}" dt="2023-09-07T23:23:18.872" v="237"/>
          <ac:picMkLst>
            <pc:docMk/>
            <pc:sldMk cId="1541366499" sldId="417"/>
            <ac:picMk id="25" creationId="{DC72079D-F5F0-B84A-8D0C-D05CAB00608D}"/>
          </ac:picMkLst>
        </pc:picChg>
        <pc:picChg chg="add del mod ord topLvl">
          <ac:chgData name="Carly Pettiona" userId="S::carly.pettiona@healingfoundation.org.au::8cfcf547-e567-4a67-ae5f-7d6e6196302b" providerId="AD" clId="Web-{A4B21E01-A599-28AC-B6C6-590821A7AD1B}" dt="2023-09-07T23:22:58.059" v="230"/>
          <ac:picMkLst>
            <pc:docMk/>
            <pc:sldMk cId="1541366499" sldId="417"/>
            <ac:picMk id="26" creationId="{6054CDFA-5007-EE0B-3A94-910C09D151AF}"/>
          </ac:picMkLst>
        </pc:picChg>
        <pc:picChg chg="add del mod ord topLvl">
          <ac:chgData name="Carly Pettiona" userId="S::carly.pettiona@healingfoundation.org.au::8cfcf547-e567-4a67-ae5f-7d6e6196302b" providerId="AD" clId="Web-{A4B21E01-A599-28AC-B6C6-590821A7AD1B}" dt="2023-09-07T23:23:07.856" v="233"/>
          <ac:picMkLst>
            <pc:docMk/>
            <pc:sldMk cId="1541366499" sldId="417"/>
            <ac:picMk id="27" creationId="{8AE3EFE2-315F-4554-331F-DF16E93045AB}"/>
          </ac:picMkLst>
        </pc:picChg>
        <pc:picChg chg="add del mod ord topLvl">
          <ac:chgData name="Carly Pettiona" userId="S::carly.pettiona@healingfoundation.org.au::8cfcf547-e567-4a67-ae5f-7d6e6196302b" providerId="AD" clId="Web-{A4B21E01-A599-28AC-B6C6-590821A7AD1B}" dt="2023-09-07T23:23:34.528" v="242"/>
          <ac:picMkLst>
            <pc:docMk/>
            <pc:sldMk cId="1541366499" sldId="417"/>
            <ac:picMk id="28" creationId="{DB05D49F-39FA-BDFE-1BFC-9A1B604B4140}"/>
          </ac:picMkLst>
        </pc:picChg>
        <pc:picChg chg="add del mod ord topLvl">
          <ac:chgData name="Carly Pettiona" userId="S::carly.pettiona@healingfoundation.org.au::8cfcf547-e567-4a67-ae5f-7d6e6196302b" providerId="AD" clId="Web-{A4B21E01-A599-28AC-B6C6-590821A7AD1B}" dt="2023-09-07T23:23:44.200" v="246"/>
          <ac:picMkLst>
            <pc:docMk/>
            <pc:sldMk cId="1541366499" sldId="417"/>
            <ac:picMk id="29" creationId="{BAC8E876-5AA9-927F-CA4A-88A4097977BF}"/>
          </ac:picMkLst>
        </pc:picChg>
        <pc:picChg chg="add del mod">
          <ac:chgData name="Carly Pettiona" userId="S::carly.pettiona@healingfoundation.org.au::8cfcf547-e567-4a67-ae5f-7d6e6196302b" providerId="AD" clId="Web-{A4B21E01-A599-28AC-B6C6-590821A7AD1B}" dt="2023-09-07T23:22:37.074" v="222"/>
          <ac:picMkLst>
            <pc:docMk/>
            <pc:sldMk cId="1541366499" sldId="417"/>
            <ac:picMk id="35" creationId="{37A59ED6-7E4F-A439-9CFF-93633F564E61}"/>
          </ac:picMkLst>
        </pc:picChg>
        <pc:picChg chg="add mod ord">
          <ac:chgData name="Carly Pettiona" userId="S::carly.pettiona@healingfoundation.org.au::8cfcf547-e567-4a67-ae5f-7d6e6196302b" providerId="AD" clId="Web-{A4B21E01-A599-28AC-B6C6-590821A7AD1B}" dt="2023-09-07T23:23:32.794" v="241"/>
          <ac:picMkLst>
            <pc:docMk/>
            <pc:sldMk cId="1541366499" sldId="417"/>
            <ac:picMk id="36" creationId="{8D638B1B-6B63-3D79-2AD7-206C17DCAA18}"/>
          </ac:picMkLst>
        </pc:picChg>
        <pc:picChg chg="add mod ord">
          <ac:chgData name="Carly Pettiona" userId="S::carly.pettiona@healingfoundation.org.au::8cfcf547-e567-4a67-ae5f-7d6e6196302b" providerId="AD" clId="Web-{A4B21E01-A599-28AC-B6C6-590821A7AD1B}" dt="2023-09-07T23:23:29.591" v="240"/>
          <ac:picMkLst>
            <pc:docMk/>
            <pc:sldMk cId="1541366499" sldId="417"/>
            <ac:picMk id="37" creationId="{A67A4E7E-6633-50B0-1894-8F122A29AA74}"/>
          </ac:picMkLst>
        </pc:picChg>
        <pc:picChg chg="add mod ord">
          <ac:chgData name="Carly Pettiona" userId="S::carly.pettiona@healingfoundation.org.au::8cfcf547-e567-4a67-ae5f-7d6e6196302b" providerId="AD" clId="Web-{A4B21E01-A599-28AC-B6C6-590821A7AD1B}" dt="2023-09-07T23:25:21.156" v="256" actId="1076"/>
          <ac:picMkLst>
            <pc:docMk/>
            <pc:sldMk cId="1541366499" sldId="417"/>
            <ac:picMk id="38" creationId="{D9EB4466-0DBA-2EAA-670B-21B2F9BE805F}"/>
          </ac:picMkLst>
        </pc:picChg>
        <pc:picChg chg="add mod ord">
          <ac:chgData name="Carly Pettiona" userId="S::carly.pettiona@healingfoundation.org.au::8cfcf547-e567-4a67-ae5f-7d6e6196302b" providerId="AD" clId="Web-{A4B21E01-A599-28AC-B6C6-590821A7AD1B}" dt="2023-09-07T23:23:42.419" v="245"/>
          <ac:picMkLst>
            <pc:docMk/>
            <pc:sldMk cId="1541366499" sldId="417"/>
            <ac:picMk id="39" creationId="{DFED92AC-C57C-7ECF-F645-739EC4979B40}"/>
          </ac:picMkLst>
        </pc:picChg>
        <pc:picChg chg="add mod ord">
          <ac:chgData name="Carly Pettiona" userId="S::carly.pettiona@healingfoundation.org.au::8cfcf547-e567-4a67-ae5f-7d6e6196302b" providerId="AD" clId="Web-{A4B21E01-A599-28AC-B6C6-590821A7AD1B}" dt="2023-09-07T23:24:16.842" v="253" actId="1076"/>
          <ac:picMkLst>
            <pc:docMk/>
            <pc:sldMk cId="1541366499" sldId="417"/>
            <ac:picMk id="40" creationId="{E03CD301-C8CA-A6B7-057D-6918CFA346FA}"/>
          </ac:picMkLst>
        </pc:picChg>
      </pc:sldChg>
      <pc:sldChg chg="modNotes">
        <pc:chgData name="Carly Pettiona" userId="S::carly.pettiona@healingfoundation.org.au::8cfcf547-e567-4a67-ae5f-7d6e6196302b" providerId="AD" clId="Web-{A4B21E01-A599-28AC-B6C6-590821A7AD1B}" dt="2023-09-07T23:26:56.533" v="311"/>
        <pc:sldMkLst>
          <pc:docMk/>
          <pc:sldMk cId="2016420535" sldId="427"/>
        </pc:sldMkLst>
      </pc:sldChg>
      <pc:sldChg chg="modSp">
        <pc:chgData name="Carly Pettiona" userId="S::carly.pettiona@healingfoundation.org.au::8cfcf547-e567-4a67-ae5f-7d6e6196302b" providerId="AD" clId="Web-{A4B21E01-A599-28AC-B6C6-590821A7AD1B}" dt="2023-09-07T23:32:46.307" v="330" actId="688"/>
        <pc:sldMkLst>
          <pc:docMk/>
          <pc:sldMk cId="3970492126" sldId="432"/>
        </pc:sldMkLst>
        <pc:spChg chg="mod">
          <ac:chgData name="Carly Pettiona" userId="S::carly.pettiona@healingfoundation.org.au::8cfcf547-e567-4a67-ae5f-7d6e6196302b" providerId="AD" clId="Web-{A4B21E01-A599-28AC-B6C6-590821A7AD1B}" dt="2023-09-07T23:32:21.541" v="322" actId="1076"/>
          <ac:spMkLst>
            <pc:docMk/>
            <pc:sldMk cId="3970492126" sldId="432"/>
            <ac:spMk id="3" creationId="{D5077412-EDC6-D259-CA6C-9089B7700087}"/>
          </ac:spMkLst>
        </pc:spChg>
        <pc:picChg chg="mod">
          <ac:chgData name="Carly Pettiona" userId="S::carly.pettiona@healingfoundation.org.au::8cfcf547-e567-4a67-ae5f-7d6e6196302b" providerId="AD" clId="Web-{A4B21E01-A599-28AC-B6C6-590821A7AD1B}" dt="2023-09-07T23:32:30.807" v="326" actId="14100"/>
          <ac:picMkLst>
            <pc:docMk/>
            <pc:sldMk cId="3970492126" sldId="432"/>
            <ac:picMk id="14" creationId="{A365D14E-436D-6EAF-E692-FB591AEE1AAC}"/>
          </ac:picMkLst>
        </pc:picChg>
        <pc:picChg chg="mod">
          <ac:chgData name="Carly Pettiona" userId="S::carly.pettiona@healingfoundation.org.au::8cfcf547-e567-4a67-ae5f-7d6e6196302b" providerId="AD" clId="Web-{A4B21E01-A599-28AC-B6C6-590821A7AD1B}" dt="2023-09-07T23:32:46.307" v="330" actId="688"/>
          <ac:picMkLst>
            <pc:docMk/>
            <pc:sldMk cId="3970492126" sldId="432"/>
            <ac:picMk id="18" creationId="{E7C38A63-1787-9B8F-9B0A-FF2DD18A095E}"/>
          </ac:picMkLst>
        </pc:picChg>
        <pc:picChg chg="mod">
          <ac:chgData name="Carly Pettiona" userId="S::carly.pettiona@healingfoundation.org.au::8cfcf547-e567-4a67-ae5f-7d6e6196302b" providerId="AD" clId="Web-{A4B21E01-A599-28AC-B6C6-590821A7AD1B}" dt="2023-09-07T23:32:44.151" v="329" actId="688"/>
          <ac:picMkLst>
            <pc:docMk/>
            <pc:sldMk cId="3970492126" sldId="432"/>
            <ac:picMk id="25" creationId="{CB08B5B3-2CC8-932B-8A41-257C64696D63}"/>
          </ac:picMkLst>
        </pc:picChg>
      </pc:sldChg>
      <pc:sldChg chg="modSp">
        <pc:chgData name="Carly Pettiona" userId="S::carly.pettiona@healingfoundation.org.au::8cfcf547-e567-4a67-ae5f-7d6e6196302b" providerId="AD" clId="Web-{A4B21E01-A599-28AC-B6C6-590821A7AD1B}" dt="2023-09-07T23:33:11.167" v="333" actId="14100"/>
        <pc:sldMkLst>
          <pc:docMk/>
          <pc:sldMk cId="643977357" sldId="433"/>
        </pc:sldMkLst>
        <pc:spChg chg="mod">
          <ac:chgData name="Carly Pettiona" userId="S::carly.pettiona@healingfoundation.org.au::8cfcf547-e567-4a67-ae5f-7d6e6196302b" providerId="AD" clId="Web-{A4B21E01-A599-28AC-B6C6-590821A7AD1B}" dt="2023-09-07T23:33:11.167" v="333" actId="14100"/>
          <ac:spMkLst>
            <pc:docMk/>
            <pc:sldMk cId="643977357" sldId="433"/>
            <ac:spMk id="5" creationId="{166C9648-FC28-7275-F297-FB016F2CBF1A}"/>
          </ac:spMkLst>
        </pc:spChg>
      </pc:sldChg>
      <pc:sldChg chg="addSp delSp modSp delAnim">
        <pc:chgData name="Carly Pettiona" userId="S::carly.pettiona@healingfoundation.org.au::8cfcf547-e567-4a67-ae5f-7d6e6196302b" providerId="AD" clId="Web-{A4B21E01-A599-28AC-B6C6-590821A7AD1B}" dt="2023-09-08T00:30:43.680" v="380" actId="1076"/>
        <pc:sldMkLst>
          <pc:docMk/>
          <pc:sldMk cId="2791048713" sldId="437"/>
        </pc:sldMkLst>
        <pc:spChg chg="mod">
          <ac:chgData name="Carly Pettiona" userId="S::carly.pettiona@healingfoundation.org.au::8cfcf547-e567-4a67-ae5f-7d6e6196302b" providerId="AD" clId="Web-{A4B21E01-A599-28AC-B6C6-590821A7AD1B}" dt="2023-09-08T00:30:43.680" v="380" actId="1076"/>
          <ac:spMkLst>
            <pc:docMk/>
            <pc:sldMk cId="2791048713" sldId="437"/>
            <ac:spMk id="3" creationId="{9D523C6F-88DD-36C2-1504-1B80707FFB73}"/>
          </ac:spMkLst>
        </pc:spChg>
        <pc:spChg chg="mod">
          <ac:chgData name="Carly Pettiona" userId="S::carly.pettiona@healingfoundation.org.au::8cfcf547-e567-4a67-ae5f-7d6e6196302b" providerId="AD" clId="Web-{A4B21E01-A599-28AC-B6C6-590821A7AD1B}" dt="2023-09-08T00:30:38.993" v="379" actId="1076"/>
          <ac:spMkLst>
            <pc:docMk/>
            <pc:sldMk cId="2791048713" sldId="437"/>
            <ac:spMk id="4" creationId="{EE32F98A-CAF5-7597-C298-257EF27AFFAA}"/>
          </ac:spMkLst>
        </pc:spChg>
        <pc:spChg chg="del topLvl">
          <ac:chgData name="Carly Pettiona" userId="S::carly.pettiona@healingfoundation.org.au::8cfcf547-e567-4a67-ae5f-7d6e6196302b" providerId="AD" clId="Web-{A4B21E01-A599-28AC-B6C6-590821A7AD1B}" dt="2023-09-08T00:26:06.423" v="343"/>
          <ac:spMkLst>
            <pc:docMk/>
            <pc:sldMk cId="2791048713" sldId="437"/>
            <ac:spMk id="6" creationId="{0C3CEF2D-1DE7-8AAB-7203-A62DB9BE25C7}"/>
          </ac:spMkLst>
        </pc:spChg>
        <pc:spChg chg="mod topLvl">
          <ac:chgData name="Carly Pettiona" userId="S::carly.pettiona@healingfoundation.org.au::8cfcf547-e567-4a67-ae5f-7d6e6196302b" providerId="AD" clId="Web-{A4B21E01-A599-28AC-B6C6-590821A7AD1B}" dt="2023-09-08T00:30:35.930" v="378" actId="1076"/>
          <ac:spMkLst>
            <pc:docMk/>
            <pc:sldMk cId="2791048713" sldId="437"/>
            <ac:spMk id="7" creationId="{A2501829-3050-6C35-6D97-04C18689E766}"/>
          </ac:spMkLst>
        </pc:spChg>
        <pc:grpChg chg="del">
          <ac:chgData name="Carly Pettiona" userId="S::carly.pettiona@healingfoundation.org.au::8cfcf547-e567-4a67-ae5f-7d6e6196302b" providerId="AD" clId="Web-{A4B21E01-A599-28AC-B6C6-590821A7AD1B}" dt="2023-09-08T00:25:58.345" v="340"/>
          <ac:grpSpMkLst>
            <pc:docMk/>
            <pc:sldMk cId="2791048713" sldId="437"/>
            <ac:grpSpMk id="9" creationId="{BCA3C3A5-86F4-B06B-EA43-84C4CE5C20A2}"/>
          </ac:grpSpMkLst>
        </pc:grpChg>
        <pc:picChg chg="add del mod modCrop">
          <ac:chgData name="Carly Pettiona" userId="S::carly.pettiona@healingfoundation.org.au::8cfcf547-e567-4a67-ae5f-7d6e6196302b" providerId="AD" clId="Web-{A4B21E01-A599-28AC-B6C6-590821A7AD1B}" dt="2023-09-08T00:26:40.393" v="354"/>
          <ac:picMkLst>
            <pc:docMk/>
            <pc:sldMk cId="2791048713" sldId="437"/>
            <ac:picMk id="8" creationId="{05BC7999-5AE0-B4CB-516D-184910ED303A}"/>
          </ac:picMkLst>
        </pc:picChg>
        <pc:picChg chg="add del mod">
          <ac:chgData name="Carly Pettiona" userId="S::carly.pettiona@healingfoundation.org.au::8cfcf547-e567-4a67-ae5f-7d6e6196302b" providerId="AD" clId="Web-{A4B21E01-A599-28AC-B6C6-590821A7AD1B}" dt="2023-09-08T00:28:52.912" v="356"/>
          <ac:picMkLst>
            <pc:docMk/>
            <pc:sldMk cId="2791048713" sldId="437"/>
            <ac:picMk id="10" creationId="{78D2D2F0-71AD-6155-13FA-51D13914646F}"/>
          </ac:picMkLst>
        </pc:picChg>
        <pc:picChg chg="add mod ord">
          <ac:chgData name="Carly Pettiona" userId="S::carly.pettiona@healingfoundation.org.au::8cfcf547-e567-4a67-ae5f-7d6e6196302b" providerId="AD" clId="Web-{A4B21E01-A599-28AC-B6C6-590821A7AD1B}" dt="2023-09-08T00:30:18.039" v="373" actId="1076"/>
          <ac:picMkLst>
            <pc:docMk/>
            <pc:sldMk cId="2791048713" sldId="437"/>
            <ac:picMk id="11" creationId="{26365E37-C442-7A87-8583-4ADFEE7672A5}"/>
          </ac:picMkLst>
        </pc:picChg>
      </pc:sldChg>
    </pc:docChg>
  </pc:docChgLst>
  <pc:docChgLst>
    <pc:chgData name="Carly Pettiona" userId="S::carly.pettiona@healingfoundation.org.au::8cfcf547-e567-4a67-ae5f-7d6e6196302b" providerId="AD" clId="Web-{395DE63F-2A2D-A477-56B8-BE16DD47BD78}"/>
    <pc:docChg chg="modSld">
      <pc:chgData name="Carly Pettiona" userId="S::carly.pettiona@healingfoundation.org.au::8cfcf547-e567-4a67-ae5f-7d6e6196302b" providerId="AD" clId="Web-{395DE63F-2A2D-A477-56B8-BE16DD47BD78}" dt="2023-07-25T04:59:29.380" v="1" actId="20577"/>
      <pc:docMkLst>
        <pc:docMk/>
      </pc:docMkLst>
      <pc:sldChg chg="modSp">
        <pc:chgData name="Carly Pettiona" userId="S::carly.pettiona@healingfoundation.org.au::8cfcf547-e567-4a67-ae5f-7d6e6196302b" providerId="AD" clId="Web-{395DE63F-2A2D-A477-56B8-BE16DD47BD78}" dt="2023-07-25T04:59:29.380" v="1" actId="20577"/>
        <pc:sldMkLst>
          <pc:docMk/>
          <pc:sldMk cId="1008212083" sldId="392"/>
        </pc:sldMkLst>
        <pc:spChg chg="mod">
          <ac:chgData name="Carly Pettiona" userId="S::carly.pettiona@healingfoundation.org.au::8cfcf547-e567-4a67-ae5f-7d6e6196302b" providerId="AD" clId="Web-{395DE63F-2A2D-A477-56B8-BE16DD47BD78}" dt="2023-07-25T04:59:29.380" v="1" actId="20577"/>
          <ac:spMkLst>
            <pc:docMk/>
            <pc:sldMk cId="1008212083" sldId="392"/>
            <ac:spMk id="5" creationId="{1D0DFB20-AC56-A70F-BE57-312821FE351B}"/>
          </ac:spMkLst>
        </pc:spChg>
      </pc:sldChg>
    </pc:docChg>
  </pc:docChgLst>
  <pc:docChgLst>
    <pc:chgData name="Carly Pettiona" userId="S::carly.pettiona@healingfoundation.org.au::8cfcf547-e567-4a67-ae5f-7d6e6196302b" providerId="AD" clId="Web-{84B9C5E9-90FE-264F-0EF0-E6D30095EB12}"/>
    <pc:docChg chg="modSld">
      <pc:chgData name="Carly Pettiona" userId="S::carly.pettiona@healingfoundation.org.au::8cfcf547-e567-4a67-ae5f-7d6e6196302b" providerId="AD" clId="Web-{84B9C5E9-90FE-264F-0EF0-E6D30095EB12}" dt="2023-07-31T22:53:55.575" v="5"/>
      <pc:docMkLst>
        <pc:docMk/>
      </pc:docMkLst>
      <pc:sldChg chg="modNotes">
        <pc:chgData name="Carly Pettiona" userId="S::carly.pettiona@healingfoundation.org.au::8cfcf547-e567-4a67-ae5f-7d6e6196302b" providerId="AD" clId="Web-{84B9C5E9-90FE-264F-0EF0-E6D30095EB12}" dt="2023-07-31T22:53:55.575" v="5"/>
        <pc:sldMkLst>
          <pc:docMk/>
          <pc:sldMk cId="4090891799" sldId="355"/>
        </pc:sldMkLst>
      </pc:sldChg>
    </pc:docChg>
  </pc:docChgLst>
  <pc:docChgLst>
    <pc:chgData name="Carly Pettiona" userId="S::carly.pettiona@healingfoundation.org.au::8cfcf547-e567-4a67-ae5f-7d6e6196302b" providerId="AD" clId="Web-{E75EA5FB-374A-FB37-FD00-387159CBC94D}"/>
    <pc:docChg chg="addSld modSld">
      <pc:chgData name="Carly Pettiona" userId="S::carly.pettiona@healingfoundation.org.au::8cfcf547-e567-4a67-ae5f-7d6e6196302b" providerId="AD" clId="Web-{E75EA5FB-374A-FB37-FD00-387159CBC94D}" dt="2023-08-11T03:36:27.361" v="53"/>
      <pc:docMkLst>
        <pc:docMk/>
      </pc:docMkLst>
      <pc:sldChg chg="modNotes">
        <pc:chgData name="Carly Pettiona" userId="S::carly.pettiona@healingfoundation.org.au::8cfcf547-e567-4a67-ae5f-7d6e6196302b" providerId="AD" clId="Web-{E75EA5FB-374A-FB37-FD00-387159CBC94D}" dt="2023-08-11T03:36:27.361" v="53"/>
        <pc:sldMkLst>
          <pc:docMk/>
          <pc:sldMk cId="615622512" sldId="438"/>
        </pc:sldMkLst>
      </pc:sldChg>
      <pc:sldChg chg="modSp">
        <pc:chgData name="Carly Pettiona" userId="S::carly.pettiona@healingfoundation.org.au::8cfcf547-e567-4a67-ae5f-7d6e6196302b" providerId="AD" clId="Web-{E75EA5FB-374A-FB37-FD00-387159CBC94D}" dt="2023-08-11T03:36:13.517" v="51" actId="20577"/>
        <pc:sldMkLst>
          <pc:docMk/>
          <pc:sldMk cId="3836900098" sldId="441"/>
        </pc:sldMkLst>
        <pc:spChg chg="mod">
          <ac:chgData name="Carly Pettiona" userId="S::carly.pettiona@healingfoundation.org.au::8cfcf547-e567-4a67-ae5f-7d6e6196302b" providerId="AD" clId="Web-{E75EA5FB-374A-FB37-FD00-387159CBC94D}" dt="2023-08-11T03:36:13.517" v="51" actId="20577"/>
          <ac:spMkLst>
            <pc:docMk/>
            <pc:sldMk cId="3836900098" sldId="441"/>
            <ac:spMk id="11" creationId="{61BB758D-5AA2-8F78-7287-7662F186E732}"/>
          </ac:spMkLst>
        </pc:spChg>
      </pc:sldChg>
      <pc:sldChg chg="add">
        <pc:chgData name="Carly Pettiona" userId="S::carly.pettiona@healingfoundation.org.au::8cfcf547-e567-4a67-ae5f-7d6e6196302b" providerId="AD" clId="Web-{E75EA5FB-374A-FB37-FD00-387159CBC94D}" dt="2023-08-11T03:35:12.342" v="0"/>
        <pc:sldMkLst>
          <pc:docMk/>
          <pc:sldMk cId="3437915330" sldId="460"/>
        </pc:sldMkLst>
      </pc:sldChg>
    </pc:docChg>
  </pc:docChgLst>
  <pc:docChgLst>
    <pc:chgData name="Carly Pettiona" userId="S::carly.pettiona@healingfoundation.org.au::8cfcf547-e567-4a67-ae5f-7d6e6196302b" providerId="AD" clId="Web-{2EB50563-73A3-0499-2DAF-B39B913739F8}"/>
    <pc:docChg chg="modSld">
      <pc:chgData name="Carly Pettiona" userId="S::carly.pettiona@healingfoundation.org.au::8cfcf547-e567-4a67-ae5f-7d6e6196302b" providerId="AD" clId="Web-{2EB50563-73A3-0499-2DAF-B39B913739F8}" dt="2023-07-26T23:18:53.726" v="84"/>
      <pc:docMkLst>
        <pc:docMk/>
      </pc:docMkLst>
      <pc:sldChg chg="modNotes">
        <pc:chgData name="Carly Pettiona" userId="S::carly.pettiona@healingfoundation.org.au::8cfcf547-e567-4a67-ae5f-7d6e6196302b" providerId="AD" clId="Web-{2EB50563-73A3-0499-2DAF-B39B913739F8}" dt="2023-07-26T23:18:53.726" v="84"/>
        <pc:sldMkLst>
          <pc:docMk/>
          <pc:sldMk cId="3168794488" sldId="457"/>
        </pc:sldMkLst>
      </pc:sldChg>
    </pc:docChg>
  </pc:docChgLst>
  <pc:docChgLst>
    <pc:chgData name="Carly Pettiona" userId="S::carly.pettiona@healingfoundation.org.au::8cfcf547-e567-4a67-ae5f-7d6e6196302b" providerId="AD" clId="Web-{46BA301D-4F31-E5A2-D643-C4D082A03E68}"/>
    <pc:docChg chg="addSld delSld modSld">
      <pc:chgData name="Carly Pettiona" userId="S::carly.pettiona@healingfoundation.org.au::8cfcf547-e567-4a67-ae5f-7d6e6196302b" providerId="AD" clId="Web-{46BA301D-4F31-E5A2-D643-C4D082A03E68}" dt="2023-09-12T06:13:32.544" v="907"/>
      <pc:docMkLst>
        <pc:docMk/>
      </pc:docMkLst>
      <pc:sldChg chg="modSp">
        <pc:chgData name="Carly Pettiona" userId="S::carly.pettiona@healingfoundation.org.au::8cfcf547-e567-4a67-ae5f-7d6e6196302b" providerId="AD" clId="Web-{46BA301D-4F31-E5A2-D643-C4D082A03E68}" dt="2023-09-12T04:52:15.259" v="1" actId="20577"/>
        <pc:sldMkLst>
          <pc:docMk/>
          <pc:sldMk cId="243803033" sldId="341"/>
        </pc:sldMkLst>
        <pc:spChg chg="mod">
          <ac:chgData name="Carly Pettiona" userId="S::carly.pettiona@healingfoundation.org.au::8cfcf547-e567-4a67-ae5f-7d6e6196302b" providerId="AD" clId="Web-{46BA301D-4F31-E5A2-D643-C4D082A03E68}" dt="2023-09-12T04:52:15.259" v="1" actId="20577"/>
          <ac:spMkLst>
            <pc:docMk/>
            <pc:sldMk cId="243803033" sldId="341"/>
            <ac:spMk id="8" creationId="{A4D8F16D-7E15-29DF-40AB-9AD496CB558C}"/>
          </ac:spMkLst>
        </pc:spChg>
      </pc:sldChg>
      <pc:sldChg chg="modSp">
        <pc:chgData name="Carly Pettiona" userId="S::carly.pettiona@healingfoundation.org.au::8cfcf547-e567-4a67-ae5f-7d6e6196302b" providerId="AD" clId="Web-{46BA301D-4F31-E5A2-D643-C4D082A03E68}" dt="2023-09-12T04:53:17.636" v="12" actId="1076"/>
        <pc:sldMkLst>
          <pc:docMk/>
          <pc:sldMk cId="3474476569" sldId="346"/>
        </pc:sldMkLst>
        <pc:spChg chg="mod">
          <ac:chgData name="Carly Pettiona" userId="S::carly.pettiona@healingfoundation.org.au::8cfcf547-e567-4a67-ae5f-7d6e6196302b" providerId="AD" clId="Web-{46BA301D-4F31-E5A2-D643-C4D082A03E68}" dt="2023-09-12T04:53:17.636" v="12" actId="1076"/>
          <ac:spMkLst>
            <pc:docMk/>
            <pc:sldMk cId="3474476569" sldId="346"/>
            <ac:spMk id="10" creationId="{87270656-72D1-D041-5F62-0105F65DF382}"/>
          </ac:spMkLst>
        </pc:spChg>
      </pc:sldChg>
      <pc:sldChg chg="modSp">
        <pc:chgData name="Carly Pettiona" userId="S::carly.pettiona@healingfoundation.org.au::8cfcf547-e567-4a67-ae5f-7d6e6196302b" providerId="AD" clId="Web-{46BA301D-4F31-E5A2-D643-C4D082A03E68}" dt="2023-09-12T05:27:31.898" v="257" actId="20577"/>
        <pc:sldMkLst>
          <pc:docMk/>
          <pc:sldMk cId="1008212083" sldId="392"/>
        </pc:sldMkLst>
        <pc:spChg chg="mod">
          <ac:chgData name="Carly Pettiona" userId="S::carly.pettiona@healingfoundation.org.au::8cfcf547-e567-4a67-ae5f-7d6e6196302b" providerId="AD" clId="Web-{46BA301D-4F31-E5A2-D643-C4D082A03E68}" dt="2023-09-12T05:27:31.898" v="257" actId="20577"/>
          <ac:spMkLst>
            <pc:docMk/>
            <pc:sldMk cId="1008212083" sldId="392"/>
            <ac:spMk id="5" creationId="{1D0DFB20-AC56-A70F-BE57-312821FE351B}"/>
          </ac:spMkLst>
        </pc:spChg>
      </pc:sldChg>
      <pc:sldChg chg="addSp modSp addAnim">
        <pc:chgData name="Carly Pettiona" userId="S::carly.pettiona@healingfoundation.org.au::8cfcf547-e567-4a67-ae5f-7d6e6196302b" providerId="AD" clId="Web-{46BA301D-4F31-E5A2-D643-C4D082A03E68}" dt="2023-09-12T05:04:47.364" v="98" actId="1076"/>
        <pc:sldMkLst>
          <pc:docMk/>
          <pc:sldMk cId="1541366499" sldId="417"/>
        </pc:sldMkLst>
        <pc:spChg chg="mod">
          <ac:chgData name="Carly Pettiona" userId="S::carly.pettiona@healingfoundation.org.au::8cfcf547-e567-4a67-ae5f-7d6e6196302b" providerId="AD" clId="Web-{46BA301D-4F31-E5A2-D643-C4D082A03E68}" dt="2023-09-12T05:04:47.364" v="98" actId="1076"/>
          <ac:spMkLst>
            <pc:docMk/>
            <pc:sldMk cId="1541366499" sldId="417"/>
            <ac:spMk id="2" creationId="{79E27399-617F-D151-3C79-DDBEE6FCD43B}"/>
          </ac:spMkLst>
        </pc:spChg>
        <pc:spChg chg="mod">
          <ac:chgData name="Carly Pettiona" userId="S::carly.pettiona@healingfoundation.org.au::8cfcf547-e567-4a67-ae5f-7d6e6196302b" providerId="AD" clId="Web-{46BA301D-4F31-E5A2-D643-C4D082A03E68}" dt="2023-09-12T05:04:34.473" v="95" actId="1076"/>
          <ac:spMkLst>
            <pc:docMk/>
            <pc:sldMk cId="1541366499" sldId="417"/>
            <ac:spMk id="4" creationId="{1EE6339D-9E9A-84D5-DC59-7F19AF9CFFB5}"/>
          </ac:spMkLst>
        </pc:spChg>
        <pc:spChg chg="mod">
          <ac:chgData name="Carly Pettiona" userId="S::carly.pettiona@healingfoundation.org.au::8cfcf547-e567-4a67-ae5f-7d6e6196302b" providerId="AD" clId="Web-{46BA301D-4F31-E5A2-D643-C4D082A03E68}" dt="2023-09-12T05:03:37.533" v="75" actId="1076"/>
          <ac:spMkLst>
            <pc:docMk/>
            <pc:sldMk cId="1541366499" sldId="417"/>
            <ac:spMk id="5" creationId="{2991391B-D1AD-FE4B-7F7B-5A2F81A4B8C1}"/>
          </ac:spMkLst>
        </pc:spChg>
        <pc:spChg chg="mod">
          <ac:chgData name="Carly Pettiona" userId="S::carly.pettiona@healingfoundation.org.au::8cfcf547-e567-4a67-ae5f-7d6e6196302b" providerId="AD" clId="Web-{46BA301D-4F31-E5A2-D643-C4D082A03E68}" dt="2023-09-12T05:03:44.143" v="77" actId="20577"/>
          <ac:spMkLst>
            <pc:docMk/>
            <pc:sldMk cId="1541366499" sldId="417"/>
            <ac:spMk id="9" creationId="{F54EE4E2-0C12-E5AF-BE1E-E82B8A267AB7}"/>
          </ac:spMkLst>
        </pc:spChg>
        <pc:spChg chg="mod">
          <ac:chgData name="Carly Pettiona" userId="S::carly.pettiona@healingfoundation.org.au::8cfcf547-e567-4a67-ae5f-7d6e6196302b" providerId="AD" clId="Web-{46BA301D-4F31-E5A2-D643-C4D082A03E68}" dt="2023-09-12T05:03:49.784" v="79" actId="20577"/>
          <ac:spMkLst>
            <pc:docMk/>
            <pc:sldMk cId="1541366499" sldId="417"/>
            <ac:spMk id="10" creationId="{7F3961E6-27D0-11E4-58C9-D818DBDC58E6}"/>
          </ac:spMkLst>
        </pc:spChg>
        <pc:spChg chg="mod">
          <ac:chgData name="Carly Pettiona" userId="S::carly.pettiona@healingfoundation.org.au::8cfcf547-e567-4a67-ae5f-7d6e6196302b" providerId="AD" clId="Web-{46BA301D-4F31-E5A2-D643-C4D082A03E68}" dt="2023-09-12T05:04:42.426" v="97" actId="20577"/>
          <ac:spMkLst>
            <pc:docMk/>
            <pc:sldMk cId="1541366499" sldId="417"/>
            <ac:spMk id="11" creationId="{A05E8684-7543-1F8D-869C-4C38E2F6C47B}"/>
          </ac:spMkLst>
        </pc:spChg>
        <pc:grpChg chg="add mod">
          <ac:chgData name="Carly Pettiona" userId="S::carly.pettiona@healingfoundation.org.au::8cfcf547-e567-4a67-ae5f-7d6e6196302b" providerId="AD" clId="Web-{46BA301D-4F31-E5A2-D643-C4D082A03E68}" dt="2023-09-12T05:04:18.644" v="85" actId="1076"/>
          <ac:grpSpMkLst>
            <pc:docMk/>
            <pc:sldMk cId="1541366499" sldId="417"/>
            <ac:grpSpMk id="12" creationId="{6D3CD14E-33E6-B26A-E6CE-799DA6D4812A}"/>
          </ac:grpSpMkLst>
        </pc:grpChg>
        <pc:grpChg chg="mod">
          <ac:chgData name="Carly Pettiona" userId="S::carly.pettiona@healingfoundation.org.au::8cfcf547-e567-4a67-ae5f-7d6e6196302b" providerId="AD" clId="Web-{46BA301D-4F31-E5A2-D643-C4D082A03E68}" dt="2023-09-12T05:04:01.112" v="80" actId="1076"/>
          <ac:grpSpMkLst>
            <pc:docMk/>
            <pc:sldMk cId="1541366499" sldId="417"/>
            <ac:grpSpMk id="42" creationId="{3EBAF09B-C90B-6DE6-AA35-6A446634120D}"/>
          </ac:grpSpMkLst>
        </pc:grpChg>
        <pc:grpChg chg="mod">
          <ac:chgData name="Carly Pettiona" userId="S::carly.pettiona@healingfoundation.org.au::8cfcf547-e567-4a67-ae5f-7d6e6196302b" providerId="AD" clId="Web-{46BA301D-4F31-E5A2-D643-C4D082A03E68}" dt="2023-09-12T05:04:04.019" v="81" actId="1076"/>
          <ac:grpSpMkLst>
            <pc:docMk/>
            <pc:sldMk cId="1541366499" sldId="417"/>
            <ac:grpSpMk id="43" creationId="{FDB6C848-A2B6-3679-BA54-51B72E403CA2}"/>
          </ac:grpSpMkLst>
        </pc:grpChg>
        <pc:grpChg chg="mod">
          <ac:chgData name="Carly Pettiona" userId="S::carly.pettiona@healingfoundation.org.au::8cfcf547-e567-4a67-ae5f-7d6e6196302b" providerId="AD" clId="Web-{46BA301D-4F31-E5A2-D643-C4D082A03E68}" dt="2023-09-12T05:04:06.316" v="82" actId="1076"/>
          <ac:grpSpMkLst>
            <pc:docMk/>
            <pc:sldMk cId="1541366499" sldId="417"/>
            <ac:grpSpMk id="44" creationId="{0072691C-5923-A9D6-C004-959A85C60043}"/>
          </ac:grpSpMkLst>
        </pc:grpChg>
        <pc:grpChg chg="mod">
          <ac:chgData name="Carly Pettiona" userId="S::carly.pettiona@healingfoundation.org.au::8cfcf547-e567-4a67-ae5f-7d6e6196302b" providerId="AD" clId="Web-{46BA301D-4F31-E5A2-D643-C4D082A03E68}" dt="2023-09-12T05:04:11.550" v="83" actId="1076"/>
          <ac:grpSpMkLst>
            <pc:docMk/>
            <pc:sldMk cId="1541366499" sldId="417"/>
            <ac:grpSpMk id="45" creationId="{8E8AAF07-A819-0B0B-8C27-95E681B5E9B3}"/>
          </ac:grpSpMkLst>
        </pc:grpChg>
      </pc:sldChg>
      <pc:sldChg chg="modNotes">
        <pc:chgData name="Carly Pettiona" userId="S::carly.pettiona@healingfoundation.org.au::8cfcf547-e567-4a67-ae5f-7d6e6196302b" providerId="AD" clId="Web-{46BA301D-4F31-E5A2-D643-C4D082A03E68}" dt="2023-09-12T05:01:35.482" v="57"/>
        <pc:sldMkLst>
          <pc:docMk/>
          <pc:sldMk cId="2340121306" sldId="426"/>
        </pc:sldMkLst>
      </pc:sldChg>
      <pc:sldChg chg="modSp modNotes">
        <pc:chgData name="Carly Pettiona" userId="S::carly.pettiona@healingfoundation.org.au::8cfcf547-e567-4a67-ae5f-7d6e6196302b" providerId="AD" clId="Web-{46BA301D-4F31-E5A2-D643-C4D082A03E68}" dt="2023-09-12T06:11:23.946" v="866"/>
        <pc:sldMkLst>
          <pc:docMk/>
          <pc:sldMk cId="1434699194" sldId="452"/>
        </pc:sldMkLst>
        <pc:spChg chg="mod">
          <ac:chgData name="Carly Pettiona" userId="S::carly.pettiona@healingfoundation.org.au::8cfcf547-e567-4a67-ae5f-7d6e6196302b" providerId="AD" clId="Web-{46BA301D-4F31-E5A2-D643-C4D082A03E68}" dt="2023-09-12T06:11:16.461" v="859" actId="20577"/>
          <ac:spMkLst>
            <pc:docMk/>
            <pc:sldMk cId="1434699194" sldId="452"/>
            <ac:spMk id="5" creationId="{1D0DFB20-AC56-A70F-BE57-312821FE351B}"/>
          </ac:spMkLst>
        </pc:spChg>
      </pc:sldChg>
      <pc:sldChg chg="addSp delSp modSp">
        <pc:chgData name="Carly Pettiona" userId="S::carly.pettiona@healingfoundation.org.au::8cfcf547-e567-4a67-ae5f-7d6e6196302b" providerId="AD" clId="Web-{46BA301D-4F31-E5A2-D643-C4D082A03E68}" dt="2023-09-12T05:00:31.730" v="19" actId="1076"/>
        <pc:sldMkLst>
          <pc:docMk/>
          <pc:sldMk cId="4100747964" sldId="461"/>
        </pc:sldMkLst>
        <pc:spChg chg="mod">
          <ac:chgData name="Carly Pettiona" userId="S::carly.pettiona@healingfoundation.org.au::8cfcf547-e567-4a67-ae5f-7d6e6196302b" providerId="AD" clId="Web-{46BA301D-4F31-E5A2-D643-C4D082A03E68}" dt="2023-09-12T05:00:24.448" v="17" actId="20577"/>
          <ac:spMkLst>
            <pc:docMk/>
            <pc:sldMk cId="4100747964" sldId="461"/>
            <ac:spMk id="9" creationId="{EF39603B-2B7E-5E7C-032B-7B7BB0525A71}"/>
          </ac:spMkLst>
        </pc:spChg>
        <pc:picChg chg="add mod">
          <ac:chgData name="Carly Pettiona" userId="S::carly.pettiona@healingfoundation.org.au::8cfcf547-e567-4a67-ae5f-7d6e6196302b" providerId="AD" clId="Web-{46BA301D-4F31-E5A2-D643-C4D082A03E68}" dt="2023-09-12T05:00:31.730" v="19" actId="1076"/>
          <ac:picMkLst>
            <pc:docMk/>
            <pc:sldMk cId="4100747964" sldId="461"/>
            <ac:picMk id="2" creationId="{BAFA0054-BC20-928F-F05A-0C1E76B2D661}"/>
          </ac:picMkLst>
        </pc:picChg>
        <pc:picChg chg="del">
          <ac:chgData name="Carly Pettiona" userId="S::carly.pettiona@healingfoundation.org.au::8cfcf547-e567-4a67-ae5f-7d6e6196302b" providerId="AD" clId="Web-{46BA301D-4F31-E5A2-D643-C4D082A03E68}" dt="2023-09-12T05:00:18.104" v="13"/>
          <ac:picMkLst>
            <pc:docMk/>
            <pc:sldMk cId="4100747964" sldId="461"/>
            <ac:picMk id="11" creationId="{2E06029C-D1AF-556F-CFAE-82753E1EF611}"/>
          </ac:picMkLst>
        </pc:picChg>
      </pc:sldChg>
      <pc:sldChg chg="del">
        <pc:chgData name="Carly Pettiona" userId="S::carly.pettiona@healingfoundation.org.au::8cfcf547-e567-4a67-ae5f-7d6e6196302b" providerId="AD" clId="Web-{46BA301D-4F31-E5A2-D643-C4D082A03E68}" dt="2023-09-12T05:05:00.240" v="102"/>
        <pc:sldMkLst>
          <pc:docMk/>
          <pc:sldMk cId="1342674905" sldId="464"/>
        </pc:sldMkLst>
      </pc:sldChg>
      <pc:sldChg chg="del">
        <pc:chgData name="Carly Pettiona" userId="S::carly.pettiona@healingfoundation.org.au::8cfcf547-e567-4a67-ae5f-7d6e6196302b" providerId="AD" clId="Web-{46BA301D-4F31-E5A2-D643-C4D082A03E68}" dt="2023-09-12T05:05:00.240" v="101"/>
        <pc:sldMkLst>
          <pc:docMk/>
          <pc:sldMk cId="3254904033" sldId="465"/>
        </pc:sldMkLst>
      </pc:sldChg>
      <pc:sldChg chg="del">
        <pc:chgData name="Carly Pettiona" userId="S::carly.pettiona@healingfoundation.org.au::8cfcf547-e567-4a67-ae5f-7d6e6196302b" providerId="AD" clId="Web-{46BA301D-4F31-E5A2-D643-C4D082A03E68}" dt="2023-09-12T05:05:00.240" v="99"/>
        <pc:sldMkLst>
          <pc:docMk/>
          <pc:sldMk cId="2702501412" sldId="466"/>
        </pc:sldMkLst>
      </pc:sldChg>
      <pc:sldChg chg="del">
        <pc:chgData name="Carly Pettiona" userId="S::carly.pettiona@healingfoundation.org.au::8cfcf547-e567-4a67-ae5f-7d6e6196302b" providerId="AD" clId="Web-{46BA301D-4F31-E5A2-D643-C4D082A03E68}" dt="2023-09-12T05:05:00.240" v="100"/>
        <pc:sldMkLst>
          <pc:docMk/>
          <pc:sldMk cId="3015627798" sldId="469"/>
        </pc:sldMkLst>
      </pc:sldChg>
      <pc:sldChg chg="del">
        <pc:chgData name="Carly Pettiona" userId="S::carly.pettiona@healingfoundation.org.au::8cfcf547-e567-4a67-ae5f-7d6e6196302b" providerId="AD" clId="Web-{46BA301D-4F31-E5A2-D643-C4D082A03E68}" dt="2023-09-12T05:29:09.604" v="298"/>
        <pc:sldMkLst>
          <pc:docMk/>
          <pc:sldMk cId="3413396692" sldId="470"/>
        </pc:sldMkLst>
      </pc:sldChg>
      <pc:sldChg chg="del">
        <pc:chgData name="Carly Pettiona" userId="S::carly.pettiona@healingfoundation.org.au::8cfcf547-e567-4a67-ae5f-7d6e6196302b" providerId="AD" clId="Web-{46BA301D-4F31-E5A2-D643-C4D082A03E68}" dt="2023-09-12T05:29:09.604" v="297"/>
        <pc:sldMkLst>
          <pc:docMk/>
          <pc:sldMk cId="54844038" sldId="471"/>
        </pc:sldMkLst>
      </pc:sldChg>
      <pc:sldChg chg="del">
        <pc:chgData name="Carly Pettiona" userId="S::carly.pettiona@healingfoundation.org.au::8cfcf547-e567-4a67-ae5f-7d6e6196302b" providerId="AD" clId="Web-{46BA301D-4F31-E5A2-D643-C4D082A03E68}" dt="2023-09-12T05:29:09.604" v="296"/>
        <pc:sldMkLst>
          <pc:docMk/>
          <pc:sldMk cId="2472868801" sldId="472"/>
        </pc:sldMkLst>
      </pc:sldChg>
      <pc:sldChg chg="del">
        <pc:chgData name="Carly Pettiona" userId="S::carly.pettiona@healingfoundation.org.au::8cfcf547-e567-4a67-ae5f-7d6e6196302b" providerId="AD" clId="Web-{46BA301D-4F31-E5A2-D643-C4D082A03E68}" dt="2023-09-12T05:29:09.604" v="295"/>
        <pc:sldMkLst>
          <pc:docMk/>
          <pc:sldMk cId="3303993820" sldId="473"/>
        </pc:sldMkLst>
      </pc:sldChg>
      <pc:sldChg chg="del">
        <pc:chgData name="Carly Pettiona" userId="S::carly.pettiona@healingfoundation.org.au::8cfcf547-e567-4a67-ae5f-7d6e6196302b" providerId="AD" clId="Web-{46BA301D-4F31-E5A2-D643-C4D082A03E68}" dt="2023-09-12T05:29:09.604" v="294"/>
        <pc:sldMkLst>
          <pc:docMk/>
          <pc:sldMk cId="4277807870" sldId="474"/>
        </pc:sldMkLst>
      </pc:sldChg>
      <pc:sldChg chg="del">
        <pc:chgData name="Carly Pettiona" userId="S::carly.pettiona@healingfoundation.org.au::8cfcf547-e567-4a67-ae5f-7d6e6196302b" providerId="AD" clId="Web-{46BA301D-4F31-E5A2-D643-C4D082A03E68}" dt="2023-09-12T05:29:09.604" v="293"/>
        <pc:sldMkLst>
          <pc:docMk/>
          <pc:sldMk cId="3349890719" sldId="475"/>
        </pc:sldMkLst>
      </pc:sldChg>
      <pc:sldChg chg="addSp delSp modSp">
        <pc:chgData name="Carly Pettiona" userId="S::carly.pettiona@healingfoundation.org.au::8cfcf547-e567-4a67-ae5f-7d6e6196302b" providerId="AD" clId="Web-{46BA301D-4F31-E5A2-D643-C4D082A03E68}" dt="2023-09-12T06:01:10.752" v="814" actId="20577"/>
        <pc:sldMkLst>
          <pc:docMk/>
          <pc:sldMk cId="127561016" sldId="476"/>
        </pc:sldMkLst>
        <pc:spChg chg="mod">
          <ac:chgData name="Carly Pettiona" userId="S::carly.pettiona@healingfoundation.org.au::8cfcf547-e567-4a67-ae5f-7d6e6196302b" providerId="AD" clId="Web-{46BA301D-4F31-E5A2-D643-C4D082A03E68}" dt="2023-09-12T06:01:10.752" v="814" actId="20577"/>
          <ac:spMkLst>
            <pc:docMk/>
            <pc:sldMk cId="127561016" sldId="476"/>
            <ac:spMk id="9" creationId="{EF39603B-2B7E-5E7C-032B-7B7BB0525A71}"/>
          </ac:spMkLst>
        </pc:spChg>
        <pc:picChg chg="del">
          <ac:chgData name="Carly Pettiona" userId="S::carly.pettiona@healingfoundation.org.au::8cfcf547-e567-4a67-ae5f-7d6e6196302b" providerId="AD" clId="Web-{46BA301D-4F31-E5A2-D643-C4D082A03E68}" dt="2023-09-12T06:00:43.251" v="803"/>
          <ac:picMkLst>
            <pc:docMk/>
            <pc:sldMk cId="127561016" sldId="476"/>
            <ac:picMk id="2" creationId="{35C9EFEE-9D24-AB60-8079-EE838A591879}"/>
          </ac:picMkLst>
        </pc:picChg>
        <pc:picChg chg="del">
          <ac:chgData name="Carly Pettiona" userId="S::carly.pettiona@healingfoundation.org.au::8cfcf547-e567-4a67-ae5f-7d6e6196302b" providerId="AD" clId="Web-{46BA301D-4F31-E5A2-D643-C4D082A03E68}" dt="2023-09-12T06:00:45.360" v="806"/>
          <ac:picMkLst>
            <pc:docMk/>
            <pc:sldMk cId="127561016" sldId="476"/>
            <ac:picMk id="4" creationId="{142CA737-3E77-881E-76C8-500E185CE662}"/>
          </ac:picMkLst>
        </pc:picChg>
        <pc:picChg chg="del">
          <ac:chgData name="Carly Pettiona" userId="S::carly.pettiona@healingfoundation.org.au::8cfcf547-e567-4a67-ae5f-7d6e6196302b" providerId="AD" clId="Web-{46BA301D-4F31-E5A2-D643-C4D082A03E68}" dt="2023-09-12T06:00:44.766" v="805"/>
          <ac:picMkLst>
            <pc:docMk/>
            <pc:sldMk cId="127561016" sldId="476"/>
            <ac:picMk id="5" creationId="{939AC8F8-531C-7AFE-0F53-A9118252DDC7}"/>
          </ac:picMkLst>
        </pc:picChg>
        <pc:picChg chg="del">
          <ac:chgData name="Carly Pettiona" userId="S::carly.pettiona@healingfoundation.org.au::8cfcf547-e567-4a67-ae5f-7d6e6196302b" providerId="AD" clId="Web-{46BA301D-4F31-E5A2-D643-C4D082A03E68}" dt="2023-09-12T06:00:44.157" v="804"/>
          <ac:picMkLst>
            <pc:docMk/>
            <pc:sldMk cId="127561016" sldId="476"/>
            <ac:picMk id="6" creationId="{5041060E-2CAF-5824-7FBD-0020710A2E75}"/>
          </ac:picMkLst>
        </pc:picChg>
        <pc:picChg chg="add mod">
          <ac:chgData name="Carly Pettiona" userId="S::carly.pettiona@healingfoundation.org.au::8cfcf547-e567-4a67-ae5f-7d6e6196302b" providerId="AD" clId="Web-{46BA301D-4F31-E5A2-D643-C4D082A03E68}" dt="2023-09-12T06:00:49.392" v="807"/>
          <ac:picMkLst>
            <pc:docMk/>
            <pc:sldMk cId="127561016" sldId="476"/>
            <ac:picMk id="7" creationId="{2E2CE529-9451-5294-9B08-FE55D8ABD4A1}"/>
          </ac:picMkLst>
        </pc:picChg>
        <pc:picChg chg="add mod">
          <ac:chgData name="Carly Pettiona" userId="S::carly.pettiona@healingfoundation.org.au::8cfcf547-e567-4a67-ae5f-7d6e6196302b" providerId="AD" clId="Web-{46BA301D-4F31-E5A2-D643-C4D082A03E68}" dt="2023-09-12T06:00:57.876" v="811" actId="1076"/>
          <ac:picMkLst>
            <pc:docMk/>
            <pc:sldMk cId="127561016" sldId="476"/>
            <ac:picMk id="8" creationId="{49D0E40F-B020-E464-722C-83A227518830}"/>
          </ac:picMkLst>
        </pc:picChg>
        <pc:picChg chg="mod">
          <ac:chgData name="Carly Pettiona" userId="S::carly.pettiona@healingfoundation.org.au::8cfcf547-e567-4a67-ae5f-7d6e6196302b" providerId="AD" clId="Web-{46BA301D-4F31-E5A2-D643-C4D082A03E68}" dt="2023-09-12T06:01:01.642" v="812" actId="1076"/>
          <ac:picMkLst>
            <pc:docMk/>
            <pc:sldMk cId="127561016" sldId="476"/>
            <ac:picMk id="10" creationId="{6F472DF6-B418-8293-DDBE-A60059E81849}"/>
          </ac:picMkLst>
        </pc:picChg>
        <pc:picChg chg="add mod">
          <ac:chgData name="Carly Pettiona" userId="S::carly.pettiona@healingfoundation.org.au::8cfcf547-e567-4a67-ae5f-7d6e6196302b" providerId="AD" clId="Web-{46BA301D-4F31-E5A2-D643-C4D082A03E68}" dt="2023-09-12T06:00:54.923" v="810" actId="1076"/>
          <ac:picMkLst>
            <pc:docMk/>
            <pc:sldMk cId="127561016" sldId="476"/>
            <ac:picMk id="11" creationId="{60307AE4-CA41-004D-F808-BFE80F5692F3}"/>
          </ac:picMkLst>
        </pc:picChg>
      </pc:sldChg>
      <pc:sldChg chg="del">
        <pc:chgData name="Carly Pettiona" userId="S::carly.pettiona@healingfoundation.org.au::8cfcf547-e567-4a67-ae5f-7d6e6196302b" providerId="AD" clId="Web-{46BA301D-4F31-E5A2-D643-C4D082A03E68}" dt="2023-09-12T06:08:57.222" v="820"/>
        <pc:sldMkLst>
          <pc:docMk/>
          <pc:sldMk cId="685744525" sldId="477"/>
        </pc:sldMkLst>
      </pc:sldChg>
      <pc:sldChg chg="del">
        <pc:chgData name="Carly Pettiona" userId="S::carly.pettiona@healingfoundation.org.au::8cfcf547-e567-4a67-ae5f-7d6e6196302b" providerId="AD" clId="Web-{46BA301D-4F31-E5A2-D643-C4D082A03E68}" dt="2023-09-12T06:08:57.222" v="819"/>
        <pc:sldMkLst>
          <pc:docMk/>
          <pc:sldMk cId="2832201799" sldId="478"/>
        </pc:sldMkLst>
      </pc:sldChg>
      <pc:sldChg chg="del">
        <pc:chgData name="Carly Pettiona" userId="S::carly.pettiona@healingfoundation.org.au::8cfcf547-e567-4a67-ae5f-7d6e6196302b" providerId="AD" clId="Web-{46BA301D-4F31-E5A2-D643-C4D082A03E68}" dt="2023-09-12T06:08:57.222" v="818"/>
        <pc:sldMkLst>
          <pc:docMk/>
          <pc:sldMk cId="1025550819" sldId="479"/>
        </pc:sldMkLst>
      </pc:sldChg>
      <pc:sldChg chg="del">
        <pc:chgData name="Carly Pettiona" userId="S::carly.pettiona@healingfoundation.org.au::8cfcf547-e567-4a67-ae5f-7d6e6196302b" providerId="AD" clId="Web-{46BA301D-4F31-E5A2-D643-C4D082A03E68}" dt="2023-09-12T06:08:57.222" v="817"/>
        <pc:sldMkLst>
          <pc:docMk/>
          <pc:sldMk cId="3802251704" sldId="480"/>
        </pc:sldMkLst>
      </pc:sldChg>
      <pc:sldChg chg="del">
        <pc:chgData name="Carly Pettiona" userId="S::carly.pettiona@healingfoundation.org.au::8cfcf547-e567-4a67-ae5f-7d6e6196302b" providerId="AD" clId="Web-{46BA301D-4F31-E5A2-D643-C4D082A03E68}" dt="2023-09-12T06:08:57.222" v="816"/>
        <pc:sldMkLst>
          <pc:docMk/>
          <pc:sldMk cId="3278964867" sldId="481"/>
        </pc:sldMkLst>
      </pc:sldChg>
      <pc:sldChg chg="del">
        <pc:chgData name="Carly Pettiona" userId="S::carly.pettiona@healingfoundation.org.au::8cfcf547-e567-4a67-ae5f-7d6e6196302b" providerId="AD" clId="Web-{46BA301D-4F31-E5A2-D643-C4D082A03E68}" dt="2023-09-12T06:08:57.222" v="815"/>
        <pc:sldMkLst>
          <pc:docMk/>
          <pc:sldMk cId="2953504372" sldId="482"/>
        </pc:sldMkLst>
      </pc:sldChg>
      <pc:sldChg chg="del">
        <pc:chgData name="Carly Pettiona" userId="S::carly.pettiona@healingfoundation.org.au::8cfcf547-e567-4a67-ae5f-7d6e6196302b" providerId="AD" clId="Web-{46BA301D-4F31-E5A2-D643-C4D082A03E68}" dt="2023-09-12T06:11:26.993" v="868"/>
        <pc:sldMkLst>
          <pc:docMk/>
          <pc:sldMk cId="1728857225" sldId="483"/>
        </pc:sldMkLst>
      </pc:sldChg>
      <pc:sldChg chg="del">
        <pc:chgData name="Carly Pettiona" userId="S::carly.pettiona@healingfoundation.org.au::8cfcf547-e567-4a67-ae5f-7d6e6196302b" providerId="AD" clId="Web-{46BA301D-4F31-E5A2-D643-C4D082A03E68}" dt="2023-09-12T06:11:26.993" v="867"/>
        <pc:sldMkLst>
          <pc:docMk/>
          <pc:sldMk cId="3259277260" sldId="484"/>
        </pc:sldMkLst>
      </pc:sldChg>
      <pc:sldChg chg="addSp new modNotes">
        <pc:chgData name="Carly Pettiona" userId="S::carly.pettiona@healingfoundation.org.au::8cfcf547-e567-4a67-ae5f-7d6e6196302b" providerId="AD" clId="Web-{46BA301D-4F31-E5A2-D643-C4D082A03E68}" dt="2023-09-12T05:09:49.047" v="121"/>
        <pc:sldMkLst>
          <pc:docMk/>
          <pc:sldMk cId="827069426" sldId="485"/>
        </pc:sldMkLst>
        <pc:spChg chg="add">
          <ac:chgData name="Carly Pettiona" userId="S::carly.pettiona@healingfoundation.org.au::8cfcf547-e567-4a67-ae5f-7d6e6196302b" providerId="AD" clId="Web-{46BA301D-4F31-E5A2-D643-C4D082A03E68}" dt="2023-09-12T05:05:07.630" v="107"/>
          <ac:spMkLst>
            <pc:docMk/>
            <pc:sldMk cId="827069426" sldId="485"/>
            <ac:spMk id="2" creationId="{A2B0E769-7DB5-0DFE-CCAB-FEF5B6C7A2E9}"/>
          </ac:spMkLst>
        </pc:spChg>
        <pc:picChg chg="add">
          <ac:chgData name="Carly Pettiona" userId="S::carly.pettiona@healingfoundation.org.au::8cfcf547-e567-4a67-ae5f-7d6e6196302b" providerId="AD" clId="Web-{46BA301D-4F31-E5A2-D643-C4D082A03E68}" dt="2023-09-12T05:05:07.630" v="107"/>
          <ac:picMkLst>
            <pc:docMk/>
            <pc:sldMk cId="827069426" sldId="485"/>
            <ac:picMk id="3" creationId="{8423CB5B-270D-9398-F088-EEAF2D5BD920}"/>
          </ac:picMkLst>
        </pc:picChg>
      </pc:sldChg>
      <pc:sldChg chg="addSp new modNotes">
        <pc:chgData name="Carly Pettiona" userId="S::carly.pettiona@healingfoundation.org.au::8cfcf547-e567-4a67-ae5f-7d6e6196302b" providerId="AD" clId="Web-{46BA301D-4F31-E5A2-D643-C4D082A03E68}" dt="2023-09-12T05:09:44.515" v="118"/>
        <pc:sldMkLst>
          <pc:docMk/>
          <pc:sldMk cId="2473219371" sldId="486"/>
        </pc:sldMkLst>
        <pc:spChg chg="add">
          <ac:chgData name="Carly Pettiona" userId="S::carly.pettiona@healingfoundation.org.au::8cfcf547-e567-4a67-ae5f-7d6e6196302b" providerId="AD" clId="Web-{46BA301D-4F31-E5A2-D643-C4D082A03E68}" dt="2023-09-12T05:09:26.109" v="111"/>
          <ac:spMkLst>
            <pc:docMk/>
            <pc:sldMk cId="2473219371" sldId="486"/>
            <ac:spMk id="2" creationId="{C9A7FF57-AD67-DB8F-532D-4EE72FA360E1}"/>
          </ac:spMkLst>
        </pc:spChg>
        <pc:picChg chg="add">
          <ac:chgData name="Carly Pettiona" userId="S::carly.pettiona@healingfoundation.org.au::8cfcf547-e567-4a67-ae5f-7d6e6196302b" providerId="AD" clId="Web-{46BA301D-4F31-E5A2-D643-C4D082A03E68}" dt="2023-09-12T05:09:26.109" v="111"/>
          <ac:picMkLst>
            <pc:docMk/>
            <pc:sldMk cId="2473219371" sldId="486"/>
            <ac:picMk id="3" creationId="{BCF48105-3F7E-DAB3-C534-F49716A9DC6A}"/>
          </ac:picMkLst>
        </pc:picChg>
      </pc:sldChg>
      <pc:sldChg chg="addSp modSp new modNotes">
        <pc:chgData name="Carly Pettiona" userId="S::carly.pettiona@healingfoundation.org.au::8cfcf547-e567-4a67-ae5f-7d6e6196302b" providerId="AD" clId="Web-{46BA301D-4F31-E5A2-D643-C4D082A03E68}" dt="2023-09-12T05:11:03.690" v="130" actId="14100"/>
        <pc:sldMkLst>
          <pc:docMk/>
          <pc:sldMk cId="399083846" sldId="487"/>
        </pc:sldMkLst>
        <pc:spChg chg="add">
          <ac:chgData name="Carly Pettiona" userId="S::carly.pettiona@healingfoundation.org.au::8cfcf547-e567-4a67-ae5f-7d6e6196302b" providerId="AD" clId="Web-{46BA301D-4F31-E5A2-D643-C4D082A03E68}" dt="2023-09-12T05:09:57.672" v="122"/>
          <ac:spMkLst>
            <pc:docMk/>
            <pc:sldMk cId="399083846" sldId="487"/>
            <ac:spMk id="2" creationId="{B087C4BA-F536-020C-6FC4-7F0258CE96BE}"/>
          </ac:spMkLst>
        </pc:spChg>
        <pc:picChg chg="add mod">
          <ac:chgData name="Carly Pettiona" userId="S::carly.pettiona@healingfoundation.org.au::8cfcf547-e567-4a67-ae5f-7d6e6196302b" providerId="AD" clId="Web-{46BA301D-4F31-E5A2-D643-C4D082A03E68}" dt="2023-09-12T05:11:03.690" v="130" actId="14100"/>
          <ac:picMkLst>
            <pc:docMk/>
            <pc:sldMk cId="399083846" sldId="487"/>
            <ac:picMk id="3" creationId="{101E072C-E6EF-D843-E9EF-3823CDAEDB44}"/>
          </ac:picMkLst>
        </pc:picChg>
      </pc:sldChg>
      <pc:sldChg chg="addSp delSp modSp new modNotes">
        <pc:chgData name="Carly Pettiona" userId="S::carly.pettiona@healingfoundation.org.au::8cfcf547-e567-4a67-ae5f-7d6e6196302b" providerId="AD" clId="Web-{46BA301D-4F31-E5A2-D643-C4D082A03E68}" dt="2023-09-12T05:13:49.868" v="190"/>
        <pc:sldMkLst>
          <pc:docMk/>
          <pc:sldMk cId="3532934850" sldId="488"/>
        </pc:sldMkLst>
        <pc:spChg chg="add del">
          <ac:chgData name="Carly Pettiona" userId="S::carly.pettiona@healingfoundation.org.au::8cfcf547-e567-4a67-ae5f-7d6e6196302b" providerId="AD" clId="Web-{46BA301D-4F31-E5A2-D643-C4D082A03E68}" dt="2023-09-12T05:11:18.284" v="132"/>
          <ac:spMkLst>
            <pc:docMk/>
            <pc:sldMk cId="3532934850" sldId="488"/>
            <ac:spMk id="2" creationId="{997B1310-762A-636C-CEC7-206B15550A8E}"/>
          </ac:spMkLst>
        </pc:spChg>
        <pc:picChg chg="add mod">
          <ac:chgData name="Carly Pettiona" userId="S::carly.pettiona@healingfoundation.org.au::8cfcf547-e567-4a67-ae5f-7d6e6196302b" providerId="AD" clId="Web-{46BA301D-4F31-E5A2-D643-C4D082A03E68}" dt="2023-09-12T05:12:14.458" v="145" actId="1076"/>
          <ac:picMkLst>
            <pc:docMk/>
            <pc:sldMk cId="3532934850" sldId="488"/>
            <ac:picMk id="3" creationId="{01FCA8D0-2F00-0867-6CA7-9ADE8AF76165}"/>
          </ac:picMkLst>
        </pc:picChg>
      </pc:sldChg>
      <pc:sldChg chg="addSp new modNotes">
        <pc:chgData name="Carly Pettiona" userId="S::carly.pettiona@healingfoundation.org.au::8cfcf547-e567-4a67-ae5f-7d6e6196302b" providerId="AD" clId="Web-{46BA301D-4F31-E5A2-D643-C4D082A03E68}" dt="2023-09-12T05:14:10.494" v="193"/>
        <pc:sldMkLst>
          <pc:docMk/>
          <pc:sldMk cId="2533653908" sldId="489"/>
        </pc:sldMkLst>
        <pc:spChg chg="add">
          <ac:chgData name="Carly Pettiona" userId="S::carly.pettiona@healingfoundation.org.au::8cfcf547-e567-4a67-ae5f-7d6e6196302b" providerId="AD" clId="Web-{46BA301D-4F31-E5A2-D643-C4D082A03E68}" dt="2023-09-12T05:14:02.306" v="192"/>
          <ac:spMkLst>
            <pc:docMk/>
            <pc:sldMk cId="2533653908" sldId="489"/>
            <ac:spMk id="2" creationId="{131FAD32-A940-0EB7-1074-0DA1D5AB7E0F}"/>
          </ac:spMkLst>
        </pc:spChg>
        <pc:spChg chg="add">
          <ac:chgData name="Carly Pettiona" userId="S::carly.pettiona@healingfoundation.org.au::8cfcf547-e567-4a67-ae5f-7d6e6196302b" providerId="AD" clId="Web-{46BA301D-4F31-E5A2-D643-C4D082A03E68}" dt="2023-09-12T05:14:02.306" v="192"/>
          <ac:spMkLst>
            <pc:docMk/>
            <pc:sldMk cId="2533653908" sldId="489"/>
            <ac:spMk id="3" creationId="{ED40E9B6-2083-1665-2D40-1F921BCAD341}"/>
          </ac:spMkLst>
        </pc:spChg>
      </pc:sldChg>
      <pc:sldChg chg="addSp new modNotes">
        <pc:chgData name="Carly Pettiona" userId="S::carly.pettiona@healingfoundation.org.au::8cfcf547-e567-4a67-ae5f-7d6e6196302b" providerId="AD" clId="Web-{46BA301D-4F31-E5A2-D643-C4D082A03E68}" dt="2023-09-12T05:15:15.496" v="197"/>
        <pc:sldMkLst>
          <pc:docMk/>
          <pc:sldMk cId="2462329530" sldId="490"/>
        </pc:sldMkLst>
        <pc:spChg chg="add">
          <ac:chgData name="Carly Pettiona" userId="S::carly.pettiona@healingfoundation.org.au::8cfcf547-e567-4a67-ae5f-7d6e6196302b" providerId="AD" clId="Web-{46BA301D-4F31-E5A2-D643-C4D082A03E68}" dt="2023-09-12T05:15:15.496" v="197"/>
          <ac:spMkLst>
            <pc:docMk/>
            <pc:sldMk cId="2462329530" sldId="490"/>
            <ac:spMk id="3" creationId="{32362452-CF33-5FC1-1686-6AAE5FF60D5E}"/>
          </ac:spMkLst>
        </pc:spChg>
        <pc:picChg chg="add">
          <ac:chgData name="Carly Pettiona" userId="S::carly.pettiona@healingfoundation.org.au::8cfcf547-e567-4a67-ae5f-7d6e6196302b" providerId="AD" clId="Web-{46BA301D-4F31-E5A2-D643-C4D082A03E68}" dt="2023-09-12T05:15:15.496" v="197"/>
          <ac:picMkLst>
            <pc:docMk/>
            <pc:sldMk cId="2462329530" sldId="490"/>
            <ac:picMk id="2" creationId="{D97B7971-E00F-9CCE-0A01-1261F82F0E50}"/>
          </ac:picMkLst>
        </pc:picChg>
      </pc:sldChg>
      <pc:sldChg chg="addSp modSp new modNotes">
        <pc:chgData name="Carly Pettiona" userId="S::carly.pettiona@healingfoundation.org.au::8cfcf547-e567-4a67-ae5f-7d6e6196302b" providerId="AD" clId="Web-{46BA301D-4F31-E5A2-D643-C4D082A03E68}" dt="2023-09-12T05:27:12.538" v="255"/>
        <pc:sldMkLst>
          <pc:docMk/>
          <pc:sldMk cId="4239843708" sldId="491"/>
        </pc:sldMkLst>
        <pc:spChg chg="add mod">
          <ac:chgData name="Carly Pettiona" userId="S::carly.pettiona@healingfoundation.org.au::8cfcf547-e567-4a67-ae5f-7d6e6196302b" providerId="AD" clId="Web-{46BA301D-4F31-E5A2-D643-C4D082A03E68}" dt="2023-09-12T05:16:22.639" v="226" actId="20577"/>
          <ac:spMkLst>
            <pc:docMk/>
            <pc:sldMk cId="4239843708" sldId="491"/>
            <ac:spMk id="2" creationId="{A8E9855D-E607-AC35-91F5-1E5753AEDFB6}"/>
          </ac:spMkLst>
        </pc:spChg>
      </pc:sldChg>
      <pc:sldChg chg="addSp new modNotes">
        <pc:chgData name="Carly Pettiona" userId="S::carly.pettiona@healingfoundation.org.au::8cfcf547-e567-4a67-ae5f-7d6e6196302b" providerId="AD" clId="Web-{46BA301D-4F31-E5A2-D643-C4D082A03E68}" dt="2023-09-12T05:28:18.665" v="267"/>
        <pc:sldMkLst>
          <pc:docMk/>
          <pc:sldMk cId="3346668499" sldId="492"/>
        </pc:sldMkLst>
        <pc:spChg chg="add">
          <ac:chgData name="Carly Pettiona" userId="S::carly.pettiona@healingfoundation.org.au::8cfcf547-e567-4a67-ae5f-7d6e6196302b" providerId="AD" clId="Web-{46BA301D-4F31-E5A2-D643-C4D082A03E68}" dt="2023-09-12T05:27:35.679" v="261"/>
          <ac:spMkLst>
            <pc:docMk/>
            <pc:sldMk cId="3346668499" sldId="492"/>
            <ac:spMk id="2" creationId="{58215DD6-7852-84AC-B657-62B5D6C6C310}"/>
          </ac:spMkLst>
        </pc:spChg>
        <pc:picChg chg="add">
          <ac:chgData name="Carly Pettiona" userId="S::carly.pettiona@healingfoundation.org.au::8cfcf547-e567-4a67-ae5f-7d6e6196302b" providerId="AD" clId="Web-{46BA301D-4F31-E5A2-D643-C4D082A03E68}" dt="2023-09-12T05:27:35.679" v="261"/>
          <ac:picMkLst>
            <pc:docMk/>
            <pc:sldMk cId="3346668499" sldId="492"/>
            <ac:picMk id="3" creationId="{CAF97C36-4DFE-976C-9CBC-C769ED58A2B7}"/>
          </ac:picMkLst>
        </pc:picChg>
      </pc:sldChg>
      <pc:sldChg chg="addSp new modNotes">
        <pc:chgData name="Carly Pettiona" userId="S::carly.pettiona@healingfoundation.org.au::8cfcf547-e567-4a67-ae5f-7d6e6196302b" providerId="AD" clId="Web-{46BA301D-4F31-E5A2-D643-C4D082A03E68}" dt="2023-09-12T05:29:05.323" v="291"/>
        <pc:sldMkLst>
          <pc:docMk/>
          <pc:sldMk cId="3765713768" sldId="493"/>
        </pc:sldMkLst>
        <pc:spChg chg="add">
          <ac:chgData name="Carly Pettiona" userId="S::carly.pettiona@healingfoundation.org.au::8cfcf547-e567-4a67-ae5f-7d6e6196302b" providerId="AD" clId="Web-{46BA301D-4F31-E5A2-D643-C4D082A03E68}" dt="2023-09-12T05:28:23.400" v="268"/>
          <ac:spMkLst>
            <pc:docMk/>
            <pc:sldMk cId="3765713768" sldId="493"/>
            <ac:spMk id="2" creationId="{ECF7A717-0219-F4EE-EDF5-5341159A5757}"/>
          </ac:spMkLst>
        </pc:spChg>
        <pc:spChg chg="add">
          <ac:chgData name="Carly Pettiona" userId="S::carly.pettiona@healingfoundation.org.au::8cfcf547-e567-4a67-ae5f-7d6e6196302b" providerId="AD" clId="Web-{46BA301D-4F31-E5A2-D643-C4D082A03E68}" dt="2023-09-12T05:28:23.400" v="268"/>
          <ac:spMkLst>
            <pc:docMk/>
            <pc:sldMk cId="3765713768" sldId="493"/>
            <ac:spMk id="3" creationId="{04959BE2-26F1-580C-F586-C6C445449829}"/>
          </ac:spMkLst>
        </pc:spChg>
      </pc:sldChg>
      <pc:sldChg chg="addSp delSp modSp new modNotes">
        <pc:chgData name="Carly Pettiona" userId="S::carly.pettiona@healingfoundation.org.au::8cfcf547-e567-4a67-ae5f-7d6e6196302b" providerId="AD" clId="Web-{46BA301D-4F31-E5A2-D643-C4D082A03E68}" dt="2023-09-12T06:00:25.953" v="798"/>
        <pc:sldMkLst>
          <pc:docMk/>
          <pc:sldMk cId="1799112389" sldId="494"/>
        </pc:sldMkLst>
        <pc:spChg chg="add mod">
          <ac:chgData name="Carly Pettiona" userId="S::carly.pettiona@healingfoundation.org.au::8cfcf547-e567-4a67-ae5f-7d6e6196302b" providerId="AD" clId="Web-{46BA301D-4F31-E5A2-D643-C4D082A03E68}" dt="2023-09-12T05:49:39.399" v="585" actId="1076"/>
          <ac:spMkLst>
            <pc:docMk/>
            <pc:sldMk cId="1799112389" sldId="494"/>
            <ac:spMk id="2" creationId="{C7D98F2E-4E8C-8B7E-60A2-0280E3CE712F}"/>
          </ac:spMkLst>
        </pc:spChg>
        <pc:spChg chg="add del mod">
          <ac:chgData name="Carly Pettiona" userId="S::carly.pettiona@healingfoundation.org.au::8cfcf547-e567-4a67-ae5f-7d6e6196302b" providerId="AD" clId="Web-{46BA301D-4F31-E5A2-D643-C4D082A03E68}" dt="2023-09-12T05:48:09.489" v="558"/>
          <ac:spMkLst>
            <pc:docMk/>
            <pc:sldMk cId="1799112389" sldId="494"/>
            <ac:spMk id="4" creationId="{30421B7C-6D4D-63AE-2ACB-46AA75F8B2B0}"/>
          </ac:spMkLst>
        </pc:spChg>
        <pc:spChg chg="add mod">
          <ac:chgData name="Carly Pettiona" userId="S::carly.pettiona@healingfoundation.org.au::8cfcf547-e567-4a67-ae5f-7d6e6196302b" providerId="AD" clId="Web-{46BA301D-4F31-E5A2-D643-C4D082A03E68}" dt="2023-09-12T05:49:41.868" v="586" actId="1076"/>
          <ac:spMkLst>
            <pc:docMk/>
            <pc:sldMk cId="1799112389" sldId="494"/>
            <ac:spMk id="5" creationId="{AF84F02C-18C7-DAAE-6C05-E6C3FE71A338}"/>
          </ac:spMkLst>
        </pc:spChg>
        <pc:spChg chg="add mod">
          <ac:chgData name="Carly Pettiona" userId="S::carly.pettiona@healingfoundation.org.au::8cfcf547-e567-4a67-ae5f-7d6e6196302b" providerId="AD" clId="Web-{46BA301D-4F31-E5A2-D643-C4D082A03E68}" dt="2023-09-12T05:49:20.539" v="578" actId="1076"/>
          <ac:spMkLst>
            <pc:docMk/>
            <pc:sldMk cId="1799112389" sldId="494"/>
            <ac:spMk id="6" creationId="{EA97696E-55FF-9564-6031-8E9C64D8A2A2}"/>
          </ac:spMkLst>
        </pc:spChg>
        <pc:picChg chg="add del">
          <ac:chgData name="Carly Pettiona" userId="S::carly.pettiona@healingfoundation.org.au::8cfcf547-e567-4a67-ae5f-7d6e6196302b" providerId="AD" clId="Web-{46BA301D-4F31-E5A2-D643-C4D082A03E68}" dt="2023-09-12T05:47:42.035" v="541"/>
          <ac:picMkLst>
            <pc:docMk/>
            <pc:sldMk cId="1799112389" sldId="494"/>
            <ac:picMk id="3" creationId="{A027A611-247B-559F-3E4A-7AEC94E4FB48}"/>
          </ac:picMkLst>
        </pc:picChg>
      </pc:sldChg>
      <pc:sldChg chg="addSp delSp new del modNotes">
        <pc:chgData name="Carly Pettiona" userId="S::carly.pettiona@healingfoundation.org.au::8cfcf547-e567-4a67-ae5f-7d6e6196302b" providerId="AD" clId="Web-{46BA301D-4F31-E5A2-D643-C4D082A03E68}" dt="2023-09-12T05:49:48.758" v="587"/>
        <pc:sldMkLst>
          <pc:docMk/>
          <pc:sldMk cId="1706966772" sldId="495"/>
        </pc:sldMkLst>
        <pc:spChg chg="add del">
          <ac:chgData name="Carly Pettiona" userId="S::carly.pettiona@healingfoundation.org.au::8cfcf547-e567-4a67-ae5f-7d6e6196302b" providerId="AD" clId="Web-{46BA301D-4F31-E5A2-D643-C4D082A03E68}" dt="2023-09-12T05:48:25.146" v="562"/>
          <ac:spMkLst>
            <pc:docMk/>
            <pc:sldMk cId="1706966772" sldId="495"/>
            <ac:spMk id="2" creationId="{AFC86865-E940-1E26-7416-630D8825A4A2}"/>
          </ac:spMkLst>
        </pc:spChg>
        <pc:picChg chg="add del">
          <ac:chgData name="Carly Pettiona" userId="S::carly.pettiona@healingfoundation.org.au::8cfcf547-e567-4a67-ae5f-7d6e6196302b" providerId="AD" clId="Web-{46BA301D-4F31-E5A2-D643-C4D082A03E68}" dt="2023-09-12T05:47:59.739" v="553"/>
          <ac:picMkLst>
            <pc:docMk/>
            <pc:sldMk cId="1706966772" sldId="495"/>
            <ac:picMk id="3" creationId="{9BC52D9D-9E83-7E2D-EF56-22A5A8421997}"/>
          </ac:picMkLst>
        </pc:picChg>
      </pc:sldChg>
      <pc:sldChg chg="addSp delSp new del modNotes">
        <pc:chgData name="Carly Pettiona" userId="S::carly.pettiona@healingfoundation.org.au::8cfcf547-e567-4a67-ae5f-7d6e6196302b" providerId="AD" clId="Web-{46BA301D-4F31-E5A2-D643-C4D082A03E68}" dt="2023-09-12T05:49:49.274" v="588"/>
        <pc:sldMkLst>
          <pc:docMk/>
          <pc:sldMk cId="2241176576" sldId="496"/>
        </pc:sldMkLst>
        <pc:spChg chg="add del">
          <ac:chgData name="Carly Pettiona" userId="S::carly.pettiona@healingfoundation.org.au::8cfcf547-e567-4a67-ae5f-7d6e6196302b" providerId="AD" clId="Web-{46BA301D-4F31-E5A2-D643-C4D082A03E68}" dt="2023-09-12T05:48:14.927" v="559"/>
          <ac:spMkLst>
            <pc:docMk/>
            <pc:sldMk cId="2241176576" sldId="496"/>
            <ac:spMk id="2" creationId="{412B6E6B-92B7-F039-077E-6BEC97CE4B6A}"/>
          </ac:spMkLst>
        </pc:spChg>
        <pc:picChg chg="add del">
          <ac:chgData name="Carly Pettiona" userId="S::carly.pettiona@healingfoundation.org.au::8cfcf547-e567-4a67-ae5f-7d6e6196302b" providerId="AD" clId="Web-{46BA301D-4F31-E5A2-D643-C4D082A03E68}" dt="2023-09-12T05:48:01.536" v="554"/>
          <ac:picMkLst>
            <pc:docMk/>
            <pc:sldMk cId="2241176576" sldId="496"/>
            <ac:picMk id="3" creationId="{DB1BA183-1DB0-E78B-072B-38BB0BFE912F}"/>
          </ac:picMkLst>
        </pc:picChg>
      </pc:sldChg>
      <pc:sldChg chg="addSp delSp modSp new modNotes">
        <pc:chgData name="Carly Pettiona" userId="S::carly.pettiona@healingfoundation.org.au::8cfcf547-e567-4a67-ae5f-7d6e6196302b" providerId="AD" clId="Web-{46BA301D-4F31-E5A2-D643-C4D082A03E68}" dt="2023-09-12T05:58:16.011" v="727" actId="20577"/>
        <pc:sldMkLst>
          <pc:docMk/>
          <pc:sldMk cId="1166979743" sldId="497"/>
        </pc:sldMkLst>
        <pc:spChg chg="add mod">
          <ac:chgData name="Carly Pettiona" userId="S::carly.pettiona@healingfoundation.org.au::8cfcf547-e567-4a67-ae5f-7d6e6196302b" providerId="AD" clId="Web-{46BA301D-4F31-E5A2-D643-C4D082A03E68}" dt="2023-09-12T05:55:50.162" v="712"/>
          <ac:spMkLst>
            <pc:docMk/>
            <pc:sldMk cId="1166979743" sldId="497"/>
            <ac:spMk id="2" creationId="{2D30754C-BD1C-5454-6055-0D16A72F704C}"/>
          </ac:spMkLst>
        </pc:spChg>
        <pc:spChg chg="add mod">
          <ac:chgData name="Carly Pettiona" userId="S::carly.pettiona@healingfoundation.org.au::8cfcf547-e567-4a67-ae5f-7d6e6196302b" providerId="AD" clId="Web-{46BA301D-4F31-E5A2-D643-C4D082A03E68}" dt="2023-09-12T05:57:52.416" v="723" actId="14100"/>
          <ac:spMkLst>
            <pc:docMk/>
            <pc:sldMk cId="1166979743" sldId="497"/>
            <ac:spMk id="3" creationId="{E842A17D-E014-A6DC-B900-5668C6586BA2}"/>
          </ac:spMkLst>
        </pc:spChg>
        <pc:spChg chg="add mod">
          <ac:chgData name="Carly Pettiona" userId="S::carly.pettiona@healingfoundation.org.au::8cfcf547-e567-4a67-ae5f-7d6e6196302b" providerId="AD" clId="Web-{46BA301D-4F31-E5A2-D643-C4D082A03E68}" dt="2023-09-12T05:58:16.011" v="727" actId="20577"/>
          <ac:spMkLst>
            <pc:docMk/>
            <pc:sldMk cId="1166979743" sldId="497"/>
            <ac:spMk id="6" creationId="{F013CDEE-6964-D79A-0A62-1840BA5D5E7D}"/>
          </ac:spMkLst>
        </pc:spChg>
        <pc:spChg chg="add del mod">
          <ac:chgData name="Carly Pettiona" userId="S::carly.pettiona@healingfoundation.org.au::8cfcf547-e567-4a67-ae5f-7d6e6196302b" providerId="AD" clId="Web-{46BA301D-4F31-E5A2-D643-C4D082A03E68}" dt="2023-09-12T05:54:50.238" v="696"/>
          <ac:spMkLst>
            <pc:docMk/>
            <pc:sldMk cId="1166979743" sldId="497"/>
            <ac:spMk id="8" creationId="{EDD9CC44-F503-DE8A-7714-FCBE33C41F0E}"/>
          </ac:spMkLst>
        </pc:spChg>
        <pc:spChg chg="add del mod">
          <ac:chgData name="Carly Pettiona" userId="S::carly.pettiona@healingfoundation.org.au::8cfcf547-e567-4a67-ae5f-7d6e6196302b" providerId="AD" clId="Web-{46BA301D-4F31-E5A2-D643-C4D082A03E68}" dt="2023-09-12T05:54:45.707" v="695"/>
          <ac:spMkLst>
            <pc:docMk/>
            <pc:sldMk cId="1166979743" sldId="497"/>
            <ac:spMk id="10" creationId="{9EB80492-2F80-783F-16AF-95887025BB8B}"/>
          </ac:spMkLst>
        </pc:spChg>
        <pc:picChg chg="add del">
          <ac:chgData name="Carly Pettiona" userId="S::carly.pettiona@healingfoundation.org.au::8cfcf547-e567-4a67-ae5f-7d6e6196302b" providerId="AD" clId="Web-{46BA301D-4F31-E5A2-D643-C4D082A03E68}" dt="2023-09-12T05:39:42.705" v="324"/>
          <ac:picMkLst>
            <pc:docMk/>
            <pc:sldMk cId="1166979743" sldId="497"/>
            <ac:picMk id="4" creationId="{EBDB15E6-F865-0C7E-14D0-18163324A066}"/>
          </ac:picMkLst>
        </pc:picChg>
        <pc:picChg chg="add del mod">
          <ac:chgData name="Carly Pettiona" userId="S::carly.pettiona@healingfoundation.org.au::8cfcf547-e567-4a67-ae5f-7d6e6196302b" providerId="AD" clId="Web-{46BA301D-4F31-E5A2-D643-C4D082A03E68}" dt="2023-09-12T05:57:44.697" v="721"/>
          <ac:picMkLst>
            <pc:docMk/>
            <pc:sldMk cId="1166979743" sldId="497"/>
            <ac:picMk id="12" creationId="{B7EB959E-DC7E-082D-088F-BE829F0F6887}"/>
          </ac:picMkLst>
        </pc:picChg>
        <pc:picChg chg="add">
          <ac:chgData name="Carly Pettiona" userId="S::carly.pettiona@healingfoundation.org.au::8cfcf547-e567-4a67-ae5f-7d6e6196302b" providerId="AD" clId="Web-{46BA301D-4F31-E5A2-D643-C4D082A03E68}" dt="2023-09-12T05:57:43.526" v="720"/>
          <ac:picMkLst>
            <pc:docMk/>
            <pc:sldMk cId="1166979743" sldId="497"/>
            <ac:picMk id="14" creationId="{F1612F9B-6B59-CADE-DF00-2A9CC52808B5}"/>
          </ac:picMkLst>
        </pc:picChg>
        <pc:picChg chg="add">
          <ac:chgData name="Carly Pettiona" userId="S::carly.pettiona@healingfoundation.org.au::8cfcf547-e567-4a67-ae5f-7d6e6196302b" providerId="AD" clId="Web-{46BA301D-4F31-E5A2-D643-C4D082A03E68}" dt="2023-09-12T05:57:47.791" v="722"/>
          <ac:picMkLst>
            <pc:docMk/>
            <pc:sldMk cId="1166979743" sldId="497"/>
            <ac:picMk id="16" creationId="{F20FA587-EC8E-92D6-7797-B297C9384063}"/>
          </ac:picMkLst>
        </pc:picChg>
      </pc:sldChg>
      <pc:sldChg chg="addSp modSp new addAnim modNotes">
        <pc:chgData name="Carly Pettiona" userId="S::carly.pettiona@healingfoundation.org.au::8cfcf547-e567-4a67-ae5f-7d6e6196302b" providerId="AD" clId="Web-{46BA301D-4F31-E5A2-D643-C4D082A03E68}" dt="2023-09-12T05:59:14.107" v="732" actId="20577"/>
        <pc:sldMkLst>
          <pc:docMk/>
          <pc:sldMk cId="150509308" sldId="498"/>
        </pc:sldMkLst>
        <pc:spChg chg="add">
          <ac:chgData name="Carly Pettiona" userId="S::carly.pettiona@healingfoundation.org.au::8cfcf547-e567-4a67-ae5f-7d6e6196302b" providerId="AD" clId="Web-{46BA301D-4F31-E5A2-D643-C4D082A03E68}" dt="2023-09-12T05:42:59.384" v="477"/>
          <ac:spMkLst>
            <pc:docMk/>
            <pc:sldMk cId="150509308" sldId="498"/>
            <ac:spMk id="2" creationId="{4FE6C8DE-C46A-CB2C-4BB4-6DCB636B058B}"/>
          </ac:spMkLst>
        </pc:spChg>
        <pc:spChg chg="add mod">
          <ac:chgData name="Carly Pettiona" userId="S::carly.pettiona@healingfoundation.org.au::8cfcf547-e567-4a67-ae5f-7d6e6196302b" providerId="AD" clId="Web-{46BA301D-4F31-E5A2-D643-C4D082A03E68}" dt="2023-09-12T05:47:09.440" v="540" actId="1076"/>
          <ac:spMkLst>
            <pc:docMk/>
            <pc:sldMk cId="150509308" sldId="498"/>
            <ac:spMk id="3" creationId="{B9D5C17E-8436-BD2F-8733-61B29D9EBC59}"/>
          </ac:spMkLst>
        </pc:spChg>
        <pc:spChg chg="add mod">
          <ac:chgData name="Carly Pettiona" userId="S::carly.pettiona@healingfoundation.org.au::8cfcf547-e567-4a67-ae5f-7d6e6196302b" providerId="AD" clId="Web-{46BA301D-4F31-E5A2-D643-C4D082A03E68}" dt="2023-09-12T05:59:14.107" v="732" actId="20577"/>
          <ac:spMkLst>
            <pc:docMk/>
            <pc:sldMk cId="150509308" sldId="498"/>
            <ac:spMk id="4" creationId="{F23FD9FA-E048-AB63-A140-25C7D085F551}"/>
          </ac:spMkLst>
        </pc:spChg>
        <pc:picChg chg="add">
          <ac:chgData name="Carly Pettiona" userId="S::carly.pettiona@healingfoundation.org.au::8cfcf547-e567-4a67-ae5f-7d6e6196302b" providerId="AD" clId="Web-{46BA301D-4F31-E5A2-D643-C4D082A03E68}" dt="2023-09-12T05:42:59.384" v="477"/>
          <ac:picMkLst>
            <pc:docMk/>
            <pc:sldMk cId="150509308" sldId="498"/>
            <ac:picMk id="5" creationId="{63A1DCA8-CAA1-33AF-BD9F-320F3EB222C0}"/>
          </ac:picMkLst>
        </pc:picChg>
        <pc:picChg chg="add">
          <ac:chgData name="Carly Pettiona" userId="S::carly.pettiona@healingfoundation.org.au::8cfcf547-e567-4a67-ae5f-7d6e6196302b" providerId="AD" clId="Web-{46BA301D-4F31-E5A2-D643-C4D082A03E68}" dt="2023-09-12T05:42:59.384" v="477"/>
          <ac:picMkLst>
            <pc:docMk/>
            <pc:sldMk cId="150509308" sldId="498"/>
            <ac:picMk id="6" creationId="{08FC2BE7-9170-FE12-CC8F-1DE082336CB7}"/>
          </ac:picMkLst>
        </pc:picChg>
      </pc:sldChg>
      <pc:sldChg chg="addSp new modNotes">
        <pc:chgData name="Carly Pettiona" userId="S::carly.pettiona@healingfoundation.org.au::8cfcf547-e567-4a67-ae5f-7d6e6196302b" providerId="AD" clId="Web-{46BA301D-4F31-E5A2-D643-C4D082A03E68}" dt="2023-09-12T06:00:35.829" v="802"/>
        <pc:sldMkLst>
          <pc:docMk/>
          <pc:sldMk cId="2051284345" sldId="499"/>
        </pc:sldMkLst>
        <pc:spChg chg="add">
          <ac:chgData name="Carly Pettiona" userId="S::carly.pettiona@healingfoundation.org.au::8cfcf547-e567-4a67-ae5f-7d6e6196302b" providerId="AD" clId="Web-{46BA301D-4F31-E5A2-D643-C4D082A03E68}" dt="2023-09-12T05:59:18.045" v="733"/>
          <ac:spMkLst>
            <pc:docMk/>
            <pc:sldMk cId="2051284345" sldId="499"/>
            <ac:spMk id="3" creationId="{A56F1F17-5FFA-F9EA-9C56-8BCB5F4FBFAD}"/>
          </ac:spMkLst>
        </pc:spChg>
        <pc:picChg chg="add">
          <ac:chgData name="Carly Pettiona" userId="S::carly.pettiona@healingfoundation.org.au::8cfcf547-e567-4a67-ae5f-7d6e6196302b" providerId="AD" clId="Web-{46BA301D-4F31-E5A2-D643-C4D082A03E68}" dt="2023-09-12T05:59:18.045" v="733"/>
          <ac:picMkLst>
            <pc:docMk/>
            <pc:sldMk cId="2051284345" sldId="499"/>
            <ac:picMk id="2" creationId="{E672C902-E41E-E90D-DADB-4673A2548E8B}"/>
          </ac:picMkLst>
        </pc:picChg>
      </pc:sldChg>
      <pc:sldChg chg="addSp new modNotes">
        <pc:chgData name="Carly Pettiona" userId="S::carly.pettiona@healingfoundation.org.au::8cfcf547-e567-4a67-ae5f-7d6e6196302b" providerId="AD" clId="Web-{46BA301D-4F31-E5A2-D643-C4D082A03E68}" dt="2023-09-12T06:09:34.489" v="835"/>
        <pc:sldMkLst>
          <pc:docMk/>
          <pc:sldMk cId="1970731583" sldId="500"/>
        </pc:sldMkLst>
        <pc:spChg chg="add">
          <ac:chgData name="Carly Pettiona" userId="S::carly.pettiona@healingfoundation.org.au::8cfcf547-e567-4a67-ae5f-7d6e6196302b" providerId="AD" clId="Web-{46BA301D-4F31-E5A2-D643-C4D082A03E68}" dt="2023-09-12T06:09:08.441" v="827"/>
          <ac:spMkLst>
            <pc:docMk/>
            <pc:sldMk cId="1970731583" sldId="500"/>
            <ac:spMk id="2" creationId="{5BD11151-0D92-39C2-DBC9-15E153BAA2C8}"/>
          </ac:spMkLst>
        </pc:spChg>
        <pc:picChg chg="add">
          <ac:chgData name="Carly Pettiona" userId="S::carly.pettiona@healingfoundation.org.au::8cfcf547-e567-4a67-ae5f-7d6e6196302b" providerId="AD" clId="Web-{46BA301D-4F31-E5A2-D643-C4D082A03E68}" dt="2023-09-12T06:09:08.441" v="827"/>
          <ac:picMkLst>
            <pc:docMk/>
            <pc:sldMk cId="1970731583" sldId="500"/>
            <ac:picMk id="3" creationId="{3529269E-E8FB-2BA6-0C8F-ADBE7A7CCB2C}"/>
          </ac:picMkLst>
        </pc:picChg>
      </pc:sldChg>
      <pc:sldChg chg="addSp new modNotes">
        <pc:chgData name="Carly Pettiona" userId="S::carly.pettiona@healingfoundation.org.au::8cfcf547-e567-4a67-ae5f-7d6e6196302b" providerId="AD" clId="Web-{46BA301D-4F31-E5A2-D643-C4D082A03E68}" dt="2023-09-12T06:09:51.974" v="838"/>
        <pc:sldMkLst>
          <pc:docMk/>
          <pc:sldMk cId="2302952244" sldId="501"/>
        </pc:sldMkLst>
        <pc:spChg chg="add">
          <ac:chgData name="Carly Pettiona" userId="S::carly.pettiona@healingfoundation.org.au::8cfcf547-e567-4a67-ae5f-7d6e6196302b" providerId="AD" clId="Web-{46BA301D-4F31-E5A2-D643-C4D082A03E68}" dt="2023-09-12T06:09:34.676" v="836"/>
          <ac:spMkLst>
            <pc:docMk/>
            <pc:sldMk cId="2302952244" sldId="501"/>
            <ac:spMk id="2" creationId="{79DDD47F-DBB8-A70D-6B14-40284F0A211F}"/>
          </ac:spMkLst>
        </pc:spChg>
        <pc:spChg chg="add">
          <ac:chgData name="Carly Pettiona" userId="S::carly.pettiona@healingfoundation.org.au::8cfcf547-e567-4a67-ae5f-7d6e6196302b" providerId="AD" clId="Web-{46BA301D-4F31-E5A2-D643-C4D082A03E68}" dt="2023-09-12T06:09:34.676" v="836"/>
          <ac:spMkLst>
            <pc:docMk/>
            <pc:sldMk cId="2302952244" sldId="501"/>
            <ac:spMk id="3" creationId="{945506BF-32F6-94E4-5063-0BA6B38D7349}"/>
          </ac:spMkLst>
        </pc:spChg>
      </pc:sldChg>
      <pc:sldChg chg="addSp new modNotes">
        <pc:chgData name="Carly Pettiona" userId="S::carly.pettiona@healingfoundation.org.au::8cfcf547-e567-4a67-ae5f-7d6e6196302b" providerId="AD" clId="Web-{46BA301D-4F31-E5A2-D643-C4D082A03E68}" dt="2023-09-12T06:10:06.146" v="840"/>
        <pc:sldMkLst>
          <pc:docMk/>
          <pc:sldMk cId="2084466289" sldId="502"/>
        </pc:sldMkLst>
        <pc:spChg chg="add">
          <ac:chgData name="Carly Pettiona" userId="S::carly.pettiona@healingfoundation.org.au::8cfcf547-e567-4a67-ae5f-7d6e6196302b" providerId="AD" clId="Web-{46BA301D-4F31-E5A2-D643-C4D082A03E68}" dt="2023-09-12T06:09:52.849" v="839"/>
          <ac:spMkLst>
            <pc:docMk/>
            <pc:sldMk cId="2084466289" sldId="502"/>
            <ac:spMk id="2" creationId="{6EDFE740-44F7-B91E-5433-91829BB0A70E}"/>
          </ac:spMkLst>
        </pc:spChg>
        <pc:spChg chg="add">
          <ac:chgData name="Carly Pettiona" userId="S::carly.pettiona@healingfoundation.org.au::8cfcf547-e567-4a67-ae5f-7d6e6196302b" providerId="AD" clId="Web-{46BA301D-4F31-E5A2-D643-C4D082A03E68}" dt="2023-09-12T06:09:52.849" v="839"/>
          <ac:spMkLst>
            <pc:docMk/>
            <pc:sldMk cId="2084466289" sldId="502"/>
            <ac:spMk id="3" creationId="{75338095-4CE3-031D-C897-C1D583503042}"/>
          </ac:spMkLst>
        </pc:spChg>
        <pc:spChg chg="add">
          <ac:chgData name="Carly Pettiona" userId="S::carly.pettiona@healingfoundation.org.au::8cfcf547-e567-4a67-ae5f-7d6e6196302b" providerId="AD" clId="Web-{46BA301D-4F31-E5A2-D643-C4D082A03E68}" dt="2023-09-12T06:09:52.849" v="839"/>
          <ac:spMkLst>
            <pc:docMk/>
            <pc:sldMk cId="2084466289" sldId="502"/>
            <ac:spMk id="4" creationId="{F26FF57F-7472-FD18-3C57-7EFD3DD8E7D4}"/>
          </ac:spMkLst>
        </pc:spChg>
      </pc:sldChg>
      <pc:sldChg chg="addSp new modNotes">
        <pc:chgData name="Carly Pettiona" userId="S::carly.pettiona@healingfoundation.org.au::8cfcf547-e567-4a67-ae5f-7d6e6196302b" providerId="AD" clId="Web-{46BA301D-4F31-E5A2-D643-C4D082A03E68}" dt="2023-09-12T06:10:45.210" v="845"/>
        <pc:sldMkLst>
          <pc:docMk/>
          <pc:sldMk cId="2493067338" sldId="503"/>
        </pc:sldMkLst>
        <pc:spChg chg="add">
          <ac:chgData name="Carly Pettiona" userId="S::carly.pettiona@healingfoundation.org.au::8cfcf547-e567-4a67-ae5f-7d6e6196302b" providerId="AD" clId="Web-{46BA301D-4F31-E5A2-D643-C4D082A03E68}" dt="2023-09-12T06:10:15.896" v="841"/>
          <ac:spMkLst>
            <pc:docMk/>
            <pc:sldMk cId="2493067338" sldId="503"/>
            <ac:spMk id="2" creationId="{4E3DAB59-28E1-CACC-418D-92A1AF8B1AB0}"/>
          </ac:spMkLst>
        </pc:spChg>
        <pc:spChg chg="add">
          <ac:chgData name="Carly Pettiona" userId="S::carly.pettiona@healingfoundation.org.au::8cfcf547-e567-4a67-ae5f-7d6e6196302b" providerId="AD" clId="Web-{46BA301D-4F31-E5A2-D643-C4D082A03E68}" dt="2023-09-12T06:10:15.896" v="841"/>
          <ac:spMkLst>
            <pc:docMk/>
            <pc:sldMk cId="2493067338" sldId="503"/>
            <ac:spMk id="4" creationId="{C9C07586-8D6D-5A36-8C8C-FEBD24077D02}"/>
          </ac:spMkLst>
        </pc:spChg>
        <pc:picChg chg="add">
          <ac:chgData name="Carly Pettiona" userId="S::carly.pettiona@healingfoundation.org.au::8cfcf547-e567-4a67-ae5f-7d6e6196302b" providerId="AD" clId="Web-{46BA301D-4F31-E5A2-D643-C4D082A03E68}" dt="2023-09-12T06:10:15.896" v="841"/>
          <ac:picMkLst>
            <pc:docMk/>
            <pc:sldMk cId="2493067338" sldId="503"/>
            <ac:picMk id="3" creationId="{AE98877D-1AD4-81A3-B316-5A51A7A6DD5B}"/>
          </ac:picMkLst>
        </pc:picChg>
      </pc:sldChg>
      <pc:sldChg chg="addSp new modNotes">
        <pc:chgData name="Carly Pettiona" userId="S::carly.pettiona@healingfoundation.org.au::8cfcf547-e567-4a67-ae5f-7d6e6196302b" providerId="AD" clId="Web-{46BA301D-4F31-E5A2-D643-C4D082A03E68}" dt="2023-09-12T06:10:57.570" v="851"/>
        <pc:sldMkLst>
          <pc:docMk/>
          <pc:sldMk cId="1721161966" sldId="504"/>
        </pc:sldMkLst>
        <pc:spChg chg="add">
          <ac:chgData name="Carly Pettiona" userId="S::carly.pettiona@healingfoundation.org.au::8cfcf547-e567-4a67-ae5f-7d6e6196302b" providerId="AD" clId="Web-{46BA301D-4F31-E5A2-D643-C4D082A03E68}" dt="2023-09-12T06:10:46.179" v="846"/>
          <ac:spMkLst>
            <pc:docMk/>
            <pc:sldMk cId="1721161966" sldId="504"/>
            <ac:spMk id="3" creationId="{FA50054F-A0C0-E724-17E9-96DA1EA5DDB5}"/>
          </ac:spMkLst>
        </pc:spChg>
        <pc:picChg chg="add">
          <ac:chgData name="Carly Pettiona" userId="S::carly.pettiona@healingfoundation.org.au::8cfcf547-e567-4a67-ae5f-7d6e6196302b" providerId="AD" clId="Web-{46BA301D-4F31-E5A2-D643-C4D082A03E68}" dt="2023-09-12T06:10:46.179" v="846"/>
          <ac:picMkLst>
            <pc:docMk/>
            <pc:sldMk cId="1721161966" sldId="504"/>
            <ac:picMk id="2" creationId="{7670E20F-357B-980B-EEB1-EFC46253E968}"/>
          </ac:picMkLst>
        </pc:picChg>
      </pc:sldChg>
      <pc:sldChg chg="addSp new modNotes">
        <pc:chgData name="Carly Pettiona" userId="S::carly.pettiona@healingfoundation.org.au::8cfcf547-e567-4a67-ae5f-7d6e6196302b" providerId="AD" clId="Web-{46BA301D-4F31-E5A2-D643-C4D082A03E68}" dt="2023-09-12T06:12:13.947" v="874"/>
        <pc:sldMkLst>
          <pc:docMk/>
          <pc:sldMk cId="2857638367" sldId="505"/>
        </pc:sldMkLst>
        <pc:spChg chg="add">
          <ac:chgData name="Carly Pettiona" userId="S::carly.pettiona@healingfoundation.org.au::8cfcf547-e567-4a67-ae5f-7d6e6196302b" providerId="AD" clId="Web-{46BA301D-4F31-E5A2-D643-C4D082A03E68}" dt="2023-09-12T06:11:40.603" v="872"/>
          <ac:spMkLst>
            <pc:docMk/>
            <pc:sldMk cId="2857638367" sldId="505"/>
            <ac:spMk id="2" creationId="{5B6F77FF-CD1B-D0AD-63DF-5017D864BD0B}"/>
          </ac:spMkLst>
        </pc:spChg>
        <pc:picChg chg="add">
          <ac:chgData name="Carly Pettiona" userId="S::carly.pettiona@healingfoundation.org.au::8cfcf547-e567-4a67-ae5f-7d6e6196302b" providerId="AD" clId="Web-{46BA301D-4F31-E5A2-D643-C4D082A03E68}" dt="2023-09-12T06:11:40.603" v="872"/>
          <ac:picMkLst>
            <pc:docMk/>
            <pc:sldMk cId="2857638367" sldId="505"/>
            <ac:picMk id="3" creationId="{2A6A6C1B-829F-7811-178C-EEDF906831DD}"/>
          </ac:picMkLst>
        </pc:picChg>
      </pc:sldChg>
      <pc:sldChg chg="new del">
        <pc:chgData name="Carly Pettiona" userId="S::carly.pettiona@healingfoundation.org.au::8cfcf547-e567-4a67-ae5f-7d6e6196302b" providerId="AD" clId="Web-{46BA301D-4F31-E5A2-D643-C4D082A03E68}" dt="2023-09-12T06:10:58.226" v="852"/>
        <pc:sldMkLst>
          <pc:docMk/>
          <pc:sldMk cId="3334034480" sldId="505"/>
        </pc:sldMkLst>
      </pc:sldChg>
      <pc:sldChg chg="addSp new modNotes">
        <pc:chgData name="Carly Pettiona" userId="S::carly.pettiona@healingfoundation.org.au::8cfcf547-e567-4a67-ae5f-7d6e6196302b" providerId="AD" clId="Web-{46BA301D-4F31-E5A2-D643-C4D082A03E68}" dt="2023-09-12T06:13:16.653" v="902"/>
        <pc:sldMkLst>
          <pc:docMk/>
          <pc:sldMk cId="3318736422" sldId="506"/>
        </pc:sldMkLst>
        <pc:spChg chg="add">
          <ac:chgData name="Carly Pettiona" userId="S::carly.pettiona@healingfoundation.org.au::8cfcf547-e567-4a67-ae5f-7d6e6196302b" providerId="AD" clId="Web-{46BA301D-4F31-E5A2-D643-C4D082A03E68}" dt="2023-09-12T06:12:14.651" v="875"/>
          <ac:spMkLst>
            <pc:docMk/>
            <pc:sldMk cId="3318736422" sldId="506"/>
            <ac:spMk id="2" creationId="{C80F8E6D-96DE-E0D4-185E-44A0C3611EC0}"/>
          </ac:spMkLst>
        </pc:spChg>
        <pc:spChg chg="add">
          <ac:chgData name="Carly Pettiona" userId="S::carly.pettiona@healingfoundation.org.au::8cfcf547-e567-4a67-ae5f-7d6e6196302b" providerId="AD" clId="Web-{46BA301D-4F31-E5A2-D643-C4D082A03E68}" dt="2023-09-12T06:12:14.651" v="875"/>
          <ac:spMkLst>
            <pc:docMk/>
            <pc:sldMk cId="3318736422" sldId="506"/>
            <ac:spMk id="3" creationId="{5E27A16D-EC3C-6061-CAC1-556DFB64859E}"/>
          </ac:spMkLst>
        </pc:spChg>
      </pc:sldChg>
      <pc:sldChg chg="addSp new modNotes">
        <pc:chgData name="Carly Pettiona" userId="S::carly.pettiona@healingfoundation.org.au::8cfcf547-e567-4a67-ae5f-7d6e6196302b" providerId="AD" clId="Web-{46BA301D-4F31-E5A2-D643-C4D082A03E68}" dt="2023-09-12T06:13:32.544" v="907"/>
        <pc:sldMkLst>
          <pc:docMk/>
          <pc:sldMk cId="1156870073" sldId="507"/>
        </pc:sldMkLst>
        <pc:spChg chg="add">
          <ac:chgData name="Carly Pettiona" userId="S::carly.pettiona@healingfoundation.org.au::8cfcf547-e567-4a67-ae5f-7d6e6196302b" providerId="AD" clId="Web-{46BA301D-4F31-E5A2-D643-C4D082A03E68}" dt="2023-09-12T06:13:22.294" v="903"/>
          <ac:spMkLst>
            <pc:docMk/>
            <pc:sldMk cId="1156870073" sldId="507"/>
            <ac:spMk id="3" creationId="{5408A669-1F14-3C40-DBF1-F74967668A12}"/>
          </ac:spMkLst>
        </pc:spChg>
        <pc:picChg chg="add">
          <ac:chgData name="Carly Pettiona" userId="S::carly.pettiona@healingfoundation.org.au::8cfcf547-e567-4a67-ae5f-7d6e6196302b" providerId="AD" clId="Web-{46BA301D-4F31-E5A2-D643-C4D082A03E68}" dt="2023-09-12T06:13:22.294" v="903"/>
          <ac:picMkLst>
            <pc:docMk/>
            <pc:sldMk cId="1156870073" sldId="507"/>
            <ac:picMk id="2" creationId="{1536AA6A-2BD8-D70C-6D72-C72246AFFEF2}"/>
          </ac:picMkLst>
        </pc:picChg>
      </pc:sldChg>
    </pc:docChg>
  </pc:docChgLst>
  <pc:docChgLst>
    <pc:chgData name="Carly Pettiona" userId="S::carly.pettiona@healingfoundation.org.au::8cfcf547-e567-4a67-ae5f-7d6e6196302b" providerId="AD" clId="Web-{31E9EFAA-D9B4-4BA3-6CE8-97C52F3DDE6F}"/>
    <pc:docChg chg="modSld">
      <pc:chgData name="Carly Pettiona" userId="S::carly.pettiona@healingfoundation.org.au::8cfcf547-e567-4a67-ae5f-7d6e6196302b" providerId="AD" clId="Web-{31E9EFAA-D9B4-4BA3-6CE8-97C52F3DDE6F}" dt="2023-09-14T06:47:57.565" v="0"/>
      <pc:docMkLst>
        <pc:docMk/>
      </pc:docMkLst>
      <pc:sldChg chg="modNotes">
        <pc:chgData name="Carly Pettiona" userId="S::carly.pettiona@healingfoundation.org.au::8cfcf547-e567-4a67-ae5f-7d6e6196302b" providerId="AD" clId="Web-{31E9EFAA-D9B4-4BA3-6CE8-97C52F3DDE6F}" dt="2023-09-14T06:47:57.565" v="0"/>
        <pc:sldMkLst>
          <pc:docMk/>
          <pc:sldMk cId="370741408" sldId="390"/>
        </pc:sldMkLst>
      </pc:sldChg>
    </pc:docChg>
  </pc:docChgLst>
  <pc:docChgLst>
    <pc:chgData name="Carly Pettiona" userId="S::carly.pettiona@healingfoundation.org.au::8cfcf547-e567-4a67-ae5f-7d6e6196302b" providerId="AD" clId="Web-{EBCEAC5E-0B42-2217-2860-F63C92D3F036}"/>
    <pc:docChg chg="modSld">
      <pc:chgData name="Carly Pettiona" userId="S::carly.pettiona@healingfoundation.org.au::8cfcf547-e567-4a67-ae5f-7d6e6196302b" providerId="AD" clId="Web-{EBCEAC5E-0B42-2217-2860-F63C92D3F036}" dt="2023-09-18T22:17:59.398" v="0"/>
      <pc:docMkLst>
        <pc:docMk/>
      </pc:docMkLst>
      <pc:sldChg chg="delAnim">
        <pc:chgData name="Carly Pettiona" userId="S::carly.pettiona@healingfoundation.org.au::8cfcf547-e567-4a67-ae5f-7d6e6196302b" providerId="AD" clId="Web-{EBCEAC5E-0B42-2217-2860-F63C92D3F036}" dt="2023-09-18T22:17:59.398" v="0"/>
        <pc:sldMkLst>
          <pc:docMk/>
          <pc:sldMk cId="3474476569" sldId="346"/>
        </pc:sldMkLst>
      </pc:sldChg>
    </pc:docChg>
  </pc:docChgLst>
  <pc:docChgLst>
    <pc:chgData name="Carly Pettiona" userId="S::carly.pettiona@healingfoundation.org.au::8cfcf547-e567-4a67-ae5f-7d6e6196302b" providerId="AD" clId="Web-{AA1BDE65-90F6-8FB2-EFBE-6710A8DF04C5}"/>
    <pc:docChg chg="modSld">
      <pc:chgData name="Carly Pettiona" userId="S::carly.pettiona@healingfoundation.org.au::8cfcf547-e567-4a67-ae5f-7d6e6196302b" providerId="AD" clId="Web-{AA1BDE65-90F6-8FB2-EFBE-6710A8DF04C5}" dt="2023-07-26T06:59:44.775" v="7" actId="1076"/>
      <pc:docMkLst>
        <pc:docMk/>
      </pc:docMkLst>
      <pc:sldChg chg="modSp">
        <pc:chgData name="Carly Pettiona" userId="S::carly.pettiona@healingfoundation.org.au::8cfcf547-e567-4a67-ae5f-7d6e6196302b" providerId="AD" clId="Web-{AA1BDE65-90F6-8FB2-EFBE-6710A8DF04C5}" dt="2023-07-26T06:59:44.775" v="7" actId="1076"/>
        <pc:sldMkLst>
          <pc:docMk/>
          <pc:sldMk cId="2141523346" sldId="447"/>
        </pc:sldMkLst>
        <pc:grpChg chg="mod">
          <ac:chgData name="Carly Pettiona" userId="S::carly.pettiona@healingfoundation.org.au::8cfcf547-e567-4a67-ae5f-7d6e6196302b" providerId="AD" clId="Web-{AA1BDE65-90F6-8FB2-EFBE-6710A8DF04C5}" dt="2023-07-26T06:59:42.165" v="6" actId="1076"/>
          <ac:grpSpMkLst>
            <pc:docMk/>
            <pc:sldMk cId="2141523346" sldId="447"/>
            <ac:grpSpMk id="17" creationId="{B052DDCE-753B-586E-3D67-6FF0348F6E30}"/>
          </ac:grpSpMkLst>
        </pc:grpChg>
        <pc:grpChg chg="mod">
          <ac:chgData name="Carly Pettiona" userId="S::carly.pettiona@healingfoundation.org.au::8cfcf547-e567-4a67-ae5f-7d6e6196302b" providerId="AD" clId="Web-{AA1BDE65-90F6-8FB2-EFBE-6710A8DF04C5}" dt="2023-07-26T06:59:34.306" v="3" actId="1076"/>
          <ac:grpSpMkLst>
            <pc:docMk/>
            <pc:sldMk cId="2141523346" sldId="447"/>
            <ac:grpSpMk id="18" creationId="{7C783195-B81A-D6F7-39E8-4CBAD38F17F8}"/>
          </ac:grpSpMkLst>
        </pc:grpChg>
        <pc:grpChg chg="mod">
          <ac:chgData name="Carly Pettiona" userId="S::carly.pettiona@healingfoundation.org.au::8cfcf547-e567-4a67-ae5f-7d6e6196302b" providerId="AD" clId="Web-{AA1BDE65-90F6-8FB2-EFBE-6710A8DF04C5}" dt="2023-07-26T06:59:40.056" v="5" actId="1076"/>
          <ac:grpSpMkLst>
            <pc:docMk/>
            <pc:sldMk cId="2141523346" sldId="447"/>
            <ac:grpSpMk id="19" creationId="{2138BD79-5470-AE65-3BFA-F35CE70B5984}"/>
          </ac:grpSpMkLst>
        </pc:grpChg>
        <pc:grpChg chg="mod">
          <ac:chgData name="Carly Pettiona" userId="S::carly.pettiona@healingfoundation.org.au::8cfcf547-e567-4a67-ae5f-7d6e6196302b" providerId="AD" clId="Web-{AA1BDE65-90F6-8FB2-EFBE-6710A8DF04C5}" dt="2023-07-26T06:59:44.775" v="7" actId="1076"/>
          <ac:grpSpMkLst>
            <pc:docMk/>
            <pc:sldMk cId="2141523346" sldId="447"/>
            <ac:grpSpMk id="21" creationId="{8C3913F9-1CFE-7E9E-4F08-D0A6CA997E29}"/>
          </ac:grpSpMkLst>
        </pc:grpChg>
      </pc:sldChg>
      <pc:sldChg chg="modSp">
        <pc:chgData name="Carly Pettiona" userId="S::carly.pettiona@healingfoundation.org.au::8cfcf547-e567-4a67-ae5f-7d6e6196302b" providerId="AD" clId="Web-{AA1BDE65-90F6-8FB2-EFBE-6710A8DF04C5}" dt="2023-07-26T06:59:15.711" v="1" actId="14100"/>
        <pc:sldMkLst>
          <pc:docMk/>
          <pc:sldMk cId="1149178659" sldId="455"/>
        </pc:sldMkLst>
        <pc:spChg chg="mod">
          <ac:chgData name="Carly Pettiona" userId="S::carly.pettiona@healingfoundation.org.au::8cfcf547-e567-4a67-ae5f-7d6e6196302b" providerId="AD" clId="Web-{AA1BDE65-90F6-8FB2-EFBE-6710A8DF04C5}" dt="2023-07-26T06:59:15.711" v="1" actId="14100"/>
          <ac:spMkLst>
            <pc:docMk/>
            <pc:sldMk cId="1149178659" sldId="455"/>
            <ac:spMk id="5" creationId="{166C9648-FC28-7275-F297-FB016F2CBF1A}"/>
          </ac:spMkLst>
        </pc:spChg>
      </pc:sldChg>
    </pc:docChg>
  </pc:docChgLst>
  <pc:docChgLst>
    <pc:chgData name="Carly Pettiona" userId="S::carly.pettiona@healingfoundation.org.au::8cfcf547-e567-4a67-ae5f-7d6e6196302b" providerId="AD" clId="Web-{4503C3FF-7DC7-73FD-E003-8B4EDD408FBE}"/>
    <pc:docChg chg="addSld delSld modSld">
      <pc:chgData name="Carly Pettiona" userId="S::carly.pettiona@healingfoundation.org.au::8cfcf547-e567-4a67-ae5f-7d6e6196302b" providerId="AD" clId="Web-{4503C3FF-7DC7-73FD-E003-8B4EDD408FBE}" dt="2023-09-18T02:23:18.393" v="592" actId="1076"/>
      <pc:docMkLst>
        <pc:docMk/>
      </pc:docMkLst>
      <pc:sldChg chg="modNotes">
        <pc:chgData name="Carly Pettiona" userId="S::carly.pettiona@healingfoundation.org.au::8cfcf547-e567-4a67-ae5f-7d6e6196302b" providerId="AD" clId="Web-{4503C3FF-7DC7-73FD-E003-8B4EDD408FBE}" dt="2023-09-18T00:01:34.444" v="196"/>
        <pc:sldMkLst>
          <pc:docMk/>
          <pc:sldMk cId="1008212083" sldId="392"/>
        </pc:sldMkLst>
      </pc:sldChg>
      <pc:sldChg chg="del">
        <pc:chgData name="Carly Pettiona" userId="S::carly.pettiona@healingfoundation.org.au::8cfcf547-e567-4a67-ae5f-7d6e6196302b" providerId="AD" clId="Web-{4503C3FF-7DC7-73FD-E003-8B4EDD408FBE}" dt="2023-09-17T23:43:47.076" v="0"/>
        <pc:sldMkLst>
          <pc:docMk/>
          <pc:sldMk cId="1541366499" sldId="417"/>
        </pc:sldMkLst>
      </pc:sldChg>
      <pc:sldChg chg="modNotes">
        <pc:chgData name="Carly Pettiona" userId="S::carly.pettiona@healingfoundation.org.au::8cfcf547-e567-4a67-ae5f-7d6e6196302b" providerId="AD" clId="Web-{4503C3FF-7DC7-73FD-E003-8B4EDD408FBE}" dt="2023-09-18T02:19:28.620" v="448"/>
        <pc:sldMkLst>
          <pc:docMk/>
          <pc:sldMk cId="1434699194" sldId="452"/>
        </pc:sldMkLst>
      </pc:sldChg>
      <pc:sldChg chg="modNotes">
        <pc:chgData name="Carly Pettiona" userId="S::carly.pettiona@healingfoundation.org.au::8cfcf547-e567-4a67-ae5f-7d6e6196302b" providerId="AD" clId="Web-{4503C3FF-7DC7-73FD-E003-8B4EDD408FBE}" dt="2023-09-17T23:47:20.894" v="62"/>
        <pc:sldMkLst>
          <pc:docMk/>
          <pc:sldMk cId="4100747964" sldId="461"/>
        </pc:sldMkLst>
      </pc:sldChg>
      <pc:sldChg chg="modNotes">
        <pc:chgData name="Carly Pettiona" userId="S::carly.pettiona@healingfoundation.org.au::8cfcf547-e567-4a67-ae5f-7d6e6196302b" providerId="AD" clId="Web-{4503C3FF-7DC7-73FD-E003-8B4EDD408FBE}" dt="2023-09-17T23:47:48.504" v="66"/>
        <pc:sldMkLst>
          <pc:docMk/>
          <pc:sldMk cId="2100953020" sldId="463"/>
        </pc:sldMkLst>
      </pc:sldChg>
      <pc:sldChg chg="modNotes">
        <pc:chgData name="Carly Pettiona" userId="S::carly.pettiona@healingfoundation.org.au::8cfcf547-e567-4a67-ae5f-7d6e6196302b" providerId="AD" clId="Web-{4503C3FF-7DC7-73FD-E003-8B4EDD408FBE}" dt="2023-09-18T02:06:40.050" v="265"/>
        <pc:sldMkLst>
          <pc:docMk/>
          <pc:sldMk cId="127561016" sldId="476"/>
        </pc:sldMkLst>
      </pc:sldChg>
      <pc:sldChg chg="modSp modNotes">
        <pc:chgData name="Carly Pettiona" userId="S::carly.pettiona@healingfoundation.org.au::8cfcf547-e567-4a67-ae5f-7d6e6196302b" providerId="AD" clId="Web-{4503C3FF-7DC7-73FD-E003-8B4EDD408FBE}" dt="2023-09-17T23:50:32.210" v="107"/>
        <pc:sldMkLst>
          <pc:docMk/>
          <pc:sldMk cId="2533653908" sldId="489"/>
        </pc:sldMkLst>
        <pc:spChg chg="mod">
          <ac:chgData name="Carly Pettiona" userId="S::carly.pettiona@healingfoundation.org.au::8cfcf547-e567-4a67-ae5f-7d6e6196302b" providerId="AD" clId="Web-{4503C3FF-7DC7-73FD-E003-8B4EDD408FBE}" dt="2023-09-17T23:48:34.598" v="67"/>
          <ac:spMkLst>
            <pc:docMk/>
            <pc:sldMk cId="2533653908" sldId="489"/>
            <ac:spMk id="2" creationId="{131FAD32-A940-0EB7-1074-0DA1D5AB7E0F}"/>
          </ac:spMkLst>
        </pc:spChg>
        <pc:spChg chg="mod">
          <ac:chgData name="Carly Pettiona" userId="S::carly.pettiona@healingfoundation.org.au::8cfcf547-e567-4a67-ae5f-7d6e6196302b" providerId="AD" clId="Web-{4503C3FF-7DC7-73FD-E003-8B4EDD408FBE}" dt="2023-09-17T23:49:51.912" v="97" actId="20577"/>
          <ac:spMkLst>
            <pc:docMk/>
            <pc:sldMk cId="2533653908" sldId="489"/>
            <ac:spMk id="3" creationId="{ED40E9B6-2083-1665-2D40-1F921BCAD341}"/>
          </ac:spMkLst>
        </pc:spChg>
      </pc:sldChg>
      <pc:sldChg chg="del modNotes">
        <pc:chgData name="Carly Pettiona" userId="S::carly.pettiona@healingfoundation.org.au::8cfcf547-e567-4a67-ae5f-7d6e6196302b" providerId="AD" clId="Web-{4503C3FF-7DC7-73FD-E003-8B4EDD408FBE}" dt="2023-09-17T23:52:29.838" v="157"/>
        <pc:sldMkLst>
          <pc:docMk/>
          <pc:sldMk cId="2462329530" sldId="490"/>
        </pc:sldMkLst>
      </pc:sldChg>
      <pc:sldChg chg="modSp">
        <pc:chgData name="Carly Pettiona" userId="S::carly.pettiona@healingfoundation.org.au::8cfcf547-e567-4a67-ae5f-7d6e6196302b" providerId="AD" clId="Web-{4503C3FF-7DC7-73FD-E003-8B4EDD408FBE}" dt="2023-09-18T02:01:50.964" v="204" actId="20577"/>
        <pc:sldMkLst>
          <pc:docMk/>
          <pc:sldMk cId="1799112389" sldId="494"/>
        </pc:sldMkLst>
        <pc:spChg chg="mod">
          <ac:chgData name="Carly Pettiona" userId="S::carly.pettiona@healingfoundation.org.au::8cfcf547-e567-4a67-ae5f-7d6e6196302b" providerId="AD" clId="Web-{4503C3FF-7DC7-73FD-E003-8B4EDD408FBE}" dt="2023-09-18T02:01:50.964" v="204" actId="20577"/>
          <ac:spMkLst>
            <pc:docMk/>
            <pc:sldMk cId="1799112389" sldId="494"/>
            <ac:spMk id="2" creationId="{C7D98F2E-4E8C-8B7E-60A2-0280E3CE712F}"/>
          </ac:spMkLst>
        </pc:spChg>
        <pc:spChg chg="mod">
          <ac:chgData name="Carly Pettiona" userId="S::carly.pettiona@healingfoundation.org.au::8cfcf547-e567-4a67-ae5f-7d6e6196302b" providerId="AD" clId="Web-{4503C3FF-7DC7-73FD-E003-8B4EDD408FBE}" dt="2023-09-18T02:01:38.041" v="199"/>
          <ac:spMkLst>
            <pc:docMk/>
            <pc:sldMk cId="1799112389" sldId="494"/>
            <ac:spMk id="5" creationId="{AF84F02C-18C7-DAAE-6C05-E6C3FE71A338}"/>
          </ac:spMkLst>
        </pc:spChg>
        <pc:spChg chg="mod">
          <ac:chgData name="Carly Pettiona" userId="S::carly.pettiona@healingfoundation.org.au::8cfcf547-e567-4a67-ae5f-7d6e6196302b" providerId="AD" clId="Web-{4503C3FF-7DC7-73FD-E003-8B4EDD408FBE}" dt="2023-09-18T02:01:38.057" v="200"/>
          <ac:spMkLst>
            <pc:docMk/>
            <pc:sldMk cId="1799112389" sldId="494"/>
            <ac:spMk id="6" creationId="{EA97696E-55FF-9564-6031-8E9C64D8A2A2}"/>
          </ac:spMkLst>
        </pc:spChg>
      </pc:sldChg>
      <pc:sldChg chg="modSp modNotes">
        <pc:chgData name="Carly Pettiona" userId="S::carly.pettiona@healingfoundation.org.au::8cfcf547-e567-4a67-ae5f-7d6e6196302b" providerId="AD" clId="Web-{4503C3FF-7DC7-73FD-E003-8B4EDD408FBE}" dt="2023-09-18T02:07:57.881" v="280"/>
        <pc:sldMkLst>
          <pc:docMk/>
          <pc:sldMk cId="2302952244" sldId="501"/>
        </pc:sldMkLst>
        <pc:spChg chg="mod">
          <ac:chgData name="Carly Pettiona" userId="S::carly.pettiona@healingfoundation.org.au::8cfcf547-e567-4a67-ae5f-7d6e6196302b" providerId="AD" clId="Web-{4503C3FF-7DC7-73FD-E003-8B4EDD408FBE}" dt="2023-09-18T02:07:09.332" v="267"/>
          <ac:spMkLst>
            <pc:docMk/>
            <pc:sldMk cId="2302952244" sldId="501"/>
            <ac:spMk id="2" creationId="{79DDD47F-DBB8-A70D-6B14-40284F0A211F}"/>
          </ac:spMkLst>
        </pc:spChg>
      </pc:sldChg>
      <pc:sldChg chg="addSp delSp modSp addAnim delAnim modAnim modNotes">
        <pc:chgData name="Carly Pettiona" userId="S::carly.pettiona@healingfoundation.org.au::8cfcf547-e567-4a67-ae5f-7d6e6196302b" providerId="AD" clId="Web-{4503C3FF-7DC7-73FD-E003-8B4EDD408FBE}" dt="2023-09-18T02:11:22.871" v="346"/>
        <pc:sldMkLst>
          <pc:docMk/>
          <pc:sldMk cId="2084466289" sldId="502"/>
        </pc:sldMkLst>
        <pc:spChg chg="mod">
          <ac:chgData name="Carly Pettiona" userId="S::carly.pettiona@healingfoundation.org.au::8cfcf547-e567-4a67-ae5f-7d6e6196302b" providerId="AD" clId="Web-{4503C3FF-7DC7-73FD-E003-8B4EDD408FBE}" dt="2023-09-18T02:10:52.011" v="339" actId="20577"/>
          <ac:spMkLst>
            <pc:docMk/>
            <pc:sldMk cId="2084466289" sldId="502"/>
            <ac:spMk id="2" creationId="{6EDFE740-44F7-B91E-5433-91829BB0A70E}"/>
          </ac:spMkLst>
        </pc:spChg>
        <pc:spChg chg="mod">
          <ac:chgData name="Carly Pettiona" userId="S::carly.pettiona@healingfoundation.org.au::8cfcf547-e567-4a67-ae5f-7d6e6196302b" providerId="AD" clId="Web-{4503C3FF-7DC7-73FD-E003-8B4EDD408FBE}" dt="2023-09-18T02:09:35.790" v="305" actId="20577"/>
          <ac:spMkLst>
            <pc:docMk/>
            <pc:sldMk cId="2084466289" sldId="502"/>
            <ac:spMk id="3" creationId="{75338095-4CE3-031D-C897-C1D583503042}"/>
          </ac:spMkLst>
        </pc:spChg>
        <pc:spChg chg="mod">
          <ac:chgData name="Carly Pettiona" userId="S::carly.pettiona@healingfoundation.org.au::8cfcf547-e567-4a67-ae5f-7d6e6196302b" providerId="AD" clId="Web-{4503C3FF-7DC7-73FD-E003-8B4EDD408FBE}" dt="2023-09-18T02:09:59.744" v="317" actId="20577"/>
          <ac:spMkLst>
            <pc:docMk/>
            <pc:sldMk cId="2084466289" sldId="502"/>
            <ac:spMk id="4" creationId="{F26FF57F-7472-FD18-3C57-7EFD3DD8E7D4}"/>
          </ac:spMkLst>
        </pc:spChg>
        <pc:spChg chg="add mod">
          <ac:chgData name="Carly Pettiona" userId="S::carly.pettiona@healingfoundation.org.au::8cfcf547-e567-4a67-ae5f-7d6e6196302b" providerId="AD" clId="Web-{4503C3FF-7DC7-73FD-E003-8B4EDD408FBE}" dt="2023-09-18T02:09:43.696" v="309" actId="1076"/>
          <ac:spMkLst>
            <pc:docMk/>
            <pc:sldMk cId="2084466289" sldId="502"/>
            <ac:spMk id="6" creationId="{90FCFAA9-4432-EC37-7ED3-5C12CB203085}"/>
          </ac:spMkLst>
        </pc:spChg>
        <pc:spChg chg="add del">
          <ac:chgData name="Carly Pettiona" userId="S::carly.pettiona@healingfoundation.org.au::8cfcf547-e567-4a67-ae5f-7d6e6196302b" providerId="AD" clId="Web-{4503C3FF-7DC7-73FD-E003-8B4EDD408FBE}" dt="2023-09-18T02:09:49.994" v="311"/>
          <ac:spMkLst>
            <pc:docMk/>
            <pc:sldMk cId="2084466289" sldId="502"/>
            <ac:spMk id="8" creationId="{01798D88-9E9B-5113-F86C-845D6827B570}"/>
          </ac:spMkLst>
        </pc:spChg>
        <pc:spChg chg="add mod">
          <ac:chgData name="Carly Pettiona" userId="S::carly.pettiona@healingfoundation.org.au::8cfcf547-e567-4a67-ae5f-7d6e6196302b" providerId="AD" clId="Web-{4503C3FF-7DC7-73FD-E003-8B4EDD408FBE}" dt="2023-09-18T02:10:06.744" v="320" actId="1076"/>
          <ac:spMkLst>
            <pc:docMk/>
            <pc:sldMk cId="2084466289" sldId="502"/>
            <ac:spMk id="10" creationId="{963AD558-E8BA-277D-9C1E-1C6A50977205}"/>
          </ac:spMkLst>
        </pc:spChg>
      </pc:sldChg>
      <pc:sldChg chg="addSp modSp modNotes">
        <pc:chgData name="Carly Pettiona" userId="S::carly.pettiona@healingfoundation.org.au::8cfcf547-e567-4a67-ae5f-7d6e6196302b" providerId="AD" clId="Web-{4503C3FF-7DC7-73FD-E003-8B4EDD408FBE}" dt="2023-09-18T02:14:05.251" v="428" actId="14100"/>
        <pc:sldMkLst>
          <pc:docMk/>
          <pc:sldMk cId="2493067338" sldId="503"/>
        </pc:sldMkLst>
        <pc:spChg chg="mod">
          <ac:chgData name="Carly Pettiona" userId="S::carly.pettiona@healingfoundation.org.au::8cfcf547-e567-4a67-ae5f-7d6e6196302b" providerId="AD" clId="Web-{4503C3FF-7DC7-73FD-E003-8B4EDD408FBE}" dt="2023-09-18T02:10:43.636" v="330" actId="20577"/>
          <ac:spMkLst>
            <pc:docMk/>
            <pc:sldMk cId="2493067338" sldId="503"/>
            <ac:spMk id="2" creationId="{4E3DAB59-28E1-CACC-418D-92A1AF8B1AB0}"/>
          </ac:spMkLst>
        </pc:spChg>
        <pc:spChg chg="mod">
          <ac:chgData name="Carly Pettiona" userId="S::carly.pettiona@healingfoundation.org.au::8cfcf547-e567-4a67-ae5f-7d6e6196302b" providerId="AD" clId="Web-{4503C3FF-7DC7-73FD-E003-8B4EDD408FBE}" dt="2023-09-18T02:13:34.703" v="423" actId="1076"/>
          <ac:spMkLst>
            <pc:docMk/>
            <pc:sldMk cId="2493067338" sldId="503"/>
            <ac:spMk id="4" creationId="{C9C07586-8D6D-5A36-8C8C-FEBD24077D02}"/>
          </ac:spMkLst>
        </pc:spChg>
        <pc:spChg chg="add mod">
          <ac:chgData name="Carly Pettiona" userId="S::carly.pettiona@healingfoundation.org.au::8cfcf547-e567-4a67-ae5f-7d6e6196302b" providerId="AD" clId="Web-{4503C3FF-7DC7-73FD-E003-8B4EDD408FBE}" dt="2023-09-18T02:14:05.251" v="428" actId="14100"/>
          <ac:spMkLst>
            <pc:docMk/>
            <pc:sldMk cId="2493067338" sldId="503"/>
            <ac:spMk id="5" creationId="{504EF61C-147C-C13D-200E-F2EE41D0E4F2}"/>
          </ac:spMkLst>
        </pc:spChg>
        <pc:spChg chg="add mod">
          <ac:chgData name="Carly Pettiona" userId="S::carly.pettiona@healingfoundation.org.au::8cfcf547-e567-4a67-ae5f-7d6e6196302b" providerId="AD" clId="Web-{4503C3FF-7DC7-73FD-E003-8B4EDD408FBE}" dt="2023-09-18T02:13:59.814" v="427" actId="14100"/>
          <ac:spMkLst>
            <pc:docMk/>
            <pc:sldMk cId="2493067338" sldId="503"/>
            <ac:spMk id="6" creationId="{41109975-DA4E-13D7-24DD-31F60C9D3771}"/>
          </ac:spMkLst>
        </pc:spChg>
        <pc:spChg chg="add mod">
          <ac:chgData name="Carly Pettiona" userId="S::carly.pettiona@healingfoundation.org.au::8cfcf547-e567-4a67-ae5f-7d6e6196302b" providerId="AD" clId="Web-{4503C3FF-7DC7-73FD-E003-8B4EDD408FBE}" dt="2023-09-18T02:13:50.751" v="425" actId="14100"/>
          <ac:spMkLst>
            <pc:docMk/>
            <pc:sldMk cId="2493067338" sldId="503"/>
            <ac:spMk id="7" creationId="{3217B3F3-1153-891E-32E5-BE76BF3008C2}"/>
          </ac:spMkLst>
        </pc:spChg>
      </pc:sldChg>
      <pc:sldChg chg="addSp modSp modNotes">
        <pc:chgData name="Carly Pettiona" userId="S::carly.pettiona@healingfoundation.org.au::8cfcf547-e567-4a67-ae5f-7d6e6196302b" providerId="AD" clId="Web-{4503C3FF-7DC7-73FD-E003-8B4EDD408FBE}" dt="2023-09-18T02:23:18.393" v="592" actId="1076"/>
        <pc:sldMkLst>
          <pc:docMk/>
          <pc:sldMk cId="3318736422" sldId="506"/>
        </pc:sldMkLst>
        <pc:spChg chg="mod">
          <ac:chgData name="Carly Pettiona" userId="S::carly.pettiona@healingfoundation.org.au::8cfcf547-e567-4a67-ae5f-7d6e6196302b" providerId="AD" clId="Web-{4503C3FF-7DC7-73FD-E003-8B4EDD408FBE}" dt="2023-09-18T02:23:18.393" v="592" actId="1076"/>
          <ac:spMkLst>
            <pc:docMk/>
            <pc:sldMk cId="3318736422" sldId="506"/>
            <ac:spMk id="3" creationId="{5E27A16D-EC3C-6061-CAC1-556DFB64859E}"/>
          </ac:spMkLst>
        </pc:spChg>
        <pc:spChg chg="add mod">
          <ac:chgData name="Carly Pettiona" userId="S::carly.pettiona@healingfoundation.org.au::8cfcf547-e567-4a67-ae5f-7d6e6196302b" providerId="AD" clId="Web-{4503C3FF-7DC7-73FD-E003-8B4EDD408FBE}" dt="2023-09-18T02:22:54.533" v="586" actId="1076"/>
          <ac:spMkLst>
            <pc:docMk/>
            <pc:sldMk cId="3318736422" sldId="506"/>
            <ac:spMk id="4" creationId="{236FB3CF-D61F-49AD-827C-7D2C38FC0F24}"/>
          </ac:spMkLst>
        </pc:spChg>
      </pc:sldChg>
      <pc:sldChg chg="add">
        <pc:chgData name="Carly Pettiona" userId="S::carly.pettiona@healingfoundation.org.au::8cfcf547-e567-4a67-ae5f-7d6e6196302b" providerId="AD" clId="Web-{4503C3FF-7DC7-73FD-E003-8B4EDD408FBE}" dt="2023-09-17T23:43:58.358" v="1"/>
        <pc:sldMkLst>
          <pc:docMk/>
          <pc:sldMk cId="382118772" sldId="508"/>
        </pc:sldMkLst>
      </pc:sldChg>
      <pc:sldChg chg="addSp modSp add replId modNotes">
        <pc:chgData name="Carly Pettiona" userId="S::carly.pettiona@healingfoundation.org.au::8cfcf547-e567-4a67-ae5f-7d6e6196302b" providerId="AD" clId="Web-{4503C3FF-7DC7-73FD-E003-8B4EDD408FBE}" dt="2023-09-17T23:52:25.213" v="156"/>
        <pc:sldMkLst>
          <pc:docMk/>
          <pc:sldMk cId="65162625" sldId="509"/>
        </pc:sldMkLst>
        <pc:spChg chg="mod">
          <ac:chgData name="Carly Pettiona" userId="S::carly.pettiona@healingfoundation.org.au::8cfcf547-e567-4a67-ae5f-7d6e6196302b" providerId="AD" clId="Web-{4503C3FF-7DC7-73FD-E003-8B4EDD408FBE}" dt="2023-09-17T23:52:01.556" v="150" actId="1076"/>
          <ac:spMkLst>
            <pc:docMk/>
            <pc:sldMk cId="65162625" sldId="509"/>
            <ac:spMk id="3" creationId="{ED40E9B6-2083-1665-2D40-1F921BCAD341}"/>
          </ac:spMkLst>
        </pc:spChg>
        <pc:spChg chg="add mod">
          <ac:chgData name="Carly Pettiona" userId="S::carly.pettiona@healingfoundation.org.au::8cfcf547-e567-4a67-ae5f-7d6e6196302b" providerId="AD" clId="Web-{4503C3FF-7DC7-73FD-E003-8B4EDD408FBE}" dt="2023-09-17T23:51:43.212" v="144"/>
          <ac:spMkLst>
            <pc:docMk/>
            <pc:sldMk cId="65162625" sldId="509"/>
            <ac:spMk id="4" creationId="{17D610DB-0298-E7E7-4AE3-454DDDA0CA24}"/>
          </ac:spMkLst>
        </pc:spChg>
        <pc:spChg chg="add mod">
          <ac:chgData name="Carly Pettiona" userId="S::carly.pettiona@healingfoundation.org.au::8cfcf547-e567-4a67-ae5f-7d6e6196302b" providerId="AD" clId="Web-{4503C3FF-7DC7-73FD-E003-8B4EDD408FBE}" dt="2023-09-17T23:51:58.337" v="149" actId="1076"/>
          <ac:spMkLst>
            <pc:docMk/>
            <pc:sldMk cId="65162625" sldId="509"/>
            <ac:spMk id="5" creationId="{EBC0FC20-7560-F88E-2482-5C500CFB7A80}"/>
          </ac:spMkLst>
        </pc:spChg>
      </pc:sldChg>
    </pc:docChg>
  </pc:docChgLst>
  <pc:docChgLst>
    <pc:chgData name="Carly Pettiona" userId="S::carly.pettiona@healingfoundation.org.au::8cfcf547-e567-4a67-ae5f-7d6e6196302b" providerId="AD" clId="Web-{388AFFA1-FB82-9AF0-2DDA-ED7F1AC472A5}"/>
    <pc:docChg chg="addSld delSld modSld">
      <pc:chgData name="Carly Pettiona" userId="S::carly.pettiona@healingfoundation.org.au::8cfcf547-e567-4a67-ae5f-7d6e6196302b" providerId="AD" clId="Web-{388AFFA1-FB82-9AF0-2DDA-ED7F1AC472A5}" dt="2023-07-26T06:56:11.558" v="1066"/>
      <pc:docMkLst>
        <pc:docMk/>
      </pc:docMkLst>
      <pc:sldChg chg="delSp">
        <pc:chgData name="Carly Pettiona" userId="S::carly.pettiona@healingfoundation.org.au::8cfcf547-e567-4a67-ae5f-7d6e6196302b" providerId="AD" clId="Web-{388AFFA1-FB82-9AF0-2DDA-ED7F1AC472A5}" dt="2023-07-26T06:36:18.079" v="394"/>
        <pc:sldMkLst>
          <pc:docMk/>
          <pc:sldMk cId="1008212083" sldId="392"/>
        </pc:sldMkLst>
        <pc:spChg chg="del">
          <ac:chgData name="Carly Pettiona" userId="S::carly.pettiona@healingfoundation.org.au::8cfcf547-e567-4a67-ae5f-7d6e6196302b" providerId="AD" clId="Web-{388AFFA1-FB82-9AF0-2DDA-ED7F1AC472A5}" dt="2023-07-26T06:36:18.079" v="394"/>
          <ac:spMkLst>
            <pc:docMk/>
            <pc:sldMk cId="1008212083" sldId="392"/>
            <ac:spMk id="4" creationId="{494ACDB9-B1A8-8443-07E6-83599613CE26}"/>
          </ac:spMkLst>
        </pc:spChg>
      </pc:sldChg>
      <pc:sldChg chg="addSp modSp modNotes">
        <pc:chgData name="Carly Pettiona" userId="S::carly.pettiona@healingfoundation.org.au::8cfcf547-e567-4a67-ae5f-7d6e6196302b" providerId="AD" clId="Web-{388AFFA1-FB82-9AF0-2DDA-ED7F1AC472A5}" dt="2023-07-26T06:21:16.203" v="109" actId="20577"/>
        <pc:sldMkLst>
          <pc:docMk/>
          <pc:sldMk cId="1166577620" sldId="449"/>
        </pc:sldMkLst>
        <pc:spChg chg="mod">
          <ac:chgData name="Carly Pettiona" userId="S::carly.pettiona@healingfoundation.org.au::8cfcf547-e567-4a67-ae5f-7d6e6196302b" providerId="AD" clId="Web-{388AFFA1-FB82-9AF0-2DDA-ED7F1AC472A5}" dt="2023-07-26T06:21:16.203" v="109" actId="20577"/>
          <ac:spMkLst>
            <pc:docMk/>
            <pc:sldMk cId="1166577620" sldId="449"/>
            <ac:spMk id="7" creationId="{7CFEA03B-B2AB-DAEE-B25F-3823323C35C0}"/>
          </ac:spMkLst>
        </pc:spChg>
        <pc:picChg chg="add mod modCrop">
          <ac:chgData name="Carly Pettiona" userId="S::carly.pettiona@healingfoundation.org.au::8cfcf547-e567-4a67-ae5f-7d6e6196302b" providerId="AD" clId="Web-{388AFFA1-FB82-9AF0-2DDA-ED7F1AC472A5}" dt="2023-07-26T06:19:43.388" v="27" actId="14100"/>
          <ac:picMkLst>
            <pc:docMk/>
            <pc:sldMk cId="1166577620" sldId="449"/>
            <ac:picMk id="2" creationId="{0BBD6BE3-82AB-98CC-B729-3EAEEE928D86}"/>
          </ac:picMkLst>
        </pc:picChg>
        <pc:picChg chg="add mod">
          <ac:chgData name="Carly Pettiona" userId="S::carly.pettiona@healingfoundation.org.au::8cfcf547-e567-4a67-ae5f-7d6e6196302b" providerId="AD" clId="Web-{388AFFA1-FB82-9AF0-2DDA-ED7F1AC472A5}" dt="2023-07-26T06:19:39.169" v="26" actId="14100"/>
          <ac:picMkLst>
            <pc:docMk/>
            <pc:sldMk cId="1166577620" sldId="449"/>
            <ac:picMk id="4" creationId="{4D2B1EA1-2A06-AB8A-300B-1870BACCBC46}"/>
          </ac:picMkLst>
        </pc:picChg>
        <pc:picChg chg="add mod">
          <ac:chgData name="Carly Pettiona" userId="S::carly.pettiona@healingfoundation.org.au::8cfcf547-e567-4a67-ae5f-7d6e6196302b" providerId="AD" clId="Web-{388AFFA1-FB82-9AF0-2DDA-ED7F1AC472A5}" dt="2023-07-26T06:19:38.106" v="25" actId="14100"/>
          <ac:picMkLst>
            <pc:docMk/>
            <pc:sldMk cId="1166577620" sldId="449"/>
            <ac:picMk id="6" creationId="{01DE8702-FCBE-2990-8209-5FCD3ECD70AF}"/>
          </ac:picMkLst>
        </pc:picChg>
        <pc:picChg chg="mod">
          <ac:chgData name="Carly Pettiona" userId="S::carly.pettiona@healingfoundation.org.au::8cfcf547-e567-4a67-ae5f-7d6e6196302b" providerId="AD" clId="Web-{388AFFA1-FB82-9AF0-2DDA-ED7F1AC472A5}" dt="2023-07-26T06:19:54.060" v="32" actId="1076"/>
          <ac:picMkLst>
            <pc:docMk/>
            <pc:sldMk cId="1166577620" sldId="449"/>
            <ac:picMk id="20" creationId="{E91ACB26-13AE-B6F0-DE4D-E89FD78D20F4}"/>
          </ac:picMkLst>
        </pc:picChg>
      </pc:sldChg>
      <pc:sldChg chg="addSp delSp modSp addAnim delAnim modNotes">
        <pc:chgData name="Carly Pettiona" userId="S::carly.pettiona@healingfoundation.org.au::8cfcf547-e567-4a67-ae5f-7d6e6196302b" providerId="AD" clId="Web-{388AFFA1-FB82-9AF0-2DDA-ED7F1AC472A5}" dt="2023-07-26T06:33:10.510" v="372"/>
        <pc:sldMkLst>
          <pc:docMk/>
          <pc:sldMk cId="621265043" sldId="450"/>
        </pc:sldMkLst>
        <pc:spChg chg="add mod">
          <ac:chgData name="Carly Pettiona" userId="S::carly.pettiona@healingfoundation.org.au::8cfcf547-e567-4a67-ae5f-7d6e6196302b" providerId="AD" clId="Web-{388AFFA1-FB82-9AF0-2DDA-ED7F1AC472A5}" dt="2023-07-26T06:32:28.336" v="302" actId="1076"/>
          <ac:spMkLst>
            <pc:docMk/>
            <pc:sldMk cId="621265043" sldId="450"/>
            <ac:spMk id="2" creationId="{44C66928-D137-C812-850E-B675A2262708}"/>
          </ac:spMkLst>
        </pc:spChg>
        <pc:spChg chg="del">
          <ac:chgData name="Carly Pettiona" userId="S::carly.pettiona@healingfoundation.org.au::8cfcf547-e567-4a67-ae5f-7d6e6196302b" providerId="AD" clId="Web-{388AFFA1-FB82-9AF0-2DDA-ED7F1AC472A5}" dt="2023-07-26T06:23:55.897" v="114"/>
          <ac:spMkLst>
            <pc:docMk/>
            <pc:sldMk cId="621265043" sldId="450"/>
            <ac:spMk id="3" creationId="{F037A6C0-3B11-DB8D-0874-4BC0C20DF5C0}"/>
          </ac:spMkLst>
        </pc:spChg>
        <pc:spChg chg="mod">
          <ac:chgData name="Carly Pettiona" userId="S::carly.pettiona@healingfoundation.org.au::8cfcf547-e567-4a67-ae5f-7d6e6196302b" providerId="AD" clId="Web-{388AFFA1-FB82-9AF0-2DDA-ED7F1AC472A5}" dt="2023-07-26T06:25:40.260" v="202" actId="1076"/>
          <ac:spMkLst>
            <pc:docMk/>
            <pc:sldMk cId="621265043" sldId="450"/>
            <ac:spMk id="4" creationId="{171E049E-176D-E78A-6470-EBC4EECB8D4D}"/>
          </ac:spMkLst>
        </pc:spChg>
        <pc:spChg chg="mod">
          <ac:chgData name="Carly Pettiona" userId="S::carly.pettiona@healingfoundation.org.au::8cfcf547-e567-4a67-ae5f-7d6e6196302b" providerId="AD" clId="Web-{388AFFA1-FB82-9AF0-2DDA-ED7F1AC472A5}" dt="2023-07-26T06:24:15.022" v="120"/>
          <ac:spMkLst>
            <pc:docMk/>
            <pc:sldMk cId="621265043" sldId="450"/>
            <ac:spMk id="5" creationId="{166C9648-FC28-7275-F297-FB016F2CBF1A}"/>
          </ac:spMkLst>
        </pc:spChg>
        <pc:spChg chg="add del mod">
          <ac:chgData name="Carly Pettiona" userId="S::carly.pettiona@healingfoundation.org.au::8cfcf547-e567-4a67-ae5f-7d6e6196302b" providerId="AD" clId="Web-{388AFFA1-FB82-9AF0-2DDA-ED7F1AC472A5}" dt="2023-07-26T06:26:02.198" v="213"/>
          <ac:spMkLst>
            <pc:docMk/>
            <pc:sldMk cId="621265043" sldId="450"/>
            <ac:spMk id="6" creationId="{2F36C94C-4640-BCDC-1E95-01BC519D75AA}"/>
          </ac:spMkLst>
        </pc:spChg>
        <pc:spChg chg="add mod">
          <ac:chgData name="Carly Pettiona" userId="S::carly.pettiona@healingfoundation.org.au::8cfcf547-e567-4a67-ae5f-7d6e6196302b" providerId="AD" clId="Web-{388AFFA1-FB82-9AF0-2DDA-ED7F1AC472A5}" dt="2023-07-26T06:32:28.352" v="303" actId="1076"/>
          <ac:spMkLst>
            <pc:docMk/>
            <pc:sldMk cId="621265043" sldId="450"/>
            <ac:spMk id="7" creationId="{7E70F568-28FA-5369-414A-262A46129F69}"/>
          </ac:spMkLst>
        </pc:spChg>
        <pc:spChg chg="add mod">
          <ac:chgData name="Carly Pettiona" userId="S::carly.pettiona@healingfoundation.org.au::8cfcf547-e567-4a67-ae5f-7d6e6196302b" providerId="AD" clId="Web-{388AFFA1-FB82-9AF0-2DDA-ED7F1AC472A5}" dt="2023-07-26T06:32:09.492" v="300" actId="1076"/>
          <ac:spMkLst>
            <pc:docMk/>
            <pc:sldMk cId="621265043" sldId="450"/>
            <ac:spMk id="9" creationId="{A53B35E3-CA5B-A6D5-C1D2-10245B59E67C}"/>
          </ac:spMkLst>
        </pc:spChg>
        <pc:grpChg chg="add mod">
          <ac:chgData name="Carly Pettiona" userId="S::carly.pettiona@healingfoundation.org.au::8cfcf547-e567-4a67-ae5f-7d6e6196302b" providerId="AD" clId="Web-{388AFFA1-FB82-9AF0-2DDA-ED7F1AC472A5}" dt="2023-07-26T06:32:28.368" v="304" actId="1076"/>
          <ac:grpSpMkLst>
            <pc:docMk/>
            <pc:sldMk cId="621265043" sldId="450"/>
            <ac:grpSpMk id="13" creationId="{10085E1F-50C2-F6FA-E718-58A9949A697E}"/>
          </ac:grpSpMkLst>
        </pc:grpChg>
        <pc:picChg chg="add mod">
          <ac:chgData name="Carly Pettiona" userId="S::carly.pettiona@healingfoundation.org.au::8cfcf547-e567-4a67-ae5f-7d6e6196302b" providerId="AD" clId="Web-{388AFFA1-FB82-9AF0-2DDA-ED7F1AC472A5}" dt="2023-07-26T06:30:46.692" v="278" actId="1076"/>
          <ac:picMkLst>
            <pc:docMk/>
            <pc:sldMk cId="621265043" sldId="450"/>
            <ac:picMk id="10" creationId="{1134DABE-99BB-7375-83DA-1D46C37AE170}"/>
          </ac:picMkLst>
        </pc:picChg>
        <pc:picChg chg="add mod">
          <ac:chgData name="Carly Pettiona" userId="S::carly.pettiona@healingfoundation.org.au::8cfcf547-e567-4a67-ae5f-7d6e6196302b" providerId="AD" clId="Web-{388AFFA1-FB82-9AF0-2DDA-ED7F1AC472A5}" dt="2023-07-26T06:31:09.084" v="283" actId="1076"/>
          <ac:picMkLst>
            <pc:docMk/>
            <pc:sldMk cId="621265043" sldId="450"/>
            <ac:picMk id="12" creationId="{D788AC8A-8F0B-033B-35A1-E3DE8BD08441}"/>
          </ac:picMkLst>
        </pc:picChg>
        <pc:picChg chg="add del">
          <ac:chgData name="Carly Pettiona" userId="S::carly.pettiona@healingfoundation.org.au::8cfcf547-e567-4a67-ae5f-7d6e6196302b" providerId="AD" clId="Web-{388AFFA1-FB82-9AF0-2DDA-ED7F1AC472A5}" dt="2023-07-26T06:23:43.037" v="111"/>
          <ac:picMkLst>
            <pc:docMk/>
            <pc:sldMk cId="621265043" sldId="450"/>
            <ac:picMk id="20" creationId="{E91ACB26-13AE-B6F0-DE4D-E89FD78D20F4}"/>
          </ac:picMkLst>
        </pc:picChg>
      </pc:sldChg>
      <pc:sldChg chg="del">
        <pc:chgData name="Carly Pettiona" userId="S::carly.pettiona@healingfoundation.org.au::8cfcf547-e567-4a67-ae5f-7d6e6196302b" providerId="AD" clId="Web-{388AFFA1-FB82-9AF0-2DDA-ED7F1AC472A5}" dt="2023-07-26T06:33:15.276" v="373"/>
        <pc:sldMkLst>
          <pc:docMk/>
          <pc:sldMk cId="2298767385" sldId="451"/>
        </pc:sldMkLst>
      </pc:sldChg>
      <pc:sldChg chg="modSp add del replId">
        <pc:chgData name="Carly Pettiona" userId="S::carly.pettiona@healingfoundation.org.au::8cfcf547-e567-4a67-ae5f-7d6e6196302b" providerId="AD" clId="Web-{388AFFA1-FB82-9AF0-2DDA-ED7F1AC472A5}" dt="2023-07-26T06:36:35.033" v="416"/>
        <pc:sldMkLst>
          <pc:docMk/>
          <pc:sldMk cId="3744908687" sldId="451"/>
        </pc:sldMkLst>
        <pc:spChg chg="mod">
          <ac:chgData name="Carly Pettiona" userId="S::carly.pettiona@healingfoundation.org.au::8cfcf547-e567-4a67-ae5f-7d6e6196302b" providerId="AD" clId="Web-{388AFFA1-FB82-9AF0-2DDA-ED7F1AC472A5}" dt="2023-07-26T06:36:08.485" v="393" actId="20577"/>
          <ac:spMkLst>
            <pc:docMk/>
            <pc:sldMk cId="3744908687" sldId="451"/>
            <ac:spMk id="5" creationId="{1D0DFB20-AC56-A70F-BE57-312821FE351B}"/>
          </ac:spMkLst>
        </pc:spChg>
      </pc:sldChg>
      <pc:sldChg chg="modSp add replId modNotes">
        <pc:chgData name="Carly Pettiona" userId="S::carly.pettiona@healingfoundation.org.au::8cfcf547-e567-4a67-ae5f-7d6e6196302b" providerId="AD" clId="Web-{388AFFA1-FB82-9AF0-2DDA-ED7F1AC472A5}" dt="2023-07-26T06:47:59.885" v="917"/>
        <pc:sldMkLst>
          <pc:docMk/>
          <pc:sldMk cId="1434699194" sldId="452"/>
        </pc:sldMkLst>
        <pc:spChg chg="mod">
          <ac:chgData name="Carly Pettiona" userId="S::carly.pettiona@healingfoundation.org.au::8cfcf547-e567-4a67-ae5f-7d6e6196302b" providerId="AD" clId="Web-{388AFFA1-FB82-9AF0-2DDA-ED7F1AC472A5}" dt="2023-07-26T06:36:33.954" v="415" actId="20577"/>
          <ac:spMkLst>
            <pc:docMk/>
            <pc:sldMk cId="1434699194" sldId="452"/>
            <ac:spMk id="5" creationId="{1D0DFB20-AC56-A70F-BE57-312821FE351B}"/>
          </ac:spMkLst>
        </pc:spChg>
      </pc:sldChg>
      <pc:sldChg chg="addSp delSp modSp add replId modNotes">
        <pc:chgData name="Carly Pettiona" userId="S::carly.pettiona@healingfoundation.org.au::8cfcf547-e567-4a67-ae5f-7d6e6196302b" providerId="AD" clId="Web-{388AFFA1-FB82-9AF0-2DDA-ED7F1AC472A5}" dt="2023-07-26T06:39:13.866" v="476"/>
        <pc:sldMkLst>
          <pc:docMk/>
          <pc:sldMk cId="376789496" sldId="453"/>
        </pc:sldMkLst>
        <pc:spChg chg="mod">
          <ac:chgData name="Carly Pettiona" userId="S::carly.pettiona@healingfoundation.org.au::8cfcf547-e567-4a67-ae5f-7d6e6196302b" providerId="AD" clId="Web-{388AFFA1-FB82-9AF0-2DDA-ED7F1AC472A5}" dt="2023-07-26T06:37:47.738" v="463" actId="20577"/>
          <ac:spMkLst>
            <pc:docMk/>
            <pc:sldMk cId="376789496" sldId="453"/>
            <ac:spMk id="5" creationId="{166C9648-FC28-7275-F297-FB016F2CBF1A}"/>
          </ac:spMkLst>
        </pc:spChg>
        <pc:picChg chg="del">
          <ac:chgData name="Carly Pettiona" userId="S::carly.pettiona@healingfoundation.org.au::8cfcf547-e567-4a67-ae5f-7d6e6196302b" providerId="AD" clId="Web-{388AFFA1-FB82-9AF0-2DDA-ED7F1AC472A5}" dt="2023-07-26T06:37:49.441" v="464"/>
          <ac:picMkLst>
            <pc:docMk/>
            <pc:sldMk cId="376789496" sldId="453"/>
            <ac:picMk id="2" creationId="{139902DF-CB95-2294-4160-67868ACE44F3}"/>
          </ac:picMkLst>
        </pc:picChg>
        <pc:picChg chg="add mod">
          <ac:chgData name="Carly Pettiona" userId="S::carly.pettiona@healingfoundation.org.au::8cfcf547-e567-4a67-ae5f-7d6e6196302b" providerId="AD" clId="Web-{388AFFA1-FB82-9AF0-2DDA-ED7F1AC472A5}" dt="2023-07-26T06:38:45.115" v="471" actId="1076"/>
          <ac:picMkLst>
            <pc:docMk/>
            <pc:sldMk cId="376789496" sldId="453"/>
            <ac:picMk id="3" creationId="{C20FE6B8-5AF5-8B10-36EB-C74192BBE3E1}"/>
          </ac:picMkLst>
        </pc:picChg>
      </pc:sldChg>
      <pc:sldChg chg="delSp modSp add replId modNotes">
        <pc:chgData name="Carly Pettiona" userId="S::carly.pettiona@healingfoundation.org.au::8cfcf547-e567-4a67-ae5f-7d6e6196302b" providerId="AD" clId="Web-{388AFFA1-FB82-9AF0-2DDA-ED7F1AC472A5}" dt="2023-07-26T06:42:26.045" v="573" actId="1076"/>
        <pc:sldMkLst>
          <pc:docMk/>
          <pc:sldMk cId="2518558719" sldId="454"/>
        </pc:sldMkLst>
        <pc:spChg chg="mod">
          <ac:chgData name="Carly Pettiona" userId="S::carly.pettiona@healingfoundation.org.au::8cfcf547-e567-4a67-ae5f-7d6e6196302b" providerId="AD" clId="Web-{388AFFA1-FB82-9AF0-2DDA-ED7F1AC472A5}" dt="2023-07-26T06:42:26.045" v="573" actId="1076"/>
          <ac:spMkLst>
            <pc:docMk/>
            <pc:sldMk cId="2518558719" sldId="454"/>
            <ac:spMk id="5" creationId="{166C9648-FC28-7275-F297-FB016F2CBF1A}"/>
          </ac:spMkLst>
        </pc:spChg>
        <pc:picChg chg="del">
          <ac:chgData name="Carly Pettiona" userId="S::carly.pettiona@healingfoundation.org.au::8cfcf547-e567-4a67-ae5f-7d6e6196302b" providerId="AD" clId="Web-{388AFFA1-FB82-9AF0-2DDA-ED7F1AC472A5}" dt="2023-07-26T06:39:32.289" v="478"/>
          <ac:picMkLst>
            <pc:docMk/>
            <pc:sldMk cId="2518558719" sldId="454"/>
            <ac:picMk id="3" creationId="{C20FE6B8-5AF5-8B10-36EB-C74192BBE3E1}"/>
          </ac:picMkLst>
        </pc:picChg>
      </pc:sldChg>
      <pc:sldChg chg="modSp add replId addAnim modAnim modNotes">
        <pc:chgData name="Carly Pettiona" userId="S::carly.pettiona@healingfoundation.org.au::8cfcf547-e567-4a67-ae5f-7d6e6196302b" providerId="AD" clId="Web-{388AFFA1-FB82-9AF0-2DDA-ED7F1AC472A5}" dt="2023-07-26T06:47:55.791" v="915"/>
        <pc:sldMkLst>
          <pc:docMk/>
          <pc:sldMk cId="1149178659" sldId="455"/>
        </pc:sldMkLst>
        <pc:spChg chg="mod">
          <ac:chgData name="Carly Pettiona" userId="S::carly.pettiona@healingfoundation.org.au::8cfcf547-e567-4a67-ae5f-7d6e6196302b" providerId="AD" clId="Web-{388AFFA1-FB82-9AF0-2DDA-ED7F1AC472A5}" dt="2023-07-26T06:41:07.777" v="545" actId="1076"/>
          <ac:spMkLst>
            <pc:docMk/>
            <pc:sldMk cId="1149178659" sldId="455"/>
            <ac:spMk id="5" creationId="{166C9648-FC28-7275-F297-FB016F2CBF1A}"/>
          </ac:spMkLst>
        </pc:spChg>
      </pc:sldChg>
      <pc:sldChg chg="addSp delSp modSp add replId addAnim delAnim modNotes">
        <pc:chgData name="Carly Pettiona" userId="S::carly.pettiona@healingfoundation.org.au::8cfcf547-e567-4a67-ae5f-7d6e6196302b" providerId="AD" clId="Web-{388AFFA1-FB82-9AF0-2DDA-ED7F1AC472A5}" dt="2023-07-26T06:47:12.039" v="840"/>
        <pc:sldMkLst>
          <pc:docMk/>
          <pc:sldMk cId="3025152918" sldId="456"/>
        </pc:sldMkLst>
        <pc:spChg chg="del">
          <ac:chgData name="Carly Pettiona" userId="S::carly.pettiona@healingfoundation.org.au::8cfcf547-e567-4a67-ae5f-7d6e6196302b" providerId="AD" clId="Web-{388AFFA1-FB82-9AF0-2DDA-ED7F1AC472A5}" dt="2023-07-26T06:42:57.718" v="575"/>
          <ac:spMkLst>
            <pc:docMk/>
            <pc:sldMk cId="3025152918" sldId="456"/>
            <ac:spMk id="5" creationId="{166C9648-FC28-7275-F297-FB016F2CBF1A}"/>
          </ac:spMkLst>
        </pc:spChg>
        <pc:grpChg chg="add mod">
          <ac:chgData name="Carly Pettiona" userId="S::carly.pettiona@healingfoundation.org.au::8cfcf547-e567-4a67-ae5f-7d6e6196302b" providerId="AD" clId="Web-{388AFFA1-FB82-9AF0-2DDA-ED7F1AC472A5}" dt="2023-07-26T06:45:22.160" v="637" actId="1076"/>
          <ac:grpSpMkLst>
            <pc:docMk/>
            <pc:sldMk cId="3025152918" sldId="456"/>
            <ac:grpSpMk id="35" creationId="{B539BDA5-5C5D-DCF8-C3FA-0207ABDF1E80}"/>
          </ac:grpSpMkLst>
        </pc:grpChg>
        <pc:grpChg chg="add mod">
          <ac:chgData name="Carly Pettiona" userId="S::carly.pettiona@healingfoundation.org.au::8cfcf547-e567-4a67-ae5f-7d6e6196302b" providerId="AD" clId="Web-{388AFFA1-FB82-9AF0-2DDA-ED7F1AC472A5}" dt="2023-07-26T06:46:18.100" v="717" actId="14100"/>
          <ac:grpSpMkLst>
            <pc:docMk/>
            <pc:sldMk cId="3025152918" sldId="456"/>
            <ac:grpSpMk id="36" creationId="{D157287D-7CF1-4079-0667-312CD53E2C03}"/>
          </ac:grpSpMkLst>
        </pc:grpChg>
        <pc:grpChg chg="add mod">
          <ac:chgData name="Carly Pettiona" userId="S::carly.pettiona@healingfoundation.org.au::8cfcf547-e567-4a67-ae5f-7d6e6196302b" providerId="AD" clId="Web-{388AFFA1-FB82-9AF0-2DDA-ED7F1AC472A5}" dt="2023-07-26T06:45:25.051" v="638" actId="1076"/>
          <ac:grpSpMkLst>
            <pc:docMk/>
            <pc:sldMk cId="3025152918" sldId="456"/>
            <ac:grpSpMk id="37" creationId="{FE414FF3-7BCC-639B-800A-BFE55FA01121}"/>
          </ac:grpSpMkLst>
        </pc:grpChg>
        <pc:picChg chg="add mod">
          <ac:chgData name="Carly Pettiona" userId="S::carly.pettiona@healingfoundation.org.au::8cfcf547-e567-4a67-ae5f-7d6e6196302b" providerId="AD" clId="Web-{388AFFA1-FB82-9AF0-2DDA-ED7F1AC472A5}" dt="2023-07-26T06:43:03.359" v="584" actId="14100"/>
          <ac:picMkLst>
            <pc:docMk/>
            <pc:sldMk cId="3025152918" sldId="456"/>
            <ac:picMk id="3" creationId="{907CC1CB-2E28-B6CB-4D2E-92573F58B5BA}"/>
          </ac:picMkLst>
        </pc:picChg>
        <pc:picChg chg="add mod">
          <ac:chgData name="Carly Pettiona" userId="S::carly.pettiona@healingfoundation.org.au::8cfcf547-e567-4a67-ae5f-7d6e6196302b" providerId="AD" clId="Web-{388AFFA1-FB82-9AF0-2DDA-ED7F1AC472A5}" dt="2023-07-26T06:43:04.828" v="592" actId="1076"/>
          <ac:picMkLst>
            <pc:docMk/>
            <pc:sldMk cId="3025152918" sldId="456"/>
            <ac:picMk id="6" creationId="{923919E8-90C8-EBAC-813E-D5FC10565A75}"/>
          </ac:picMkLst>
        </pc:picChg>
        <pc:picChg chg="add mod">
          <ac:chgData name="Carly Pettiona" userId="S::carly.pettiona@healingfoundation.org.au::8cfcf547-e567-4a67-ae5f-7d6e6196302b" providerId="AD" clId="Web-{388AFFA1-FB82-9AF0-2DDA-ED7F1AC472A5}" dt="2023-07-26T06:44:53.909" v="630" actId="1076"/>
          <ac:picMkLst>
            <pc:docMk/>
            <pc:sldMk cId="3025152918" sldId="456"/>
            <ac:picMk id="9" creationId="{595A29F0-6EF0-BDB0-BA6C-6CEEE5BD4D04}"/>
          </ac:picMkLst>
        </pc:picChg>
        <pc:picChg chg="add mod">
          <ac:chgData name="Carly Pettiona" userId="S::carly.pettiona@healingfoundation.org.au::8cfcf547-e567-4a67-ae5f-7d6e6196302b" providerId="AD" clId="Web-{388AFFA1-FB82-9AF0-2DDA-ED7F1AC472A5}" dt="2023-07-26T06:43:07.406" v="594" actId="1076"/>
          <ac:picMkLst>
            <pc:docMk/>
            <pc:sldMk cId="3025152918" sldId="456"/>
            <ac:picMk id="11" creationId="{93E064FB-6A55-93BB-1592-1C667D719776}"/>
          </ac:picMkLst>
        </pc:picChg>
        <pc:picChg chg="add mod">
          <ac:chgData name="Carly Pettiona" userId="S::carly.pettiona@healingfoundation.org.au::8cfcf547-e567-4a67-ae5f-7d6e6196302b" providerId="AD" clId="Web-{388AFFA1-FB82-9AF0-2DDA-ED7F1AC472A5}" dt="2023-07-26T06:44:52.972" v="629" actId="1076"/>
          <ac:picMkLst>
            <pc:docMk/>
            <pc:sldMk cId="3025152918" sldId="456"/>
            <ac:picMk id="13" creationId="{C4A2F884-D0B3-D997-2D11-75DF35D1652E}"/>
          </ac:picMkLst>
        </pc:picChg>
        <pc:picChg chg="add mod">
          <ac:chgData name="Carly Pettiona" userId="S::carly.pettiona@healingfoundation.org.au::8cfcf547-e567-4a67-ae5f-7d6e6196302b" providerId="AD" clId="Web-{388AFFA1-FB82-9AF0-2DDA-ED7F1AC472A5}" dt="2023-07-26T06:44:44.769" v="625" actId="1076"/>
          <ac:picMkLst>
            <pc:docMk/>
            <pc:sldMk cId="3025152918" sldId="456"/>
            <ac:picMk id="15" creationId="{DEA6506E-3B54-61BC-75E0-ADB5530BF505}"/>
          </ac:picMkLst>
        </pc:picChg>
        <pc:picChg chg="add mod">
          <ac:chgData name="Carly Pettiona" userId="S::carly.pettiona@healingfoundation.org.au::8cfcf547-e567-4a67-ae5f-7d6e6196302b" providerId="AD" clId="Web-{388AFFA1-FB82-9AF0-2DDA-ED7F1AC472A5}" dt="2023-07-26T06:44:41.972" v="624" actId="1076"/>
          <ac:picMkLst>
            <pc:docMk/>
            <pc:sldMk cId="3025152918" sldId="456"/>
            <ac:picMk id="17" creationId="{75054E06-4F23-D48A-C3BE-D9C8546BE1A4}"/>
          </ac:picMkLst>
        </pc:picChg>
        <pc:picChg chg="add mod">
          <ac:chgData name="Carly Pettiona" userId="S::carly.pettiona@healingfoundation.org.au::8cfcf547-e567-4a67-ae5f-7d6e6196302b" providerId="AD" clId="Web-{388AFFA1-FB82-9AF0-2DDA-ED7F1AC472A5}" dt="2023-07-26T06:43:12.531" v="597" actId="1076"/>
          <ac:picMkLst>
            <pc:docMk/>
            <pc:sldMk cId="3025152918" sldId="456"/>
            <ac:picMk id="19" creationId="{8BC8A4AE-78DB-F861-486E-883C9BF3BD0E}"/>
          </ac:picMkLst>
        </pc:picChg>
        <pc:picChg chg="add mod">
          <ac:chgData name="Carly Pettiona" userId="S::carly.pettiona@healingfoundation.org.au::8cfcf547-e567-4a67-ae5f-7d6e6196302b" providerId="AD" clId="Web-{388AFFA1-FB82-9AF0-2DDA-ED7F1AC472A5}" dt="2023-07-26T06:43:34.125" v="608" actId="1076"/>
          <ac:picMkLst>
            <pc:docMk/>
            <pc:sldMk cId="3025152918" sldId="456"/>
            <ac:picMk id="22" creationId="{B58F36E0-CA38-0166-42E2-5FFC50B52DAC}"/>
          </ac:picMkLst>
        </pc:picChg>
        <pc:picChg chg="add mod">
          <ac:chgData name="Carly Pettiona" userId="S::carly.pettiona@healingfoundation.org.au::8cfcf547-e567-4a67-ae5f-7d6e6196302b" providerId="AD" clId="Web-{388AFFA1-FB82-9AF0-2DDA-ED7F1AC472A5}" dt="2023-07-26T06:43:31.375" v="607" actId="1076"/>
          <ac:picMkLst>
            <pc:docMk/>
            <pc:sldMk cId="3025152918" sldId="456"/>
            <ac:picMk id="24" creationId="{5F6652F1-E5F8-428B-EAF8-B31DC74EC8EF}"/>
          </ac:picMkLst>
        </pc:picChg>
        <pc:picChg chg="add mod">
          <ac:chgData name="Carly Pettiona" userId="S::carly.pettiona@healingfoundation.org.au::8cfcf547-e567-4a67-ae5f-7d6e6196302b" providerId="AD" clId="Web-{388AFFA1-FB82-9AF0-2DDA-ED7F1AC472A5}" dt="2023-07-26T06:43:48.251" v="611" actId="1076"/>
          <ac:picMkLst>
            <pc:docMk/>
            <pc:sldMk cId="3025152918" sldId="456"/>
            <ac:picMk id="26" creationId="{3C417E97-BA42-19F4-0B2A-3328EB8C32B5}"/>
          </ac:picMkLst>
        </pc:picChg>
        <pc:picChg chg="add mod">
          <ac:chgData name="Carly Pettiona" userId="S::carly.pettiona@healingfoundation.org.au::8cfcf547-e567-4a67-ae5f-7d6e6196302b" providerId="AD" clId="Web-{388AFFA1-FB82-9AF0-2DDA-ED7F1AC472A5}" dt="2023-07-26T06:44:05.845" v="615" actId="1076"/>
          <ac:picMkLst>
            <pc:docMk/>
            <pc:sldMk cId="3025152918" sldId="456"/>
            <ac:picMk id="28" creationId="{A5CA9F6D-A8FF-8DD6-306F-9E5B014A666A}"/>
          </ac:picMkLst>
        </pc:picChg>
        <pc:picChg chg="add mod">
          <ac:chgData name="Carly Pettiona" userId="S::carly.pettiona@healingfoundation.org.au::8cfcf547-e567-4a67-ae5f-7d6e6196302b" providerId="AD" clId="Web-{388AFFA1-FB82-9AF0-2DDA-ED7F1AC472A5}" dt="2023-07-26T06:44:59.144" v="631" actId="1076"/>
          <ac:picMkLst>
            <pc:docMk/>
            <pc:sldMk cId="3025152918" sldId="456"/>
            <ac:picMk id="30" creationId="{43B29DB4-587E-C613-5142-53AA1A5B5142}"/>
          </ac:picMkLst>
        </pc:picChg>
        <pc:picChg chg="add mod">
          <ac:chgData name="Carly Pettiona" userId="S::carly.pettiona@healingfoundation.org.au::8cfcf547-e567-4a67-ae5f-7d6e6196302b" providerId="AD" clId="Web-{388AFFA1-FB82-9AF0-2DDA-ED7F1AC472A5}" dt="2023-07-26T06:44:05.861" v="617" actId="1076"/>
          <ac:picMkLst>
            <pc:docMk/>
            <pc:sldMk cId="3025152918" sldId="456"/>
            <ac:picMk id="32" creationId="{72558821-6E41-FC19-6ED9-C6ED3094DADB}"/>
          </ac:picMkLst>
        </pc:picChg>
        <pc:picChg chg="add mod">
          <ac:chgData name="Carly Pettiona" userId="S::carly.pettiona@healingfoundation.org.au::8cfcf547-e567-4a67-ae5f-7d6e6196302b" providerId="AD" clId="Web-{388AFFA1-FB82-9AF0-2DDA-ED7F1AC472A5}" dt="2023-07-26T06:44:51.909" v="628" actId="1076"/>
          <ac:picMkLst>
            <pc:docMk/>
            <pc:sldMk cId="3025152918" sldId="456"/>
            <ac:picMk id="34" creationId="{4350B145-3AED-9B3B-1F2B-B61AC0C1B1CC}"/>
          </ac:picMkLst>
        </pc:picChg>
      </pc:sldChg>
      <pc:sldChg chg="addSp modSp add replId addAnim modAnim modNotes">
        <pc:chgData name="Carly Pettiona" userId="S::carly.pettiona@healingfoundation.org.au::8cfcf547-e567-4a67-ae5f-7d6e6196302b" providerId="AD" clId="Web-{388AFFA1-FB82-9AF0-2DDA-ED7F1AC472A5}" dt="2023-07-26T06:56:11.558" v="1066"/>
        <pc:sldMkLst>
          <pc:docMk/>
          <pc:sldMk cId="3168794488" sldId="457"/>
        </pc:sldMkLst>
        <pc:spChg chg="add mod">
          <ac:chgData name="Carly Pettiona" userId="S::carly.pettiona@healingfoundation.org.au::8cfcf547-e567-4a67-ae5f-7d6e6196302b" providerId="AD" clId="Web-{388AFFA1-FB82-9AF0-2DDA-ED7F1AC472A5}" dt="2023-07-26T06:56:02.574" v="1062" actId="1076"/>
          <ac:spMkLst>
            <pc:docMk/>
            <pc:sldMk cId="3168794488" sldId="457"/>
            <ac:spMk id="2" creationId="{37CC251A-65BB-FCCD-D450-8282F8101FD5}"/>
          </ac:spMkLst>
        </pc:spChg>
        <pc:spChg chg="add mod">
          <ac:chgData name="Carly Pettiona" userId="S::carly.pettiona@healingfoundation.org.au::8cfcf547-e567-4a67-ae5f-7d6e6196302b" providerId="AD" clId="Web-{388AFFA1-FB82-9AF0-2DDA-ED7F1AC472A5}" dt="2023-07-26T06:53:56.335" v="1048" actId="14100"/>
          <ac:spMkLst>
            <pc:docMk/>
            <pc:sldMk cId="3168794488" sldId="457"/>
            <ac:spMk id="4" creationId="{80A676A6-D3A0-452E-54BB-BD6627FA29B1}"/>
          </ac:spMkLst>
        </pc:spChg>
        <pc:spChg chg="mod">
          <ac:chgData name="Carly Pettiona" userId="S::carly.pettiona@healingfoundation.org.au::8cfcf547-e567-4a67-ae5f-7d6e6196302b" providerId="AD" clId="Web-{388AFFA1-FB82-9AF0-2DDA-ED7F1AC472A5}" dt="2023-07-26T06:56:02.574" v="1061" actId="1076"/>
          <ac:spMkLst>
            <pc:docMk/>
            <pc:sldMk cId="3168794488" sldId="457"/>
            <ac:spMk id="5" creationId="{166C9648-FC28-7275-F297-FB016F2CBF1A}"/>
          </ac:spMkLst>
        </pc:spChg>
        <pc:spChg chg="add mod">
          <ac:chgData name="Carly Pettiona" userId="S::carly.pettiona@healingfoundation.org.au::8cfcf547-e567-4a67-ae5f-7d6e6196302b" providerId="AD" clId="Web-{388AFFA1-FB82-9AF0-2DDA-ED7F1AC472A5}" dt="2023-07-26T06:52:52.473" v="1036" actId="1076"/>
          <ac:spMkLst>
            <pc:docMk/>
            <pc:sldMk cId="3168794488" sldId="457"/>
            <ac:spMk id="7" creationId="{DFFE0D03-559F-4FB2-49F5-7BDCA86A8AE0}"/>
          </ac:spMkLst>
        </pc:spChg>
        <pc:spChg chg="add mod">
          <ac:chgData name="Carly Pettiona" userId="S::carly.pettiona@healingfoundation.org.au::8cfcf547-e567-4a67-ae5f-7d6e6196302b" providerId="AD" clId="Web-{388AFFA1-FB82-9AF0-2DDA-ED7F1AC472A5}" dt="2023-07-26T06:53:22.130" v="1043" actId="14100"/>
          <ac:spMkLst>
            <pc:docMk/>
            <pc:sldMk cId="3168794488" sldId="457"/>
            <ac:spMk id="10" creationId="{8365FBB9-1B74-E996-D2BA-AE8D0D422E1F}"/>
          </ac:spMkLst>
        </pc:spChg>
        <pc:spChg chg="add mod">
          <ac:chgData name="Carly Pettiona" userId="S::carly.pettiona@healingfoundation.org.au::8cfcf547-e567-4a67-ae5f-7d6e6196302b" providerId="AD" clId="Web-{388AFFA1-FB82-9AF0-2DDA-ED7F1AC472A5}" dt="2023-07-26T06:52:40.363" v="1033" actId="1076"/>
          <ac:spMkLst>
            <pc:docMk/>
            <pc:sldMk cId="3168794488" sldId="457"/>
            <ac:spMk id="12" creationId="{933CD767-90FF-B3FC-257B-BFAAC9EB5C45}"/>
          </ac:spMkLst>
        </pc:spChg>
        <pc:spChg chg="mod">
          <ac:chgData name="Carly Pettiona" userId="S::carly.pettiona@healingfoundation.org.au::8cfcf547-e567-4a67-ae5f-7d6e6196302b" providerId="AD" clId="Web-{388AFFA1-FB82-9AF0-2DDA-ED7F1AC472A5}" dt="2023-07-26T06:52:58.067" v="1037"/>
          <ac:spMkLst>
            <pc:docMk/>
            <pc:sldMk cId="3168794488" sldId="457"/>
            <ac:spMk id="15" creationId="{432068F2-AB01-AFCA-CDE2-5F4CFF11DB41}"/>
          </ac:spMkLst>
        </pc:spChg>
        <pc:grpChg chg="add mod">
          <ac:chgData name="Carly Pettiona" userId="S::carly.pettiona@healingfoundation.org.au::8cfcf547-e567-4a67-ae5f-7d6e6196302b" providerId="AD" clId="Web-{388AFFA1-FB82-9AF0-2DDA-ED7F1AC472A5}" dt="2023-07-26T06:53:09.880" v="1040" actId="1076"/>
          <ac:grpSpMkLst>
            <pc:docMk/>
            <pc:sldMk cId="3168794488" sldId="457"/>
            <ac:grpSpMk id="16" creationId="{31ABD14F-3AA0-4502-7BC5-3C2CC57EA056}"/>
          </ac:grpSpMkLst>
        </pc:grpChg>
        <pc:picChg chg="mod">
          <ac:chgData name="Carly Pettiona" userId="S::carly.pettiona@healingfoundation.org.au::8cfcf547-e567-4a67-ae5f-7d6e6196302b" providerId="AD" clId="Web-{388AFFA1-FB82-9AF0-2DDA-ED7F1AC472A5}" dt="2023-07-26T06:52:35.363" v="1032" actId="1076"/>
          <ac:picMkLst>
            <pc:docMk/>
            <pc:sldMk cId="3168794488" sldId="457"/>
            <ac:picMk id="20" creationId="{E91ACB26-13AE-B6F0-DE4D-E89FD78D20F4}"/>
          </ac:picMkLst>
        </pc:picChg>
      </pc:sldChg>
    </pc:docChg>
  </pc:docChgLst>
  <pc:docChgLst>
    <pc:chgData name="Carly Pettiona" userId="S::carly.pettiona@healingfoundation.org.au::8cfcf547-e567-4a67-ae5f-7d6e6196302b" providerId="AD" clId="Web-{AE600DB7-8417-BDA8-99E2-6D1EEA56BADA}"/>
    <pc:docChg chg="modSld">
      <pc:chgData name="Carly Pettiona" userId="S::carly.pettiona@healingfoundation.org.au::8cfcf547-e567-4a67-ae5f-7d6e6196302b" providerId="AD" clId="Web-{AE600DB7-8417-BDA8-99E2-6D1EEA56BADA}" dt="2023-09-14T06:49:28.491" v="0"/>
      <pc:docMkLst>
        <pc:docMk/>
      </pc:docMkLst>
      <pc:sldChg chg="modNotes">
        <pc:chgData name="Carly Pettiona" userId="S::carly.pettiona@healingfoundation.org.au::8cfcf547-e567-4a67-ae5f-7d6e6196302b" providerId="AD" clId="Web-{AE600DB7-8417-BDA8-99E2-6D1EEA56BADA}" dt="2023-09-14T06:49:28.491" v="0"/>
        <pc:sldMkLst>
          <pc:docMk/>
          <pc:sldMk cId="370741408" sldId="390"/>
        </pc:sldMkLst>
      </pc:sldChg>
    </pc:docChg>
  </pc:docChgLst>
  <pc:docChgLst>
    <pc:chgData name="Carly Pettiona" userId="S::carly.pettiona@healingfoundation.org.au::8cfcf547-e567-4a67-ae5f-7d6e6196302b" providerId="AD" clId="Web-{F5B48A28-C62D-FF46-7581-0DE64106FA61}"/>
    <pc:docChg chg="addSld delSld modSld sldOrd">
      <pc:chgData name="Carly Pettiona" userId="S::carly.pettiona@healingfoundation.org.au::8cfcf547-e567-4a67-ae5f-7d6e6196302b" providerId="AD" clId="Web-{F5B48A28-C62D-FF46-7581-0DE64106FA61}" dt="2023-09-11T23:42:31.654" v="1543" actId="14100"/>
      <pc:docMkLst>
        <pc:docMk/>
      </pc:docMkLst>
      <pc:sldChg chg="modSp">
        <pc:chgData name="Carly Pettiona" userId="S::carly.pettiona@healingfoundation.org.au::8cfcf547-e567-4a67-ae5f-7d6e6196302b" providerId="AD" clId="Web-{F5B48A28-C62D-FF46-7581-0DE64106FA61}" dt="2023-09-11T22:48:22.447" v="1" actId="20577"/>
        <pc:sldMkLst>
          <pc:docMk/>
          <pc:sldMk cId="243803033" sldId="341"/>
        </pc:sldMkLst>
        <pc:spChg chg="mod">
          <ac:chgData name="Carly Pettiona" userId="S::carly.pettiona@healingfoundation.org.au::8cfcf547-e567-4a67-ae5f-7d6e6196302b" providerId="AD" clId="Web-{F5B48A28-C62D-FF46-7581-0DE64106FA61}" dt="2023-09-11T22:48:22.447" v="1" actId="20577"/>
          <ac:spMkLst>
            <pc:docMk/>
            <pc:sldMk cId="243803033" sldId="341"/>
            <ac:spMk id="8" creationId="{A4D8F16D-7E15-29DF-40AB-9AD496CB558C}"/>
          </ac:spMkLst>
        </pc:spChg>
      </pc:sldChg>
      <pc:sldChg chg="modSp">
        <pc:chgData name="Carly Pettiona" userId="S::carly.pettiona@healingfoundation.org.au::8cfcf547-e567-4a67-ae5f-7d6e6196302b" providerId="AD" clId="Web-{F5B48A28-C62D-FF46-7581-0DE64106FA61}" dt="2023-09-11T22:49:20.715" v="14" actId="20577"/>
        <pc:sldMkLst>
          <pc:docMk/>
          <pc:sldMk cId="3474476569" sldId="346"/>
        </pc:sldMkLst>
        <pc:spChg chg="mod">
          <ac:chgData name="Carly Pettiona" userId="S::carly.pettiona@healingfoundation.org.au::8cfcf547-e567-4a67-ae5f-7d6e6196302b" providerId="AD" clId="Web-{F5B48A28-C62D-FF46-7581-0DE64106FA61}" dt="2023-09-11T22:49:20.715" v="14" actId="20577"/>
          <ac:spMkLst>
            <pc:docMk/>
            <pc:sldMk cId="3474476569" sldId="346"/>
            <ac:spMk id="10" creationId="{87270656-72D1-D041-5F62-0105F65DF382}"/>
          </ac:spMkLst>
        </pc:spChg>
      </pc:sldChg>
      <pc:sldChg chg="del">
        <pc:chgData name="Carly Pettiona" userId="S::carly.pettiona@healingfoundation.org.au::8cfcf547-e567-4a67-ae5f-7d6e6196302b" providerId="AD" clId="Web-{F5B48A28-C62D-FF46-7581-0DE64106FA61}" dt="2023-09-11T23:04:29.762" v="339"/>
        <pc:sldMkLst>
          <pc:docMk/>
          <pc:sldMk cId="4169424410" sldId="362"/>
        </pc:sldMkLst>
      </pc:sldChg>
      <pc:sldChg chg="modSp">
        <pc:chgData name="Carly Pettiona" userId="S::carly.pettiona@healingfoundation.org.au::8cfcf547-e567-4a67-ae5f-7d6e6196302b" providerId="AD" clId="Web-{F5B48A28-C62D-FF46-7581-0DE64106FA61}" dt="2023-09-11T23:04:24.824" v="327" actId="20577"/>
        <pc:sldMkLst>
          <pc:docMk/>
          <pc:sldMk cId="1008212083" sldId="392"/>
        </pc:sldMkLst>
        <pc:spChg chg="mod">
          <ac:chgData name="Carly Pettiona" userId="S::carly.pettiona@healingfoundation.org.au::8cfcf547-e567-4a67-ae5f-7d6e6196302b" providerId="AD" clId="Web-{F5B48A28-C62D-FF46-7581-0DE64106FA61}" dt="2023-09-11T23:04:24.824" v="327" actId="20577"/>
          <ac:spMkLst>
            <pc:docMk/>
            <pc:sldMk cId="1008212083" sldId="392"/>
            <ac:spMk id="5" creationId="{1D0DFB20-AC56-A70F-BE57-312821FE351B}"/>
          </ac:spMkLst>
        </pc:spChg>
      </pc:sldChg>
      <pc:sldChg chg="modSp ord modNotes">
        <pc:chgData name="Carly Pettiona" userId="S::carly.pettiona@healingfoundation.org.au::8cfcf547-e567-4a67-ae5f-7d6e6196302b" providerId="AD" clId="Web-{F5B48A28-C62D-FF46-7581-0DE64106FA61}" dt="2023-09-11T22:58:27.187" v="241"/>
        <pc:sldMkLst>
          <pc:docMk/>
          <pc:sldMk cId="1541366499" sldId="417"/>
        </pc:sldMkLst>
        <pc:spChg chg="mod">
          <ac:chgData name="Carly Pettiona" userId="S::carly.pettiona@healingfoundation.org.au::8cfcf547-e567-4a67-ae5f-7d6e6196302b" providerId="AD" clId="Web-{F5B48A28-C62D-FF46-7581-0DE64106FA61}" dt="2023-09-11T22:57:12.684" v="206" actId="1076"/>
          <ac:spMkLst>
            <pc:docMk/>
            <pc:sldMk cId="1541366499" sldId="417"/>
            <ac:spMk id="2" creationId="{79E27399-617F-D151-3C79-DDBEE6FCD43B}"/>
          </ac:spMkLst>
        </pc:spChg>
        <pc:spChg chg="mod">
          <ac:chgData name="Carly Pettiona" userId="S::carly.pettiona@healingfoundation.org.au::8cfcf547-e567-4a67-ae5f-7d6e6196302b" providerId="AD" clId="Web-{F5B48A28-C62D-FF46-7581-0DE64106FA61}" dt="2023-09-11T22:57:19.919" v="209" actId="1076"/>
          <ac:spMkLst>
            <pc:docMk/>
            <pc:sldMk cId="1541366499" sldId="417"/>
            <ac:spMk id="4" creationId="{1EE6339D-9E9A-84D5-DC59-7F19AF9CFFB5}"/>
          </ac:spMkLst>
        </pc:spChg>
        <pc:spChg chg="mod">
          <ac:chgData name="Carly Pettiona" userId="S::carly.pettiona@healingfoundation.org.au::8cfcf547-e567-4a67-ae5f-7d6e6196302b" providerId="AD" clId="Web-{F5B48A28-C62D-FF46-7581-0DE64106FA61}" dt="2023-09-11T22:57:47.451" v="230" actId="1076"/>
          <ac:spMkLst>
            <pc:docMk/>
            <pc:sldMk cId="1541366499" sldId="417"/>
            <ac:spMk id="5" creationId="{2991391B-D1AD-FE4B-7F7B-5A2F81A4B8C1}"/>
          </ac:spMkLst>
        </pc:spChg>
        <pc:spChg chg="mod">
          <ac:chgData name="Carly Pettiona" userId="S::carly.pettiona@healingfoundation.org.au::8cfcf547-e567-4a67-ae5f-7d6e6196302b" providerId="AD" clId="Web-{F5B48A28-C62D-FF46-7581-0DE64106FA61}" dt="2023-09-11T22:57:30.372" v="213" actId="1076"/>
          <ac:spMkLst>
            <pc:docMk/>
            <pc:sldMk cId="1541366499" sldId="417"/>
            <ac:spMk id="9" creationId="{F54EE4E2-0C12-E5AF-BE1E-E82B8A267AB7}"/>
          </ac:spMkLst>
        </pc:spChg>
        <pc:spChg chg="mod">
          <ac:chgData name="Carly Pettiona" userId="S::carly.pettiona@healingfoundation.org.au::8cfcf547-e567-4a67-ae5f-7d6e6196302b" providerId="AD" clId="Web-{F5B48A28-C62D-FF46-7581-0DE64106FA61}" dt="2023-09-11T22:58:01.108" v="238" actId="1076"/>
          <ac:spMkLst>
            <pc:docMk/>
            <pc:sldMk cId="1541366499" sldId="417"/>
            <ac:spMk id="10" creationId="{7F3961E6-27D0-11E4-58C9-D818DBDC58E6}"/>
          </ac:spMkLst>
        </pc:spChg>
        <pc:grpChg chg="mod">
          <ac:chgData name="Carly Pettiona" userId="S::carly.pettiona@healingfoundation.org.au::8cfcf547-e567-4a67-ae5f-7d6e6196302b" providerId="AD" clId="Web-{F5B48A28-C62D-FF46-7581-0DE64106FA61}" dt="2023-09-11T22:57:43.091" v="229" actId="1076"/>
          <ac:grpSpMkLst>
            <pc:docMk/>
            <pc:sldMk cId="1541366499" sldId="417"/>
            <ac:grpSpMk id="45" creationId="{8E8AAF07-A819-0B0B-8C27-95E681B5E9B3}"/>
          </ac:grpSpMkLst>
        </pc:grpChg>
      </pc:sldChg>
      <pc:sldChg chg="modSp modNotes">
        <pc:chgData name="Carly Pettiona" userId="S::carly.pettiona@healingfoundation.org.au::8cfcf547-e567-4a67-ae5f-7d6e6196302b" providerId="AD" clId="Web-{F5B48A28-C62D-FF46-7581-0DE64106FA61}" dt="2023-09-11T22:55:58.057" v="190"/>
        <pc:sldMkLst>
          <pc:docMk/>
          <pc:sldMk cId="2340121306" sldId="426"/>
        </pc:sldMkLst>
        <pc:spChg chg="mod">
          <ac:chgData name="Carly Pettiona" userId="S::carly.pettiona@healingfoundation.org.au::8cfcf547-e567-4a67-ae5f-7d6e6196302b" providerId="AD" clId="Web-{F5B48A28-C62D-FF46-7581-0DE64106FA61}" dt="2023-09-11T22:55:47.603" v="189" actId="20577"/>
          <ac:spMkLst>
            <pc:docMk/>
            <pc:sldMk cId="2340121306" sldId="426"/>
            <ac:spMk id="4" creationId="{EE32F98A-CAF5-7597-C298-257EF27AFFAA}"/>
          </ac:spMkLst>
        </pc:spChg>
        <pc:spChg chg="mod">
          <ac:chgData name="Carly Pettiona" userId="S::carly.pettiona@healingfoundation.org.au::8cfcf547-e567-4a67-ae5f-7d6e6196302b" providerId="AD" clId="Web-{F5B48A28-C62D-FF46-7581-0DE64106FA61}" dt="2023-09-11T22:55:58.057" v="190"/>
          <ac:spMkLst>
            <pc:docMk/>
            <pc:sldMk cId="2340121306" sldId="426"/>
            <ac:spMk id="5" creationId="{166C9648-FC28-7275-F297-FB016F2CBF1A}"/>
          </ac:spMkLst>
        </pc:spChg>
      </pc:sldChg>
      <pc:sldChg chg="del ord modNotes">
        <pc:chgData name="Carly Pettiona" userId="S::carly.pettiona@healingfoundation.org.au::8cfcf547-e567-4a67-ae5f-7d6e6196302b" providerId="AD" clId="Web-{F5B48A28-C62D-FF46-7581-0DE64106FA61}" dt="2023-09-11T23:00:48.332" v="268"/>
        <pc:sldMkLst>
          <pc:docMk/>
          <pc:sldMk cId="2016420535" sldId="427"/>
        </pc:sldMkLst>
      </pc:sldChg>
      <pc:sldChg chg="del">
        <pc:chgData name="Carly Pettiona" userId="S::carly.pettiona@healingfoundation.org.au::8cfcf547-e567-4a67-ae5f-7d6e6196302b" providerId="AD" clId="Web-{F5B48A28-C62D-FF46-7581-0DE64106FA61}" dt="2023-09-11T23:02:00.585" v="307"/>
        <pc:sldMkLst>
          <pc:docMk/>
          <pc:sldMk cId="1162014786" sldId="429"/>
        </pc:sldMkLst>
      </pc:sldChg>
      <pc:sldChg chg="del">
        <pc:chgData name="Carly Pettiona" userId="S::carly.pettiona@healingfoundation.org.au::8cfcf547-e567-4a67-ae5f-7d6e6196302b" providerId="AD" clId="Web-{F5B48A28-C62D-FF46-7581-0DE64106FA61}" dt="2023-09-11T23:02:00.585" v="305"/>
        <pc:sldMkLst>
          <pc:docMk/>
          <pc:sldMk cId="2259046914" sldId="430"/>
        </pc:sldMkLst>
      </pc:sldChg>
      <pc:sldChg chg="del">
        <pc:chgData name="Carly Pettiona" userId="S::carly.pettiona@healingfoundation.org.au::8cfcf547-e567-4a67-ae5f-7d6e6196302b" providerId="AD" clId="Web-{F5B48A28-C62D-FF46-7581-0DE64106FA61}" dt="2023-09-11T23:02:00.569" v="303"/>
        <pc:sldMkLst>
          <pc:docMk/>
          <pc:sldMk cId="3178444192" sldId="431"/>
        </pc:sldMkLst>
      </pc:sldChg>
      <pc:sldChg chg="del">
        <pc:chgData name="Carly Pettiona" userId="S::carly.pettiona@healingfoundation.org.au::8cfcf547-e567-4a67-ae5f-7d6e6196302b" providerId="AD" clId="Web-{F5B48A28-C62D-FF46-7581-0DE64106FA61}" dt="2023-09-11T23:02:00.569" v="301"/>
        <pc:sldMkLst>
          <pc:docMk/>
          <pc:sldMk cId="3970492126" sldId="432"/>
        </pc:sldMkLst>
      </pc:sldChg>
      <pc:sldChg chg="del">
        <pc:chgData name="Carly Pettiona" userId="S::carly.pettiona@healingfoundation.org.au::8cfcf547-e567-4a67-ae5f-7d6e6196302b" providerId="AD" clId="Web-{F5B48A28-C62D-FF46-7581-0DE64106FA61}" dt="2023-09-11T23:02:00.569" v="300"/>
        <pc:sldMkLst>
          <pc:docMk/>
          <pc:sldMk cId="643977357" sldId="433"/>
        </pc:sldMkLst>
      </pc:sldChg>
      <pc:sldChg chg="del">
        <pc:chgData name="Carly Pettiona" userId="S::carly.pettiona@healingfoundation.org.au::8cfcf547-e567-4a67-ae5f-7d6e6196302b" providerId="AD" clId="Web-{F5B48A28-C62D-FF46-7581-0DE64106FA61}" dt="2023-09-11T23:02:00.585" v="306"/>
        <pc:sldMkLst>
          <pc:docMk/>
          <pc:sldMk cId="2542080215" sldId="434"/>
        </pc:sldMkLst>
      </pc:sldChg>
      <pc:sldChg chg="del">
        <pc:chgData name="Carly Pettiona" userId="S::carly.pettiona@healingfoundation.org.au::8cfcf547-e567-4a67-ae5f-7d6e6196302b" providerId="AD" clId="Web-{F5B48A28-C62D-FF46-7581-0DE64106FA61}" dt="2023-09-11T23:02:00.585" v="304"/>
        <pc:sldMkLst>
          <pc:docMk/>
          <pc:sldMk cId="3068190160" sldId="435"/>
        </pc:sldMkLst>
      </pc:sldChg>
      <pc:sldChg chg="del">
        <pc:chgData name="Carly Pettiona" userId="S::carly.pettiona@healingfoundation.org.au::8cfcf547-e567-4a67-ae5f-7d6e6196302b" providerId="AD" clId="Web-{F5B48A28-C62D-FF46-7581-0DE64106FA61}" dt="2023-09-11T23:02:00.569" v="302"/>
        <pc:sldMkLst>
          <pc:docMk/>
          <pc:sldMk cId="4088599361" sldId="436"/>
        </pc:sldMkLst>
      </pc:sldChg>
      <pc:sldChg chg="del">
        <pc:chgData name="Carly Pettiona" userId="S::carly.pettiona@healingfoundation.org.au::8cfcf547-e567-4a67-ae5f-7d6e6196302b" providerId="AD" clId="Web-{F5B48A28-C62D-FF46-7581-0DE64106FA61}" dt="2023-09-11T23:04:29.762" v="338"/>
        <pc:sldMkLst>
          <pc:docMk/>
          <pc:sldMk cId="2791048713" sldId="437"/>
        </pc:sldMkLst>
      </pc:sldChg>
      <pc:sldChg chg="del">
        <pc:chgData name="Carly Pettiona" userId="S::carly.pettiona@healingfoundation.org.au::8cfcf547-e567-4a67-ae5f-7d6e6196302b" providerId="AD" clId="Web-{F5B48A28-C62D-FF46-7581-0DE64106FA61}" dt="2023-09-11T23:04:29.762" v="336"/>
        <pc:sldMkLst>
          <pc:docMk/>
          <pc:sldMk cId="615622512" sldId="438"/>
        </pc:sldMkLst>
      </pc:sldChg>
      <pc:sldChg chg="del">
        <pc:chgData name="Carly Pettiona" userId="S::carly.pettiona@healingfoundation.org.au::8cfcf547-e567-4a67-ae5f-7d6e6196302b" providerId="AD" clId="Web-{F5B48A28-C62D-FF46-7581-0DE64106FA61}" dt="2023-09-11T23:04:29.762" v="337"/>
        <pc:sldMkLst>
          <pc:docMk/>
          <pc:sldMk cId="3360876596" sldId="439"/>
        </pc:sldMkLst>
      </pc:sldChg>
      <pc:sldChg chg="del">
        <pc:chgData name="Carly Pettiona" userId="S::carly.pettiona@healingfoundation.org.au::8cfcf547-e567-4a67-ae5f-7d6e6196302b" providerId="AD" clId="Web-{F5B48A28-C62D-FF46-7581-0DE64106FA61}" dt="2023-09-11T23:04:29.762" v="335"/>
        <pc:sldMkLst>
          <pc:docMk/>
          <pc:sldMk cId="905306341" sldId="440"/>
        </pc:sldMkLst>
      </pc:sldChg>
      <pc:sldChg chg="del">
        <pc:chgData name="Carly Pettiona" userId="S::carly.pettiona@healingfoundation.org.au::8cfcf547-e567-4a67-ae5f-7d6e6196302b" providerId="AD" clId="Web-{F5B48A28-C62D-FF46-7581-0DE64106FA61}" dt="2023-09-11T23:04:29.762" v="334"/>
        <pc:sldMkLst>
          <pc:docMk/>
          <pc:sldMk cId="3836900098" sldId="441"/>
        </pc:sldMkLst>
      </pc:sldChg>
      <pc:sldChg chg="del">
        <pc:chgData name="Carly Pettiona" userId="S::carly.pettiona@healingfoundation.org.au::8cfcf547-e567-4a67-ae5f-7d6e6196302b" providerId="AD" clId="Web-{F5B48A28-C62D-FF46-7581-0DE64106FA61}" dt="2023-09-11T23:04:29.762" v="333"/>
        <pc:sldMkLst>
          <pc:docMk/>
          <pc:sldMk cId="497364271" sldId="442"/>
        </pc:sldMkLst>
      </pc:sldChg>
      <pc:sldChg chg="del">
        <pc:chgData name="Carly Pettiona" userId="S::carly.pettiona@healingfoundation.org.au::8cfcf547-e567-4a67-ae5f-7d6e6196302b" providerId="AD" clId="Web-{F5B48A28-C62D-FF46-7581-0DE64106FA61}" dt="2023-09-11T23:04:29.746" v="332"/>
        <pc:sldMkLst>
          <pc:docMk/>
          <pc:sldMk cId="3731646021" sldId="443"/>
        </pc:sldMkLst>
      </pc:sldChg>
      <pc:sldChg chg="del">
        <pc:chgData name="Carly Pettiona" userId="S::carly.pettiona@healingfoundation.org.au::8cfcf547-e567-4a67-ae5f-7d6e6196302b" providerId="AD" clId="Web-{F5B48A28-C62D-FF46-7581-0DE64106FA61}" dt="2023-09-11T23:04:29.746" v="331"/>
        <pc:sldMkLst>
          <pc:docMk/>
          <pc:sldMk cId="4200085638" sldId="444"/>
        </pc:sldMkLst>
      </pc:sldChg>
      <pc:sldChg chg="del">
        <pc:chgData name="Carly Pettiona" userId="S::carly.pettiona@healingfoundation.org.au::8cfcf547-e567-4a67-ae5f-7d6e6196302b" providerId="AD" clId="Web-{F5B48A28-C62D-FF46-7581-0DE64106FA61}" dt="2023-09-11T23:04:29.746" v="330"/>
        <pc:sldMkLst>
          <pc:docMk/>
          <pc:sldMk cId="215944812" sldId="445"/>
        </pc:sldMkLst>
      </pc:sldChg>
      <pc:sldChg chg="del">
        <pc:chgData name="Carly Pettiona" userId="S::carly.pettiona@healingfoundation.org.au::8cfcf547-e567-4a67-ae5f-7d6e6196302b" providerId="AD" clId="Web-{F5B48A28-C62D-FF46-7581-0DE64106FA61}" dt="2023-09-11T23:41:27.995" v="1506"/>
        <pc:sldMkLst>
          <pc:docMk/>
          <pc:sldMk cId="82815138" sldId="446"/>
        </pc:sldMkLst>
      </pc:sldChg>
      <pc:sldChg chg="addSp delSp modSp delAnim modNotes">
        <pc:chgData name="Carly Pettiona" userId="S::carly.pettiona@healingfoundation.org.au::8cfcf547-e567-4a67-ae5f-7d6e6196302b" providerId="AD" clId="Web-{F5B48A28-C62D-FF46-7581-0DE64106FA61}" dt="2023-09-11T22:50:14.201" v="29"/>
        <pc:sldMkLst>
          <pc:docMk/>
          <pc:sldMk cId="4100747964" sldId="461"/>
        </pc:sldMkLst>
        <pc:spChg chg="del">
          <ac:chgData name="Carly Pettiona" userId="S::carly.pettiona@healingfoundation.org.au::8cfcf547-e567-4a67-ae5f-7d6e6196302b" providerId="AD" clId="Web-{F5B48A28-C62D-FF46-7581-0DE64106FA61}" dt="2023-09-11T22:49:52.544" v="26"/>
          <ac:spMkLst>
            <pc:docMk/>
            <pc:sldMk cId="4100747964" sldId="461"/>
            <ac:spMk id="2" creationId="{C02F08E8-12B4-018F-D36D-710926E28C1F}"/>
          </ac:spMkLst>
        </pc:spChg>
        <pc:spChg chg="add mod">
          <ac:chgData name="Carly Pettiona" userId="S::carly.pettiona@healingfoundation.org.au::8cfcf547-e567-4a67-ae5f-7d6e6196302b" providerId="AD" clId="Web-{F5B48A28-C62D-FF46-7581-0DE64106FA61}" dt="2023-09-11T22:50:14.201" v="29"/>
          <ac:spMkLst>
            <pc:docMk/>
            <pc:sldMk cId="4100747964" sldId="461"/>
            <ac:spMk id="9" creationId="{EF39603B-2B7E-5E7C-032B-7B7BB0525A71}"/>
          </ac:spMkLst>
        </pc:spChg>
        <pc:picChg chg="del">
          <ac:chgData name="Carly Pettiona" userId="S::carly.pettiona@healingfoundation.org.au::8cfcf547-e567-4a67-ae5f-7d6e6196302b" providerId="AD" clId="Web-{F5B48A28-C62D-FF46-7581-0DE64106FA61}" dt="2023-09-11T22:49:52.544" v="25"/>
          <ac:picMkLst>
            <pc:docMk/>
            <pc:sldMk cId="4100747964" sldId="461"/>
            <ac:picMk id="4" creationId="{B8D930AB-45B2-77A9-C86D-419040723D8D}"/>
          </ac:picMkLst>
        </pc:picChg>
        <pc:picChg chg="del">
          <ac:chgData name="Carly Pettiona" userId="S::carly.pettiona@healingfoundation.org.au::8cfcf547-e567-4a67-ae5f-7d6e6196302b" providerId="AD" clId="Web-{F5B48A28-C62D-FF46-7581-0DE64106FA61}" dt="2023-09-11T22:49:52.544" v="24"/>
          <ac:picMkLst>
            <pc:docMk/>
            <pc:sldMk cId="4100747964" sldId="461"/>
            <ac:picMk id="5" creationId="{FC263421-6ACA-BEDE-AD88-F6054736BF97}"/>
          </ac:picMkLst>
        </pc:picChg>
        <pc:picChg chg="del">
          <ac:chgData name="Carly Pettiona" userId="S::carly.pettiona@healingfoundation.org.au::8cfcf547-e567-4a67-ae5f-7d6e6196302b" providerId="AD" clId="Web-{F5B48A28-C62D-FF46-7581-0DE64106FA61}" dt="2023-09-11T22:49:52.544" v="23"/>
          <ac:picMkLst>
            <pc:docMk/>
            <pc:sldMk cId="4100747964" sldId="461"/>
            <ac:picMk id="6" creationId="{8EE74B49-46E3-4398-AB4B-45ADC22D5BE3}"/>
          </ac:picMkLst>
        </pc:picChg>
        <pc:picChg chg="del">
          <ac:chgData name="Carly Pettiona" userId="S::carly.pettiona@healingfoundation.org.au::8cfcf547-e567-4a67-ae5f-7d6e6196302b" providerId="AD" clId="Web-{F5B48A28-C62D-FF46-7581-0DE64106FA61}" dt="2023-09-11T22:49:52.544" v="22"/>
          <ac:picMkLst>
            <pc:docMk/>
            <pc:sldMk cId="4100747964" sldId="461"/>
            <ac:picMk id="7" creationId="{7BDBC5BB-A4C4-915F-9562-255625479653}"/>
          </ac:picMkLst>
        </pc:picChg>
        <pc:picChg chg="del">
          <ac:chgData name="Carly Pettiona" userId="S::carly.pettiona@healingfoundation.org.au::8cfcf547-e567-4a67-ae5f-7d6e6196302b" providerId="AD" clId="Web-{F5B48A28-C62D-FF46-7581-0DE64106FA61}" dt="2023-09-11T22:49:52.544" v="21"/>
          <ac:picMkLst>
            <pc:docMk/>
            <pc:sldMk cId="4100747964" sldId="461"/>
            <ac:picMk id="8" creationId="{944A585E-5F51-C04B-AE27-C8AA69BAEF34}"/>
          </ac:picMkLst>
        </pc:picChg>
        <pc:picChg chg="add">
          <ac:chgData name="Carly Pettiona" userId="S::carly.pettiona@healingfoundation.org.au::8cfcf547-e567-4a67-ae5f-7d6e6196302b" providerId="AD" clId="Web-{F5B48A28-C62D-FF46-7581-0DE64106FA61}" dt="2023-09-11T22:49:53.513" v="27"/>
          <ac:picMkLst>
            <pc:docMk/>
            <pc:sldMk cId="4100747964" sldId="461"/>
            <ac:picMk id="10" creationId="{6F472DF6-B418-8293-DDBE-A60059E81849}"/>
          </ac:picMkLst>
        </pc:picChg>
        <pc:picChg chg="add">
          <ac:chgData name="Carly Pettiona" userId="S::carly.pettiona@healingfoundation.org.au::8cfcf547-e567-4a67-ae5f-7d6e6196302b" providerId="AD" clId="Web-{F5B48A28-C62D-FF46-7581-0DE64106FA61}" dt="2023-09-11T22:49:53.513" v="27"/>
          <ac:picMkLst>
            <pc:docMk/>
            <pc:sldMk cId="4100747964" sldId="461"/>
            <ac:picMk id="11" creationId="{2E06029C-D1AF-556F-CFAE-82753E1EF611}"/>
          </ac:picMkLst>
        </pc:picChg>
        <pc:picChg chg="del">
          <ac:chgData name="Carly Pettiona" userId="S::carly.pettiona@healingfoundation.org.au::8cfcf547-e567-4a67-ae5f-7d6e6196302b" providerId="AD" clId="Web-{F5B48A28-C62D-FF46-7581-0DE64106FA61}" dt="2023-09-11T22:49:52.528" v="20"/>
          <ac:picMkLst>
            <pc:docMk/>
            <pc:sldMk cId="4100747964" sldId="461"/>
            <ac:picMk id="12" creationId="{45534A7B-2B34-11D4-AA10-C78722B2CCA1}"/>
          </ac:picMkLst>
        </pc:picChg>
        <pc:picChg chg="del">
          <ac:chgData name="Carly Pettiona" userId="S::carly.pettiona@healingfoundation.org.au::8cfcf547-e567-4a67-ae5f-7d6e6196302b" providerId="AD" clId="Web-{F5B48A28-C62D-FF46-7581-0DE64106FA61}" dt="2023-09-11T22:49:52.528" v="19"/>
          <ac:picMkLst>
            <pc:docMk/>
            <pc:sldMk cId="4100747964" sldId="461"/>
            <ac:picMk id="13" creationId="{43D88353-1D07-4F16-4790-73713D7240AC}"/>
          </ac:picMkLst>
        </pc:picChg>
        <pc:picChg chg="del">
          <ac:chgData name="Carly Pettiona" userId="S::carly.pettiona@healingfoundation.org.au::8cfcf547-e567-4a67-ae5f-7d6e6196302b" providerId="AD" clId="Web-{F5B48A28-C62D-FF46-7581-0DE64106FA61}" dt="2023-09-11T22:49:52.528" v="18"/>
          <ac:picMkLst>
            <pc:docMk/>
            <pc:sldMk cId="4100747964" sldId="461"/>
            <ac:picMk id="14" creationId="{A0EDC66B-BA25-CCA4-0081-50744BF29988}"/>
          </ac:picMkLst>
        </pc:picChg>
      </pc:sldChg>
      <pc:sldChg chg="del ord">
        <pc:chgData name="Carly Pettiona" userId="S::carly.pettiona@healingfoundation.org.au::8cfcf547-e567-4a67-ae5f-7d6e6196302b" providerId="AD" clId="Web-{F5B48A28-C62D-FF46-7581-0DE64106FA61}" dt="2023-09-11T23:01:49.944" v="299"/>
        <pc:sldMkLst>
          <pc:docMk/>
          <pc:sldMk cId="2122773166" sldId="462"/>
        </pc:sldMkLst>
      </pc:sldChg>
      <pc:sldChg chg="addSp modSp new modNotes">
        <pc:chgData name="Carly Pettiona" userId="S::carly.pettiona@healingfoundation.org.au::8cfcf547-e567-4a67-ae5f-7d6e6196302b" providerId="AD" clId="Web-{F5B48A28-C62D-FF46-7581-0DE64106FA61}" dt="2023-09-11T22:51:05.953" v="71"/>
        <pc:sldMkLst>
          <pc:docMk/>
          <pc:sldMk cId="2100953020" sldId="463"/>
        </pc:sldMkLst>
        <pc:spChg chg="add mod">
          <ac:chgData name="Carly Pettiona" userId="S::carly.pettiona@healingfoundation.org.au::8cfcf547-e567-4a67-ae5f-7d6e6196302b" providerId="AD" clId="Web-{F5B48A28-C62D-FF46-7581-0DE64106FA61}" dt="2023-09-11T22:50:41.639" v="32"/>
          <ac:spMkLst>
            <pc:docMk/>
            <pc:sldMk cId="2100953020" sldId="463"/>
            <ac:spMk id="2" creationId="{517029B0-A9B0-1E36-04C3-033261CFE4CF}"/>
          </ac:spMkLst>
        </pc:spChg>
      </pc:sldChg>
      <pc:sldChg chg="new del">
        <pc:chgData name="Carly Pettiona" userId="S::carly.pettiona@healingfoundation.org.au::8cfcf547-e567-4a67-ae5f-7d6e6196302b" providerId="AD" clId="Web-{F5B48A28-C62D-FF46-7581-0DE64106FA61}" dt="2023-09-11T22:49:46.044" v="17"/>
        <pc:sldMkLst>
          <pc:docMk/>
          <pc:sldMk cId="3501527228" sldId="463"/>
        </pc:sldMkLst>
      </pc:sldChg>
      <pc:sldChg chg="addSp new modNotes">
        <pc:chgData name="Carly Pettiona" userId="S::carly.pettiona@healingfoundation.org.au::8cfcf547-e567-4a67-ae5f-7d6e6196302b" providerId="AD" clId="Web-{F5B48A28-C62D-FF46-7581-0DE64106FA61}" dt="2023-09-11T22:59:01.625" v="247"/>
        <pc:sldMkLst>
          <pc:docMk/>
          <pc:sldMk cId="1342674905" sldId="464"/>
        </pc:sldMkLst>
        <pc:spChg chg="add">
          <ac:chgData name="Carly Pettiona" userId="S::carly.pettiona@healingfoundation.org.au::8cfcf547-e567-4a67-ae5f-7d6e6196302b" providerId="AD" clId="Web-{F5B48A28-C62D-FF46-7581-0DE64106FA61}" dt="2023-09-11T22:58:13.296" v="239"/>
          <ac:spMkLst>
            <pc:docMk/>
            <pc:sldMk cId="1342674905" sldId="464"/>
            <ac:spMk id="2" creationId="{D3C2B860-1736-4EE5-BD73-CDBF7B00F5C6}"/>
          </ac:spMkLst>
        </pc:spChg>
        <pc:picChg chg="add">
          <ac:chgData name="Carly Pettiona" userId="S::carly.pettiona@healingfoundation.org.au::8cfcf547-e567-4a67-ae5f-7d6e6196302b" providerId="AD" clId="Web-{F5B48A28-C62D-FF46-7581-0DE64106FA61}" dt="2023-09-11T22:58:13.296" v="239"/>
          <ac:picMkLst>
            <pc:docMk/>
            <pc:sldMk cId="1342674905" sldId="464"/>
            <ac:picMk id="3" creationId="{D5F122EA-5290-990A-E077-6B6ADEC0757A}"/>
          </ac:picMkLst>
        </pc:picChg>
      </pc:sldChg>
      <pc:sldChg chg="addSp new modNotes">
        <pc:chgData name="Carly Pettiona" userId="S::carly.pettiona@healingfoundation.org.au::8cfcf547-e567-4a67-ae5f-7d6e6196302b" providerId="AD" clId="Web-{F5B48A28-C62D-FF46-7581-0DE64106FA61}" dt="2023-09-11T23:04:09.277" v="325"/>
        <pc:sldMkLst>
          <pc:docMk/>
          <pc:sldMk cId="3254904033" sldId="465"/>
        </pc:sldMkLst>
        <pc:spChg chg="add">
          <ac:chgData name="Carly Pettiona" userId="S::carly.pettiona@healingfoundation.org.au::8cfcf547-e567-4a67-ae5f-7d6e6196302b" providerId="AD" clId="Web-{F5B48A28-C62D-FF46-7581-0DE64106FA61}" dt="2023-09-11T22:59:07.907" v="248"/>
          <ac:spMkLst>
            <pc:docMk/>
            <pc:sldMk cId="3254904033" sldId="465"/>
            <ac:spMk id="2" creationId="{94059CB2-79DD-4569-1889-F357C1B319E1}"/>
          </ac:spMkLst>
        </pc:spChg>
        <pc:picChg chg="add">
          <ac:chgData name="Carly Pettiona" userId="S::carly.pettiona@healingfoundation.org.au::8cfcf547-e567-4a67-ae5f-7d6e6196302b" providerId="AD" clId="Web-{F5B48A28-C62D-FF46-7581-0DE64106FA61}" dt="2023-09-11T22:59:07.907" v="248"/>
          <ac:picMkLst>
            <pc:docMk/>
            <pc:sldMk cId="3254904033" sldId="465"/>
            <ac:picMk id="3" creationId="{66F61DB3-4851-F731-2EA8-1FF3EBE5A8B4}"/>
          </ac:picMkLst>
        </pc:picChg>
        <pc:picChg chg="add">
          <ac:chgData name="Carly Pettiona" userId="S::carly.pettiona@healingfoundation.org.au::8cfcf547-e567-4a67-ae5f-7d6e6196302b" providerId="AD" clId="Web-{F5B48A28-C62D-FF46-7581-0DE64106FA61}" dt="2023-09-11T22:59:07.907" v="248"/>
          <ac:picMkLst>
            <pc:docMk/>
            <pc:sldMk cId="3254904033" sldId="465"/>
            <ac:picMk id="4" creationId="{C0790618-F73A-3B69-1046-C94F2388E863}"/>
          </ac:picMkLst>
        </pc:picChg>
      </pc:sldChg>
      <pc:sldChg chg="addSp new modNotes">
        <pc:chgData name="Carly Pettiona" userId="S::carly.pettiona@healingfoundation.org.au::8cfcf547-e567-4a67-ae5f-7d6e6196302b" providerId="AD" clId="Web-{F5B48A28-C62D-FF46-7581-0DE64106FA61}" dt="2023-09-11T23:03:14.978" v="321"/>
        <pc:sldMkLst>
          <pc:docMk/>
          <pc:sldMk cId="2702501412" sldId="466"/>
        </pc:sldMkLst>
        <pc:spChg chg="add">
          <ac:chgData name="Carly Pettiona" userId="S::carly.pettiona@healingfoundation.org.au::8cfcf547-e567-4a67-ae5f-7d6e6196302b" providerId="AD" clId="Web-{F5B48A28-C62D-FF46-7581-0DE64106FA61}" dt="2023-09-11T23:02:58.102" v="319"/>
          <ac:spMkLst>
            <pc:docMk/>
            <pc:sldMk cId="2702501412" sldId="466"/>
            <ac:spMk id="3" creationId="{AF672443-40D2-2B6E-42D2-16532C86A19B}"/>
          </ac:spMkLst>
        </pc:spChg>
        <pc:picChg chg="add">
          <ac:chgData name="Carly Pettiona" userId="S::carly.pettiona@healingfoundation.org.au::8cfcf547-e567-4a67-ae5f-7d6e6196302b" providerId="AD" clId="Web-{F5B48A28-C62D-FF46-7581-0DE64106FA61}" dt="2023-09-11T23:02:58.102" v="319"/>
          <ac:picMkLst>
            <pc:docMk/>
            <pc:sldMk cId="2702501412" sldId="466"/>
            <ac:picMk id="2" creationId="{4AC0A86C-547F-C4BC-65D2-A7C3F40AFEF0}"/>
          </ac:picMkLst>
        </pc:picChg>
      </pc:sldChg>
      <pc:sldChg chg="addSp delSp add replId addAnim delAnim modNotes">
        <pc:chgData name="Carly Pettiona" userId="S::carly.pettiona@healingfoundation.org.au::8cfcf547-e567-4a67-ae5f-7d6e6196302b" providerId="AD" clId="Web-{F5B48A28-C62D-FF46-7581-0DE64106FA61}" dt="2023-09-11T23:00:47.051" v="267"/>
        <pc:sldMkLst>
          <pc:docMk/>
          <pc:sldMk cId="3267194953" sldId="467"/>
        </pc:sldMkLst>
        <pc:spChg chg="add">
          <ac:chgData name="Carly Pettiona" userId="S::carly.pettiona@healingfoundation.org.au::8cfcf547-e567-4a67-ae5f-7d6e6196302b" providerId="AD" clId="Web-{F5B48A28-C62D-FF46-7581-0DE64106FA61}" dt="2023-09-11T23:00:37.019" v="263"/>
          <ac:spMkLst>
            <pc:docMk/>
            <pc:sldMk cId="3267194953" sldId="467"/>
            <ac:spMk id="3" creationId="{1FD31FAC-9FDB-442D-A6C8-2E25DE3C5B2E}"/>
          </ac:spMkLst>
        </pc:spChg>
        <pc:spChg chg="add">
          <ac:chgData name="Carly Pettiona" userId="S::carly.pettiona@healingfoundation.org.au::8cfcf547-e567-4a67-ae5f-7d6e6196302b" providerId="AD" clId="Web-{F5B48A28-C62D-FF46-7581-0DE64106FA61}" dt="2023-09-11T23:00:37.051" v="264"/>
          <ac:spMkLst>
            <pc:docMk/>
            <pc:sldMk cId="3267194953" sldId="467"/>
            <ac:spMk id="5" creationId="{8259B5B9-A31D-5616-2A70-41D938E02EBC}"/>
          </ac:spMkLst>
        </pc:spChg>
        <pc:spChg chg="del">
          <ac:chgData name="Carly Pettiona" userId="S::carly.pettiona@healingfoundation.org.au::8cfcf547-e567-4a67-ae5f-7d6e6196302b" providerId="AD" clId="Web-{F5B48A28-C62D-FF46-7581-0DE64106FA61}" dt="2023-09-11T23:00:29.128" v="261"/>
          <ac:spMkLst>
            <pc:docMk/>
            <pc:sldMk cId="3267194953" sldId="467"/>
            <ac:spMk id="9" creationId="{30808A4F-22A7-A6B3-FF7A-510A263C26B2}"/>
          </ac:spMkLst>
        </pc:spChg>
        <pc:spChg chg="del">
          <ac:chgData name="Carly Pettiona" userId="S::carly.pettiona@healingfoundation.org.au::8cfcf547-e567-4a67-ae5f-7d6e6196302b" providerId="AD" clId="Web-{F5B48A28-C62D-FF46-7581-0DE64106FA61}" dt="2023-09-11T23:00:31.425" v="262"/>
          <ac:spMkLst>
            <pc:docMk/>
            <pc:sldMk cId="3267194953" sldId="467"/>
            <ac:spMk id="10" creationId="{87270656-72D1-D041-5F62-0105F65DF382}"/>
          </ac:spMkLst>
        </pc:spChg>
      </pc:sldChg>
      <pc:sldChg chg="addSp delSp add replId addAnim delAnim modNotes">
        <pc:chgData name="Carly Pettiona" userId="S::carly.pettiona@healingfoundation.org.au::8cfcf547-e567-4a67-ae5f-7d6e6196302b" providerId="AD" clId="Web-{F5B48A28-C62D-FF46-7581-0DE64106FA61}" dt="2023-09-11T23:01:48.959" v="298"/>
        <pc:sldMkLst>
          <pc:docMk/>
          <pc:sldMk cId="4098654978" sldId="468"/>
        </pc:sldMkLst>
        <pc:spChg chg="del">
          <ac:chgData name="Carly Pettiona" userId="S::carly.pettiona@healingfoundation.org.au::8cfcf547-e567-4a67-ae5f-7d6e6196302b" providerId="AD" clId="Web-{F5B48A28-C62D-FF46-7581-0DE64106FA61}" dt="2023-09-11T23:00:57.333" v="271"/>
          <ac:spMkLst>
            <pc:docMk/>
            <pc:sldMk cId="4098654978" sldId="468"/>
            <ac:spMk id="3" creationId="{1FD31FAC-9FDB-442D-A6C8-2E25DE3C5B2E}"/>
          </ac:spMkLst>
        </pc:spChg>
        <pc:spChg chg="del">
          <ac:chgData name="Carly Pettiona" userId="S::carly.pettiona@healingfoundation.org.au::8cfcf547-e567-4a67-ae5f-7d6e6196302b" providerId="AD" clId="Web-{F5B48A28-C62D-FF46-7581-0DE64106FA61}" dt="2023-09-11T23:00:57.333" v="270"/>
          <ac:spMkLst>
            <pc:docMk/>
            <pc:sldMk cId="4098654978" sldId="468"/>
            <ac:spMk id="5" creationId="{8259B5B9-A31D-5616-2A70-41D938E02EBC}"/>
          </ac:spMkLst>
        </pc:spChg>
        <pc:spChg chg="add">
          <ac:chgData name="Carly Pettiona" userId="S::carly.pettiona@healingfoundation.org.au::8cfcf547-e567-4a67-ae5f-7d6e6196302b" providerId="AD" clId="Web-{F5B48A28-C62D-FF46-7581-0DE64106FA61}" dt="2023-09-11T23:01:03.239" v="273"/>
          <ac:spMkLst>
            <pc:docMk/>
            <pc:sldMk cId="4098654978" sldId="468"/>
            <ac:spMk id="7" creationId="{AF7931D2-C0AF-AB8F-CFD6-BE69E4BF5678}"/>
          </ac:spMkLst>
        </pc:spChg>
        <pc:spChg chg="add">
          <ac:chgData name="Carly Pettiona" userId="S::carly.pettiona@healingfoundation.org.au::8cfcf547-e567-4a67-ae5f-7d6e6196302b" providerId="AD" clId="Web-{F5B48A28-C62D-FF46-7581-0DE64106FA61}" dt="2023-09-11T23:01:03.255" v="274"/>
          <ac:spMkLst>
            <pc:docMk/>
            <pc:sldMk cId="4098654978" sldId="468"/>
            <ac:spMk id="9" creationId="{55861121-CF0D-8264-7AAA-7231CA7EE63A}"/>
          </ac:spMkLst>
        </pc:spChg>
        <pc:spChg chg="add">
          <ac:chgData name="Carly Pettiona" userId="S::carly.pettiona@healingfoundation.org.au::8cfcf547-e567-4a67-ae5f-7d6e6196302b" providerId="AD" clId="Web-{F5B48A28-C62D-FF46-7581-0DE64106FA61}" dt="2023-09-11T23:01:03.255" v="275"/>
          <ac:spMkLst>
            <pc:docMk/>
            <pc:sldMk cId="4098654978" sldId="468"/>
            <ac:spMk id="11" creationId="{40BE9116-B9C2-D2F1-8CC2-80D691EED3CC}"/>
          </ac:spMkLst>
        </pc:spChg>
        <pc:spChg chg="add">
          <ac:chgData name="Carly Pettiona" userId="S::carly.pettiona@healingfoundation.org.au::8cfcf547-e567-4a67-ae5f-7d6e6196302b" providerId="AD" clId="Web-{F5B48A28-C62D-FF46-7581-0DE64106FA61}" dt="2023-09-11T23:01:03.270" v="276"/>
          <ac:spMkLst>
            <pc:docMk/>
            <pc:sldMk cId="4098654978" sldId="468"/>
            <ac:spMk id="13" creationId="{C88005C3-D5C0-B52D-720E-7717A289D2E4}"/>
          </ac:spMkLst>
        </pc:spChg>
        <pc:spChg chg="add">
          <ac:chgData name="Carly Pettiona" userId="S::carly.pettiona@healingfoundation.org.au::8cfcf547-e567-4a67-ae5f-7d6e6196302b" providerId="AD" clId="Web-{F5B48A28-C62D-FF46-7581-0DE64106FA61}" dt="2023-09-11T23:01:03.286" v="277"/>
          <ac:spMkLst>
            <pc:docMk/>
            <pc:sldMk cId="4098654978" sldId="468"/>
            <ac:spMk id="15" creationId="{51CF4654-BF66-0E30-D3FE-6AB92F803BA4}"/>
          </ac:spMkLst>
        </pc:spChg>
        <pc:picChg chg="add">
          <ac:chgData name="Carly Pettiona" userId="S::carly.pettiona@healingfoundation.org.au::8cfcf547-e567-4a67-ae5f-7d6e6196302b" providerId="AD" clId="Web-{F5B48A28-C62D-FF46-7581-0DE64106FA61}" dt="2023-09-11T23:01:03.239" v="272"/>
          <ac:picMkLst>
            <pc:docMk/>
            <pc:sldMk cId="4098654978" sldId="468"/>
            <ac:picMk id="4" creationId="{C69D5637-67D7-A286-0D20-9C00E2C14734}"/>
          </ac:picMkLst>
        </pc:picChg>
      </pc:sldChg>
      <pc:sldChg chg="addSp new ord modNotes">
        <pc:chgData name="Carly Pettiona" userId="S::carly.pettiona@healingfoundation.org.au::8cfcf547-e567-4a67-ae5f-7d6e6196302b" providerId="AD" clId="Web-{F5B48A28-C62D-FF46-7581-0DE64106FA61}" dt="2023-09-11T23:02:51.977" v="318"/>
        <pc:sldMkLst>
          <pc:docMk/>
          <pc:sldMk cId="3015627798" sldId="469"/>
        </pc:sldMkLst>
        <pc:spChg chg="add">
          <ac:chgData name="Carly Pettiona" userId="S::carly.pettiona@healingfoundation.org.au::8cfcf547-e567-4a67-ae5f-7d6e6196302b" providerId="AD" clId="Web-{F5B48A28-C62D-FF46-7581-0DE64106FA61}" dt="2023-09-11T23:02:21.148" v="309"/>
          <ac:spMkLst>
            <pc:docMk/>
            <pc:sldMk cId="3015627798" sldId="469"/>
            <ac:spMk id="2" creationId="{59976107-5DE3-748A-D238-CC088A10E9CB}"/>
          </ac:spMkLst>
        </pc:spChg>
        <pc:spChg chg="add">
          <ac:chgData name="Carly Pettiona" userId="S::carly.pettiona@healingfoundation.org.au::8cfcf547-e567-4a67-ae5f-7d6e6196302b" providerId="AD" clId="Web-{F5B48A28-C62D-FF46-7581-0DE64106FA61}" dt="2023-09-11T23:02:21.148" v="309"/>
          <ac:spMkLst>
            <pc:docMk/>
            <pc:sldMk cId="3015627798" sldId="469"/>
            <ac:spMk id="5" creationId="{8FEF0583-58C5-51FD-2BBF-CD01177D33F1}"/>
          </ac:spMkLst>
        </pc:spChg>
        <pc:picChg chg="add">
          <ac:chgData name="Carly Pettiona" userId="S::carly.pettiona@healingfoundation.org.au::8cfcf547-e567-4a67-ae5f-7d6e6196302b" providerId="AD" clId="Web-{F5B48A28-C62D-FF46-7581-0DE64106FA61}" dt="2023-09-11T23:02:21.148" v="309"/>
          <ac:picMkLst>
            <pc:docMk/>
            <pc:sldMk cId="3015627798" sldId="469"/>
            <ac:picMk id="3" creationId="{9A05F7CF-385D-9070-D66D-914A5EAD7743}"/>
          </ac:picMkLst>
        </pc:picChg>
        <pc:picChg chg="add">
          <ac:chgData name="Carly Pettiona" userId="S::carly.pettiona@healingfoundation.org.au::8cfcf547-e567-4a67-ae5f-7d6e6196302b" providerId="AD" clId="Web-{F5B48A28-C62D-FF46-7581-0DE64106FA61}" dt="2023-09-11T23:02:21.148" v="309"/>
          <ac:picMkLst>
            <pc:docMk/>
            <pc:sldMk cId="3015627798" sldId="469"/>
            <ac:picMk id="4" creationId="{0626A37F-ACB4-39A3-0C83-B58D95C7E8A0}"/>
          </ac:picMkLst>
        </pc:picChg>
        <pc:picChg chg="add">
          <ac:chgData name="Carly Pettiona" userId="S::carly.pettiona@healingfoundation.org.au::8cfcf547-e567-4a67-ae5f-7d6e6196302b" providerId="AD" clId="Web-{F5B48A28-C62D-FF46-7581-0DE64106FA61}" dt="2023-09-11T23:02:21.148" v="309"/>
          <ac:picMkLst>
            <pc:docMk/>
            <pc:sldMk cId="3015627798" sldId="469"/>
            <ac:picMk id="6" creationId="{9FE50044-4E1E-4ACF-0F32-DB974A4D124E}"/>
          </ac:picMkLst>
        </pc:picChg>
      </pc:sldChg>
      <pc:sldChg chg="addSp new modNotes">
        <pc:chgData name="Carly Pettiona" userId="S::carly.pettiona@healingfoundation.org.au::8cfcf547-e567-4a67-ae5f-7d6e6196302b" providerId="AD" clId="Web-{F5B48A28-C62D-FF46-7581-0DE64106FA61}" dt="2023-09-11T23:05:05.810" v="349"/>
        <pc:sldMkLst>
          <pc:docMk/>
          <pc:sldMk cId="3413396692" sldId="470"/>
        </pc:sldMkLst>
        <pc:spChg chg="add">
          <ac:chgData name="Carly Pettiona" userId="S::carly.pettiona@healingfoundation.org.au::8cfcf547-e567-4a67-ae5f-7d6e6196302b" providerId="AD" clId="Web-{F5B48A28-C62D-FF46-7581-0DE64106FA61}" dt="2023-09-11T23:04:42.809" v="342"/>
          <ac:spMkLst>
            <pc:docMk/>
            <pc:sldMk cId="3413396692" sldId="470"/>
            <ac:spMk id="2" creationId="{8CFF0D41-4740-FB4B-0C37-249EBF36DAEC}"/>
          </ac:spMkLst>
        </pc:spChg>
        <pc:picChg chg="add">
          <ac:chgData name="Carly Pettiona" userId="S::carly.pettiona@healingfoundation.org.au::8cfcf547-e567-4a67-ae5f-7d6e6196302b" providerId="AD" clId="Web-{F5B48A28-C62D-FF46-7581-0DE64106FA61}" dt="2023-09-11T23:04:42.809" v="342"/>
          <ac:picMkLst>
            <pc:docMk/>
            <pc:sldMk cId="3413396692" sldId="470"/>
            <ac:picMk id="3" creationId="{6DA1F6E4-FE07-C4FB-43B6-AF7F5921BD10}"/>
          </ac:picMkLst>
        </pc:picChg>
      </pc:sldChg>
      <pc:sldChg chg="addSp delSp modSp new modNotes">
        <pc:chgData name="Carly Pettiona" userId="S::carly.pettiona@healingfoundation.org.au::8cfcf547-e567-4a67-ae5f-7d6e6196302b" providerId="AD" clId="Web-{F5B48A28-C62D-FF46-7581-0DE64106FA61}" dt="2023-09-11T23:06:52.157" v="395" actId="1076"/>
        <pc:sldMkLst>
          <pc:docMk/>
          <pc:sldMk cId="54844038" sldId="471"/>
        </pc:sldMkLst>
        <pc:spChg chg="add mod">
          <ac:chgData name="Carly Pettiona" userId="S::carly.pettiona@healingfoundation.org.au::8cfcf547-e567-4a67-ae5f-7d6e6196302b" providerId="AD" clId="Web-{F5B48A28-C62D-FF46-7581-0DE64106FA61}" dt="2023-09-11T23:05:43.577" v="370" actId="20577"/>
          <ac:spMkLst>
            <pc:docMk/>
            <pc:sldMk cId="54844038" sldId="471"/>
            <ac:spMk id="2" creationId="{28AE5B29-6F9E-C495-6722-830B4D3F220E}"/>
          </ac:spMkLst>
        </pc:spChg>
        <pc:spChg chg="add del mod">
          <ac:chgData name="Carly Pettiona" userId="S::carly.pettiona@healingfoundation.org.au::8cfcf547-e567-4a67-ae5f-7d6e6196302b" providerId="AD" clId="Web-{F5B48A28-C62D-FF46-7581-0DE64106FA61}" dt="2023-09-11T23:05:46.639" v="374"/>
          <ac:spMkLst>
            <pc:docMk/>
            <pc:sldMk cId="54844038" sldId="471"/>
            <ac:spMk id="3" creationId="{44438CC7-583A-05B6-D51E-BBDA68741D08}"/>
          </ac:spMkLst>
        </pc:spChg>
        <pc:picChg chg="add mod">
          <ac:chgData name="Carly Pettiona" userId="S::carly.pettiona@healingfoundation.org.au::8cfcf547-e567-4a67-ae5f-7d6e6196302b" providerId="AD" clId="Web-{F5B48A28-C62D-FF46-7581-0DE64106FA61}" dt="2023-09-11T23:06:52.157" v="395" actId="1076"/>
          <ac:picMkLst>
            <pc:docMk/>
            <pc:sldMk cId="54844038" sldId="471"/>
            <ac:picMk id="4" creationId="{8299BD35-E831-9B70-0C31-BDEA9B4ED586}"/>
          </ac:picMkLst>
        </pc:picChg>
      </pc:sldChg>
      <pc:sldChg chg="addSp new modNotes">
        <pc:chgData name="Carly Pettiona" userId="S::carly.pettiona@healingfoundation.org.au::8cfcf547-e567-4a67-ae5f-7d6e6196302b" providerId="AD" clId="Web-{F5B48A28-C62D-FF46-7581-0DE64106FA61}" dt="2023-09-11T23:38:33.677" v="1400"/>
        <pc:sldMkLst>
          <pc:docMk/>
          <pc:sldMk cId="2472868801" sldId="472"/>
        </pc:sldMkLst>
        <pc:spChg chg="add">
          <ac:chgData name="Carly Pettiona" userId="S::carly.pettiona@healingfoundation.org.au::8cfcf547-e567-4a67-ae5f-7d6e6196302b" providerId="AD" clId="Web-{F5B48A28-C62D-FF46-7581-0DE64106FA61}" dt="2023-09-11T23:07:05.314" v="396"/>
          <ac:spMkLst>
            <pc:docMk/>
            <pc:sldMk cId="2472868801" sldId="472"/>
            <ac:spMk id="2" creationId="{C496684F-5D5D-B492-B0C9-E67B78B18ECA}"/>
          </ac:spMkLst>
        </pc:spChg>
        <pc:spChg chg="add">
          <ac:chgData name="Carly Pettiona" userId="S::carly.pettiona@healingfoundation.org.au::8cfcf547-e567-4a67-ae5f-7d6e6196302b" providerId="AD" clId="Web-{F5B48A28-C62D-FF46-7581-0DE64106FA61}" dt="2023-09-11T23:07:05.314" v="396"/>
          <ac:spMkLst>
            <pc:docMk/>
            <pc:sldMk cId="2472868801" sldId="472"/>
            <ac:spMk id="4" creationId="{AFE5FDC0-965F-95BF-ADAB-80DC17C5A71E}"/>
          </ac:spMkLst>
        </pc:spChg>
        <pc:picChg chg="add">
          <ac:chgData name="Carly Pettiona" userId="S::carly.pettiona@healingfoundation.org.au::8cfcf547-e567-4a67-ae5f-7d6e6196302b" providerId="AD" clId="Web-{F5B48A28-C62D-FF46-7581-0DE64106FA61}" dt="2023-09-11T23:07:05.314" v="396"/>
          <ac:picMkLst>
            <pc:docMk/>
            <pc:sldMk cId="2472868801" sldId="472"/>
            <ac:picMk id="3" creationId="{7BB7A8FD-9483-4BA6-648A-CBA02C898A2D}"/>
          </ac:picMkLst>
        </pc:picChg>
      </pc:sldChg>
      <pc:sldChg chg="addSp delSp modSp new modNotes">
        <pc:chgData name="Carly Pettiona" userId="S::carly.pettiona@healingfoundation.org.au::8cfcf547-e567-4a67-ae5f-7d6e6196302b" providerId="AD" clId="Web-{F5B48A28-C62D-FF46-7581-0DE64106FA61}" dt="2023-09-11T23:39:06.303" v="1452"/>
        <pc:sldMkLst>
          <pc:docMk/>
          <pc:sldMk cId="3303993820" sldId="473"/>
        </pc:sldMkLst>
        <pc:spChg chg="add mod">
          <ac:chgData name="Carly Pettiona" userId="S::carly.pettiona@healingfoundation.org.au::8cfcf547-e567-4a67-ae5f-7d6e6196302b" providerId="AD" clId="Web-{F5B48A28-C62D-FF46-7581-0DE64106FA61}" dt="2023-09-11T23:21:47.720" v="443" actId="1076"/>
          <ac:spMkLst>
            <pc:docMk/>
            <pc:sldMk cId="3303993820" sldId="473"/>
            <ac:spMk id="2" creationId="{D59D720F-F8BC-42FD-08FC-C3148DFEC02D}"/>
          </ac:spMkLst>
        </pc:spChg>
        <pc:picChg chg="add del mod">
          <ac:chgData name="Carly Pettiona" userId="S::carly.pettiona@healingfoundation.org.au::8cfcf547-e567-4a67-ae5f-7d6e6196302b" providerId="AD" clId="Web-{F5B48A28-C62D-FF46-7581-0DE64106FA61}" dt="2023-09-11T23:20:12.670" v="424"/>
          <ac:picMkLst>
            <pc:docMk/>
            <pc:sldMk cId="3303993820" sldId="473"/>
            <ac:picMk id="3" creationId="{33D37884-4B80-F975-9161-910391B5730B}"/>
          </ac:picMkLst>
        </pc:picChg>
        <pc:picChg chg="add del mod">
          <ac:chgData name="Carly Pettiona" userId="S::carly.pettiona@healingfoundation.org.au::8cfcf547-e567-4a67-ae5f-7d6e6196302b" providerId="AD" clId="Web-{F5B48A28-C62D-FF46-7581-0DE64106FA61}" dt="2023-09-11T23:20:13.123" v="425"/>
          <ac:picMkLst>
            <pc:docMk/>
            <pc:sldMk cId="3303993820" sldId="473"/>
            <ac:picMk id="4" creationId="{3FB9AD1D-FE0A-50FC-766A-8B1E67F30BF7}"/>
          </ac:picMkLst>
        </pc:picChg>
        <pc:picChg chg="add mod">
          <ac:chgData name="Carly Pettiona" userId="S::carly.pettiona@healingfoundation.org.au::8cfcf547-e567-4a67-ae5f-7d6e6196302b" providerId="AD" clId="Web-{F5B48A28-C62D-FF46-7581-0DE64106FA61}" dt="2023-09-11T23:21:43.954" v="442" actId="1076"/>
          <ac:picMkLst>
            <pc:docMk/>
            <pc:sldMk cId="3303993820" sldId="473"/>
            <ac:picMk id="5" creationId="{43D00DBB-AA88-8A5A-BAF1-2B9D5EFA6783}"/>
          </ac:picMkLst>
        </pc:picChg>
        <pc:picChg chg="add mod">
          <ac:chgData name="Carly Pettiona" userId="S::carly.pettiona@healingfoundation.org.au::8cfcf547-e567-4a67-ae5f-7d6e6196302b" providerId="AD" clId="Web-{F5B48A28-C62D-FF46-7581-0DE64106FA61}" dt="2023-09-11T23:21:50.720" v="444" actId="1076"/>
          <ac:picMkLst>
            <pc:docMk/>
            <pc:sldMk cId="3303993820" sldId="473"/>
            <ac:picMk id="6" creationId="{3982454C-40A4-DA88-9066-68E8376371B7}"/>
          </ac:picMkLst>
        </pc:picChg>
      </pc:sldChg>
      <pc:sldChg chg="addSp delSp modSp new del">
        <pc:chgData name="Carly Pettiona" userId="S::carly.pettiona@healingfoundation.org.au::8cfcf547-e567-4a67-ae5f-7d6e6196302b" providerId="AD" clId="Web-{F5B48A28-C62D-FF46-7581-0DE64106FA61}" dt="2023-09-11T23:36:15.969" v="1275"/>
        <pc:sldMkLst>
          <pc:docMk/>
          <pc:sldMk cId="3210620251" sldId="474"/>
        </pc:sldMkLst>
        <pc:spChg chg="add del">
          <ac:chgData name="Carly Pettiona" userId="S::carly.pettiona@healingfoundation.org.au::8cfcf547-e567-4a67-ae5f-7d6e6196302b" providerId="AD" clId="Web-{F5B48A28-C62D-FF46-7581-0DE64106FA61}" dt="2023-09-11T23:23:01.316" v="456"/>
          <ac:spMkLst>
            <pc:docMk/>
            <pc:sldMk cId="3210620251" sldId="474"/>
            <ac:spMk id="3" creationId="{4D67EE5F-12C3-AE64-2B1C-C8847C7A80B2}"/>
          </ac:spMkLst>
        </pc:spChg>
        <pc:spChg chg="add mod">
          <ac:chgData name="Carly Pettiona" userId="S::carly.pettiona@healingfoundation.org.au::8cfcf547-e567-4a67-ae5f-7d6e6196302b" providerId="AD" clId="Web-{F5B48A28-C62D-FF46-7581-0DE64106FA61}" dt="2023-09-11T23:23:11.504" v="459" actId="20577"/>
          <ac:spMkLst>
            <pc:docMk/>
            <pc:sldMk cId="3210620251" sldId="474"/>
            <ac:spMk id="5" creationId="{12C160FC-8794-A19B-7B2A-EDF4393BBC6F}"/>
          </ac:spMkLst>
        </pc:spChg>
        <pc:spChg chg="add mod">
          <ac:chgData name="Carly Pettiona" userId="S::carly.pettiona@healingfoundation.org.au::8cfcf547-e567-4a67-ae5f-7d6e6196302b" providerId="AD" clId="Web-{F5B48A28-C62D-FF46-7581-0DE64106FA61}" dt="2023-09-11T23:35:59.187" v="1274" actId="20577"/>
          <ac:spMkLst>
            <pc:docMk/>
            <pc:sldMk cId="3210620251" sldId="474"/>
            <ac:spMk id="7" creationId="{84DD8E5A-A20B-4250-40C5-1F5EC8755A1B}"/>
          </ac:spMkLst>
        </pc:spChg>
        <pc:spChg chg="add del mod">
          <ac:chgData name="Carly Pettiona" userId="S::carly.pettiona@healingfoundation.org.au::8cfcf547-e567-4a67-ae5f-7d6e6196302b" providerId="AD" clId="Web-{F5B48A28-C62D-FF46-7581-0DE64106FA61}" dt="2023-09-11T23:32:13.054" v="943"/>
          <ac:spMkLst>
            <pc:docMk/>
            <pc:sldMk cId="3210620251" sldId="474"/>
            <ac:spMk id="8" creationId="{3C3807F0-95FF-4982-7EDE-66D83F7F6146}"/>
          </ac:spMkLst>
        </pc:spChg>
        <pc:spChg chg="add mod">
          <ac:chgData name="Carly Pettiona" userId="S::carly.pettiona@healingfoundation.org.au::8cfcf547-e567-4a67-ae5f-7d6e6196302b" providerId="AD" clId="Web-{F5B48A28-C62D-FF46-7581-0DE64106FA61}" dt="2023-09-11T23:35:06.920" v="1188" actId="20577"/>
          <ac:spMkLst>
            <pc:docMk/>
            <pc:sldMk cId="3210620251" sldId="474"/>
            <ac:spMk id="9" creationId="{DA9B8F38-0A43-2DAD-66D2-F81833FD3213}"/>
          </ac:spMkLst>
        </pc:spChg>
      </pc:sldChg>
      <pc:sldChg chg="addSp new modNotes">
        <pc:chgData name="Carly Pettiona" userId="S::carly.pettiona@healingfoundation.org.au::8cfcf547-e567-4a67-ae5f-7d6e6196302b" providerId="AD" clId="Web-{F5B48A28-C62D-FF46-7581-0DE64106FA61}" dt="2023-09-11T23:40:07.321" v="1480"/>
        <pc:sldMkLst>
          <pc:docMk/>
          <pc:sldMk cId="4277807870" sldId="474"/>
        </pc:sldMkLst>
        <pc:spChg chg="add">
          <ac:chgData name="Carly Pettiona" userId="S::carly.pettiona@healingfoundation.org.au::8cfcf547-e567-4a67-ae5f-7d6e6196302b" providerId="AD" clId="Web-{F5B48A28-C62D-FF46-7581-0DE64106FA61}" dt="2023-09-11T23:39:09.178" v="1454"/>
          <ac:spMkLst>
            <pc:docMk/>
            <pc:sldMk cId="4277807870" sldId="474"/>
            <ac:spMk id="2" creationId="{7D8627F1-92BC-54CF-D9C7-06916F145FEC}"/>
          </ac:spMkLst>
        </pc:spChg>
        <pc:spChg chg="add">
          <ac:chgData name="Carly Pettiona" userId="S::carly.pettiona@healingfoundation.org.au::8cfcf547-e567-4a67-ae5f-7d6e6196302b" providerId="AD" clId="Web-{F5B48A28-C62D-FF46-7581-0DE64106FA61}" dt="2023-09-11T23:39:09.178" v="1454"/>
          <ac:spMkLst>
            <pc:docMk/>
            <pc:sldMk cId="4277807870" sldId="474"/>
            <ac:spMk id="4" creationId="{1E97302E-892D-43F8-3CB7-6CCF60DDD609}"/>
          </ac:spMkLst>
        </pc:spChg>
        <pc:spChg chg="add">
          <ac:chgData name="Carly Pettiona" userId="S::carly.pettiona@healingfoundation.org.au::8cfcf547-e567-4a67-ae5f-7d6e6196302b" providerId="AD" clId="Web-{F5B48A28-C62D-FF46-7581-0DE64106FA61}" dt="2023-09-11T23:39:09.178" v="1454"/>
          <ac:spMkLst>
            <pc:docMk/>
            <pc:sldMk cId="4277807870" sldId="474"/>
            <ac:spMk id="5" creationId="{4D1C65BB-8ACA-1B3F-4201-EAEE388E99A9}"/>
          </ac:spMkLst>
        </pc:spChg>
        <pc:picChg chg="add">
          <ac:chgData name="Carly Pettiona" userId="S::carly.pettiona@healingfoundation.org.au::8cfcf547-e567-4a67-ae5f-7d6e6196302b" providerId="AD" clId="Web-{F5B48A28-C62D-FF46-7581-0DE64106FA61}" dt="2023-09-11T23:39:09.178" v="1454"/>
          <ac:picMkLst>
            <pc:docMk/>
            <pc:sldMk cId="4277807870" sldId="474"/>
            <ac:picMk id="3" creationId="{1E5F8D48-9696-26A2-DFF7-AFB69EB08CEC}"/>
          </ac:picMkLst>
        </pc:picChg>
      </pc:sldChg>
      <pc:sldChg chg="addSp new modNotes">
        <pc:chgData name="Carly Pettiona" userId="S::carly.pettiona@healingfoundation.org.au::8cfcf547-e567-4a67-ae5f-7d6e6196302b" providerId="AD" clId="Web-{F5B48A28-C62D-FF46-7581-0DE64106FA61}" dt="2023-09-11T23:40:58.104" v="1500"/>
        <pc:sldMkLst>
          <pc:docMk/>
          <pc:sldMk cId="3349890719" sldId="475"/>
        </pc:sldMkLst>
        <pc:spChg chg="add">
          <ac:chgData name="Carly Pettiona" userId="S::carly.pettiona@healingfoundation.org.au::8cfcf547-e567-4a67-ae5f-7d6e6196302b" providerId="AD" clId="Web-{F5B48A28-C62D-FF46-7581-0DE64106FA61}" dt="2023-09-11T23:40:16.305" v="1482"/>
          <ac:spMkLst>
            <pc:docMk/>
            <pc:sldMk cId="3349890719" sldId="475"/>
            <ac:spMk id="3" creationId="{8AE72E1A-A609-1F33-801C-AE2969CE19C5}"/>
          </ac:spMkLst>
        </pc:spChg>
        <pc:picChg chg="add">
          <ac:chgData name="Carly Pettiona" userId="S::carly.pettiona@healingfoundation.org.au::8cfcf547-e567-4a67-ae5f-7d6e6196302b" providerId="AD" clId="Web-{F5B48A28-C62D-FF46-7581-0DE64106FA61}" dt="2023-09-11T23:40:16.305" v="1482"/>
          <ac:picMkLst>
            <pc:docMk/>
            <pc:sldMk cId="3349890719" sldId="475"/>
            <ac:picMk id="2" creationId="{506571F4-7FD1-8843-D7C9-7E7D86E6802C}"/>
          </ac:picMkLst>
        </pc:picChg>
      </pc:sldChg>
      <pc:sldChg chg="addSp delSp modSp add replId">
        <pc:chgData name="Carly Pettiona" userId="S::carly.pettiona@healingfoundation.org.au::8cfcf547-e567-4a67-ae5f-7d6e6196302b" providerId="AD" clId="Web-{F5B48A28-C62D-FF46-7581-0DE64106FA61}" dt="2023-09-11T23:42:31.654" v="1543" actId="14100"/>
        <pc:sldMkLst>
          <pc:docMk/>
          <pc:sldMk cId="127561016" sldId="476"/>
        </pc:sldMkLst>
        <pc:spChg chg="mod">
          <ac:chgData name="Carly Pettiona" userId="S::carly.pettiona@healingfoundation.org.au::8cfcf547-e567-4a67-ae5f-7d6e6196302b" providerId="AD" clId="Web-{F5B48A28-C62D-FF46-7581-0DE64106FA61}" dt="2023-09-11T23:41:46.371" v="1521" actId="20577"/>
          <ac:spMkLst>
            <pc:docMk/>
            <pc:sldMk cId="127561016" sldId="476"/>
            <ac:spMk id="9" creationId="{EF39603B-2B7E-5E7C-032B-7B7BB0525A71}"/>
          </ac:spMkLst>
        </pc:spChg>
        <pc:picChg chg="add mod">
          <ac:chgData name="Carly Pettiona" userId="S::carly.pettiona@healingfoundation.org.au::8cfcf547-e567-4a67-ae5f-7d6e6196302b" providerId="AD" clId="Web-{F5B48A28-C62D-FF46-7581-0DE64106FA61}" dt="2023-09-11T23:42:31.654" v="1543" actId="14100"/>
          <ac:picMkLst>
            <pc:docMk/>
            <pc:sldMk cId="127561016" sldId="476"/>
            <ac:picMk id="2" creationId="{35C9EFEE-9D24-AB60-8079-EE838A591879}"/>
          </ac:picMkLst>
        </pc:picChg>
        <pc:picChg chg="add mod">
          <ac:chgData name="Carly Pettiona" userId="S::carly.pettiona@healingfoundation.org.au::8cfcf547-e567-4a67-ae5f-7d6e6196302b" providerId="AD" clId="Web-{F5B48A28-C62D-FF46-7581-0DE64106FA61}" dt="2023-09-11T23:42:18.372" v="1538" actId="1076"/>
          <ac:picMkLst>
            <pc:docMk/>
            <pc:sldMk cId="127561016" sldId="476"/>
            <ac:picMk id="4" creationId="{142CA737-3E77-881E-76C8-500E185CE662}"/>
          </ac:picMkLst>
        </pc:picChg>
        <pc:picChg chg="add mod">
          <ac:chgData name="Carly Pettiona" userId="S::carly.pettiona@healingfoundation.org.au::8cfcf547-e567-4a67-ae5f-7d6e6196302b" providerId="AD" clId="Web-{F5B48A28-C62D-FF46-7581-0DE64106FA61}" dt="2023-09-11T23:42:22.482" v="1540" actId="1076"/>
          <ac:picMkLst>
            <pc:docMk/>
            <pc:sldMk cId="127561016" sldId="476"/>
            <ac:picMk id="5" creationId="{939AC8F8-531C-7AFE-0F53-A9118252DDC7}"/>
          </ac:picMkLst>
        </pc:picChg>
        <pc:picChg chg="add mod">
          <ac:chgData name="Carly Pettiona" userId="S::carly.pettiona@healingfoundation.org.au::8cfcf547-e567-4a67-ae5f-7d6e6196302b" providerId="AD" clId="Web-{F5B48A28-C62D-FF46-7581-0DE64106FA61}" dt="2023-09-11T23:42:23.778" v="1541" actId="1076"/>
          <ac:picMkLst>
            <pc:docMk/>
            <pc:sldMk cId="127561016" sldId="476"/>
            <ac:picMk id="6" creationId="{5041060E-2CAF-5824-7FBD-0020710A2E75}"/>
          </ac:picMkLst>
        </pc:picChg>
        <pc:picChg chg="del">
          <ac:chgData name="Carly Pettiona" userId="S::carly.pettiona@healingfoundation.org.au::8cfcf547-e567-4a67-ae5f-7d6e6196302b" providerId="AD" clId="Web-{F5B48A28-C62D-FF46-7581-0DE64106FA61}" dt="2023-09-11T23:41:48.027" v="1522"/>
          <ac:picMkLst>
            <pc:docMk/>
            <pc:sldMk cId="127561016" sldId="476"/>
            <ac:picMk id="11" creationId="{2E06029C-D1AF-556F-CFAE-82753E1EF611}"/>
          </ac:picMkLst>
        </pc:picChg>
      </pc:sldChg>
      <pc:sldChg chg="new del">
        <pc:chgData name="Carly Pettiona" userId="S::carly.pettiona@healingfoundation.org.au::8cfcf547-e567-4a67-ae5f-7d6e6196302b" providerId="AD" clId="Web-{F5B48A28-C62D-FF46-7581-0DE64106FA61}" dt="2023-09-11T23:41:16.807" v="1504"/>
        <pc:sldMkLst>
          <pc:docMk/>
          <pc:sldMk cId="916436022" sldId="476"/>
        </pc:sldMkLst>
      </pc:sldChg>
      <pc:sldChg chg="new del">
        <pc:chgData name="Carly Pettiona" userId="S::carly.pettiona@healingfoundation.org.au::8cfcf547-e567-4a67-ae5f-7d6e6196302b" providerId="AD" clId="Web-{F5B48A28-C62D-FF46-7581-0DE64106FA61}" dt="2023-09-11T23:41:10.057" v="1502"/>
        <pc:sldMkLst>
          <pc:docMk/>
          <pc:sldMk cId="1170510005" sldId="47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EB4F30-115A-4514-BCC7-BDBBD1B62FC6}" type="datetimeFigureOut">
              <a:rPr lang="en-AU" smtClean="0"/>
              <a:t>28/09/2023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B9F427-FC02-4E29-B27A-E11F9C680BCA}" type="slidenum">
              <a:rPr lang="en-AU" smtClean="0"/>
              <a:t>‹#›</a:t>
            </a:fld>
            <a:endParaRPr lang="en-AU"/>
          </a:p>
        </p:txBody>
      </p:sp>
    </p:spTree>
    <p:extLst>
      <p:ext uri="{BB962C8B-B14F-4D97-AF65-F5344CB8AC3E}">
        <p14:creationId xmlns:p14="http://schemas.microsoft.com/office/powerpoint/2010/main" val="26810236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youtube.com/watch?v=i9ta1EQJYqE"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aiatsis.gov.au/explore/map-indigenous-australia"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youtube.com/watch?v=i9ta1EQJYqE"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aiatsis.gov.au/aboriginal-studies-press/products/aiatsis-map-indigenous-Australia"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reconciliationsa.org.au/aiatsis-map-of-indigenous-australia/"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ipaustralia.libguides.com/c.php?g=451400&amp;p=3082380"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redroompoetry.org/projects/poetry-in-first-languages/" TargetMode="External"/><Relationship Id="rId2" Type="http://schemas.openxmlformats.org/officeDocument/2006/relationships/slide" Target="../slides/slide21.xml"/><Relationship Id="rId1" Type="http://schemas.openxmlformats.org/officeDocument/2006/relationships/notesMaster" Target="../notesMasters/notesMaster1.xml"/><Relationship Id="rId6" Type="http://schemas.openxmlformats.org/officeDocument/2006/relationships/hyperlink" Target="https://redroompoetry.org/poets/jacob-morris/ban-maganindadjyang-my-old-people-done/" TargetMode="External"/><Relationship Id="rId5" Type="http://schemas.openxmlformats.org/officeDocument/2006/relationships/hyperlink" Target="https://redroompoetry.org/poets/matthew-heffernan/ngurrparringu-forgotten/" TargetMode="External"/><Relationship Id="rId4" Type="http://schemas.openxmlformats.org/officeDocument/2006/relationships/hyperlink" Target="https://redroompoetry.org/poets/adrian-webster/baladjarang/"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redroompoetry.org/poets/adrian-webster/baladjarang/" TargetMode="External"/><Relationship Id="rId2" Type="http://schemas.openxmlformats.org/officeDocument/2006/relationships/slide" Target="../slides/slide24.xml"/><Relationship Id="rId1" Type="http://schemas.openxmlformats.org/officeDocument/2006/relationships/notesMaster" Target="../notesMasters/notesMaster1.xml"/><Relationship Id="rId5" Type="http://schemas.openxmlformats.org/officeDocument/2006/relationships/hyperlink" Target="https://redroompoetry.org/poets/jacob-morris/ban-maganindadjyang-my-old-people-done/" TargetMode="External"/><Relationship Id="rId4" Type="http://schemas.openxmlformats.org/officeDocument/2006/relationships/hyperlink" Target="https://redroompoetry.org/poets/matthew-heffernan/ngurrparringu-forgotten/"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redroompoetry.org/poets/adrian-webster/baladjarang/" TargetMode="External"/><Relationship Id="rId2" Type="http://schemas.openxmlformats.org/officeDocument/2006/relationships/slide" Target="../slides/slide27.xml"/><Relationship Id="rId1" Type="http://schemas.openxmlformats.org/officeDocument/2006/relationships/notesMaster" Target="../notesMasters/notesMaster1.xml"/><Relationship Id="rId5" Type="http://schemas.openxmlformats.org/officeDocument/2006/relationships/hyperlink" Target="https://redroompoetry.org/poets/jacob-morris/ban-maganindadjyang-my-old-people-done/" TargetMode="External"/><Relationship Id="rId4" Type="http://schemas.openxmlformats.org/officeDocument/2006/relationships/hyperlink" Target="https://redroompoetry.org/poets/matthew-heffernan/ngurrparringu-forgotten/" TargetMode="Externa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youtube.com/watch?v=zDN7R6qRpUg" TargetMode="External"/><Relationship Id="rId2" Type="http://schemas.openxmlformats.org/officeDocument/2006/relationships/slide" Target="../slides/slide28.xml"/><Relationship Id="rId1" Type="http://schemas.openxmlformats.org/officeDocument/2006/relationships/notesMaster" Target="../notesMasters/notesMaster1.xml"/><Relationship Id="rId6" Type="http://schemas.openxmlformats.org/officeDocument/2006/relationships/hyperlink" Target="https://www.sbs.com.au/nitv/the-point/article/gubbi-gubbi-welcome-baby-to-country-ceremony-revived/agrg3ytrg" TargetMode="External"/><Relationship Id="rId5" Type="http://schemas.openxmlformats.org/officeDocument/2006/relationships/hyperlink" Target="https://www.sbs.com.au/nitv" TargetMode="External"/><Relationship Id="rId4" Type="http://schemas.openxmlformats.org/officeDocument/2006/relationships/hyperlink" Target="https://www.youtube.com/watch?v=k7si_7jrnRU" TargetMode="Externa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mailto:resources@healingfoundation.org.au"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endParaRPr lang="en-US">
              <a:cs typeface="Calibri"/>
            </a:endParaRPr>
          </a:p>
        </p:txBody>
      </p:sp>
      <p:sp>
        <p:nvSpPr>
          <p:cNvPr id="4" name="Slide Number Placeholder 3"/>
          <p:cNvSpPr>
            <a:spLocks noGrp="1"/>
          </p:cNvSpPr>
          <p:nvPr>
            <p:ph type="sldNum" sz="quarter" idx="5"/>
          </p:nvPr>
        </p:nvSpPr>
        <p:spPr/>
        <p:txBody>
          <a:bodyPr/>
          <a:lstStyle/>
          <a:p>
            <a:fld id="{3FB9F427-FC02-4E29-B27A-E11F9C680BCA}" type="slidenum">
              <a:rPr lang="en-AU" smtClean="0"/>
              <a:t>1</a:t>
            </a:fld>
            <a:endParaRPr lang="en-AU"/>
          </a:p>
        </p:txBody>
      </p:sp>
    </p:spTree>
    <p:extLst>
      <p:ext uri="{BB962C8B-B14F-4D97-AF65-F5344CB8AC3E}">
        <p14:creationId xmlns:p14="http://schemas.microsoft.com/office/powerpoint/2010/main" val="40679921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solidFill>
                  <a:srgbClr val="000000"/>
                </a:solidFill>
              </a:rPr>
              <a:t>Teacher leads students in a guided reading session. Students respond to questions about the text and create one-word responses as a group.</a:t>
            </a:r>
            <a:endParaRPr lang="en-US" dirty="0"/>
          </a:p>
          <a:p>
            <a:endParaRPr lang="en-AU" dirty="0">
              <a:solidFill>
                <a:srgbClr val="000000"/>
              </a:solidFill>
              <a:latin typeface="Calibri"/>
              <a:cs typeface="Calibri"/>
            </a:endParaRPr>
          </a:p>
          <a:p>
            <a:r>
              <a:rPr lang="en-AU" b="1" dirty="0">
                <a:solidFill>
                  <a:srgbClr val="000000"/>
                </a:solidFill>
                <a:latin typeface="Calibri"/>
                <a:cs typeface="Calibri"/>
              </a:rPr>
              <a:t>Resources</a:t>
            </a:r>
            <a:endParaRPr lang="en-AU" dirty="0">
              <a:solidFill>
                <a:srgbClr val="000000"/>
              </a:solidFill>
              <a:latin typeface="Calibri"/>
              <a:cs typeface="Calibri"/>
            </a:endParaRPr>
          </a:p>
          <a:p>
            <a:pPr marL="171450" indent="-171450">
              <a:buFont typeface="Arial"/>
              <a:buChar char="•"/>
            </a:pPr>
            <a:r>
              <a:rPr lang="en-AU">
                <a:solidFill>
                  <a:srgbClr val="000000"/>
                </a:solidFill>
              </a:rPr>
              <a:t>Suggested books:</a:t>
            </a:r>
          </a:p>
          <a:p>
            <a:pPr lvl="1" indent="-171450">
              <a:buFont typeface="Arial"/>
              <a:buChar char="•"/>
            </a:pPr>
            <a:r>
              <a:rPr lang="en-AU" i="1">
                <a:solidFill>
                  <a:srgbClr val="000000"/>
                </a:solidFill>
              </a:rPr>
              <a:t>Welcome to Country</a:t>
            </a:r>
            <a:r>
              <a:rPr lang="en-AU">
                <a:solidFill>
                  <a:srgbClr val="000000"/>
                </a:solidFill>
              </a:rPr>
              <a:t> by Aunty Joy Murphy and Lisa Kennedy.</a:t>
            </a:r>
          </a:p>
          <a:p>
            <a:pPr lvl="1" indent="-171450">
              <a:buFont typeface="Arial"/>
              <a:buChar char="•"/>
            </a:pPr>
            <a:r>
              <a:rPr lang="en-AU" i="1" dirty="0">
                <a:solidFill>
                  <a:srgbClr val="000000"/>
                </a:solidFill>
              </a:rPr>
              <a:t>My Country</a:t>
            </a:r>
            <a:r>
              <a:rPr lang="en-AU" dirty="0">
                <a:solidFill>
                  <a:srgbClr val="000000"/>
                </a:solidFill>
              </a:rPr>
              <a:t> by Ezekiel </a:t>
            </a:r>
            <a:r>
              <a:rPr lang="en-AU" dirty="0" err="1">
                <a:solidFill>
                  <a:srgbClr val="000000"/>
                </a:solidFill>
              </a:rPr>
              <a:t>Kwaymullina</a:t>
            </a:r>
            <a:r>
              <a:rPr lang="en-AU" dirty="0">
                <a:solidFill>
                  <a:srgbClr val="000000"/>
                </a:solidFill>
              </a:rPr>
              <a:t> and Sally Morgan.</a:t>
            </a:r>
            <a:endParaRPr lang="en-AU" dirty="0">
              <a:cs typeface="Calibri" panose="020F0502020204030204"/>
            </a:endParaRPr>
          </a:p>
          <a:p>
            <a:pPr marL="171450" indent="-171450">
              <a:buFont typeface="Arial"/>
              <a:buChar char="•"/>
            </a:pPr>
            <a:r>
              <a:rPr lang="en-AU" dirty="0">
                <a:solidFill>
                  <a:srgbClr val="000000"/>
                </a:solidFill>
                <a:hlinkClick r:id="rId3"/>
              </a:rPr>
              <a:t>Video of Aunty Joy Murphy Welcome to Country</a:t>
            </a:r>
            <a:r>
              <a:rPr lang="en-AU">
                <a:solidFill>
                  <a:srgbClr val="000000"/>
                </a:solidFill>
              </a:rPr>
              <a:t>.</a:t>
            </a:r>
          </a:p>
          <a:p>
            <a:pPr marL="171450" indent="-171450">
              <a:buFont typeface="Arial"/>
              <a:buChar char="•"/>
            </a:pPr>
            <a:r>
              <a:rPr lang="en-AU">
                <a:solidFill>
                  <a:srgbClr val="000000"/>
                </a:solidFill>
              </a:rPr>
              <a:t>Pens/sharpies.</a:t>
            </a:r>
          </a:p>
          <a:p>
            <a:pPr marL="171450" indent="-171450">
              <a:buFont typeface="Arial"/>
              <a:buChar char="•"/>
            </a:pPr>
            <a:r>
              <a:rPr lang="en-AU" dirty="0">
                <a:solidFill>
                  <a:srgbClr val="000000"/>
                </a:solidFill>
              </a:rPr>
              <a:t>Three large pieces of card with one question per card:</a:t>
            </a:r>
            <a:endParaRPr lang="en-AU" dirty="0">
              <a:solidFill>
                <a:srgbClr val="000000"/>
              </a:solidFill>
              <a:cs typeface="Calibri"/>
            </a:endParaRPr>
          </a:p>
          <a:p>
            <a:pPr lvl="1" indent="-171450">
              <a:buFont typeface="Arial"/>
              <a:buChar char="•"/>
            </a:pPr>
            <a:r>
              <a:rPr lang="en-AU">
                <a:solidFill>
                  <a:srgbClr val="000000"/>
                </a:solidFill>
              </a:rPr>
              <a:t>What is country/place to Aboriginal and Torres Strait Islander peoples?</a:t>
            </a:r>
          </a:p>
          <a:p>
            <a:pPr lvl="1" indent="-171450">
              <a:buFont typeface="Arial"/>
              <a:buChar char="•"/>
            </a:pPr>
            <a:r>
              <a:rPr lang="en-AU">
                <a:solidFill>
                  <a:srgbClr val="000000"/>
                </a:solidFill>
              </a:rPr>
              <a:t>Why is country important to Aboriginal and Torres Strait Islander people?</a:t>
            </a:r>
          </a:p>
          <a:p>
            <a:pPr lvl="1" indent="-171450">
              <a:buFont typeface="Arial"/>
              <a:buChar char="•"/>
            </a:pPr>
            <a:r>
              <a:rPr lang="en-AU" dirty="0">
                <a:solidFill>
                  <a:srgbClr val="000000"/>
                </a:solidFill>
              </a:rPr>
              <a:t>How do Aboriginal and Torres Strait Islander peoples care for Country/place?</a:t>
            </a:r>
            <a:endParaRPr lang="en-AU" dirty="0">
              <a:cs typeface="Calibri" panose="020F0502020204030204"/>
            </a:endParaRPr>
          </a:p>
          <a:p>
            <a:pPr marL="171450" indent="-171450">
              <a:buFont typeface="Arial"/>
              <a:buChar char="•"/>
            </a:pPr>
            <a:r>
              <a:rPr lang="en-AU" dirty="0">
                <a:solidFill>
                  <a:srgbClr val="000000"/>
                </a:solidFill>
              </a:rPr>
              <a:t>A5 cardboard (enough for each group to have three pieces).</a:t>
            </a:r>
            <a:endParaRPr lang="en-AU" dirty="0">
              <a:cs typeface="Calibri" panose="020F0502020204030204"/>
            </a:endParaRPr>
          </a:p>
          <a:p>
            <a:pPr marL="171450" indent="-171450">
              <a:buFont typeface="Arial"/>
              <a:buChar char="•"/>
            </a:pPr>
            <a:r>
              <a:rPr lang="en-AU" dirty="0">
                <a:solidFill>
                  <a:srgbClr val="000000"/>
                </a:solidFill>
              </a:rPr>
              <a:t>Butchers’ paper for group recording.</a:t>
            </a:r>
            <a:endParaRPr lang="en-AU" dirty="0">
              <a:solidFill>
                <a:srgbClr val="000000"/>
              </a:solidFill>
              <a:cs typeface="Calibri"/>
            </a:endParaRPr>
          </a:p>
          <a:p>
            <a:pPr marL="171450" indent="-171450">
              <a:buFont typeface="Arial"/>
              <a:buChar char="•"/>
            </a:pPr>
            <a:r>
              <a:rPr lang="en-AU">
                <a:solidFill>
                  <a:srgbClr val="000000"/>
                </a:solidFill>
              </a:rPr>
              <a:t>Digital version of </a:t>
            </a:r>
            <a:r>
              <a:rPr lang="en-AU" dirty="0">
                <a:solidFill>
                  <a:srgbClr val="000000"/>
                </a:solidFill>
                <a:hlinkClick r:id="rId4"/>
              </a:rPr>
              <a:t>AIATSIS map of Indigenous Australia</a:t>
            </a:r>
            <a:r>
              <a:rPr lang="en-AU">
                <a:solidFill>
                  <a:srgbClr val="000000"/>
                </a:solidFill>
              </a:rPr>
              <a:t>.</a:t>
            </a:r>
            <a:endParaRPr lang="en-AU">
              <a:cs typeface="Calibri" panose="020F0502020204030204"/>
            </a:endParaRPr>
          </a:p>
          <a:p>
            <a:pPr marL="285750" indent="-285750">
              <a:buFont typeface="Arial"/>
              <a:buChar char="•"/>
            </a:pPr>
            <a:endParaRPr lang="en-US">
              <a:solidFill>
                <a:srgbClr val="8F439A"/>
              </a:solidFill>
              <a:latin typeface="Glober Bold"/>
            </a:endParaRPr>
          </a:p>
        </p:txBody>
      </p:sp>
      <p:sp>
        <p:nvSpPr>
          <p:cNvPr id="4" name="Slide Number Placeholder 3"/>
          <p:cNvSpPr>
            <a:spLocks noGrp="1"/>
          </p:cNvSpPr>
          <p:nvPr>
            <p:ph type="sldNum" sz="quarter" idx="5"/>
          </p:nvPr>
        </p:nvSpPr>
        <p:spPr/>
        <p:txBody>
          <a:bodyPr/>
          <a:lstStyle/>
          <a:p>
            <a:fld id="{3FB9F427-FC02-4E29-B27A-E11F9C680BCA}" type="slidenum">
              <a:rPr lang="en-AU" smtClean="0"/>
              <a:t>10</a:t>
            </a:fld>
            <a:endParaRPr lang="en-AU"/>
          </a:p>
        </p:txBody>
      </p:sp>
    </p:spTree>
    <p:extLst>
      <p:ext uri="{BB962C8B-B14F-4D97-AF65-F5344CB8AC3E}">
        <p14:creationId xmlns:p14="http://schemas.microsoft.com/office/powerpoint/2010/main" val="13465484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t>Encourage students to share what they know about the Aboriginal and Torres Strait Islander culture and history. </a:t>
            </a:r>
          </a:p>
          <a:p>
            <a:pPr marL="171450" indent="-171450">
              <a:buFont typeface="Arial"/>
              <a:buChar char="•"/>
            </a:pPr>
            <a:r>
              <a:rPr lang="en-US" dirty="0"/>
              <a:t>This is also a good point to explain appropriate terms we will be using during this unit.</a:t>
            </a:r>
            <a:endParaRPr lang="en-US" dirty="0">
              <a:cs typeface="Calibri"/>
            </a:endParaRPr>
          </a:p>
          <a:p>
            <a:pPr marL="171450" indent="-171450">
              <a:buFont typeface="Arial"/>
              <a:buChar char="•"/>
            </a:pPr>
            <a:r>
              <a:rPr lang="en-US" dirty="0">
                <a:cs typeface="Calibri"/>
              </a:rPr>
              <a:t>If students bring up the Stolen Generations, this is a good time to move on to the next slide.</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3FB9F427-FC02-4E29-B27A-E11F9C680BCA}" type="slidenum">
              <a:rPr lang="en-AU" smtClean="0"/>
              <a:t>11</a:t>
            </a:fld>
            <a:endParaRPr lang="en-AU"/>
          </a:p>
        </p:txBody>
      </p:sp>
    </p:spTree>
    <p:extLst>
      <p:ext uri="{BB962C8B-B14F-4D97-AF65-F5344CB8AC3E}">
        <p14:creationId xmlns:p14="http://schemas.microsoft.com/office/powerpoint/2010/main" val="9093462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000"/>
              </a:spcBef>
            </a:pPr>
            <a:r>
              <a:rPr lang="en-US" dirty="0">
                <a:cs typeface="Calibri"/>
              </a:rPr>
              <a:t>Encourage students to share what they know about the Stolen Generations. Use the next slide to explain what happened in more detail.</a:t>
            </a:r>
          </a:p>
        </p:txBody>
      </p:sp>
      <p:sp>
        <p:nvSpPr>
          <p:cNvPr id="4" name="Slide Number Placeholder 3"/>
          <p:cNvSpPr>
            <a:spLocks noGrp="1"/>
          </p:cNvSpPr>
          <p:nvPr>
            <p:ph type="sldNum" sz="quarter" idx="5"/>
          </p:nvPr>
        </p:nvSpPr>
        <p:spPr/>
        <p:txBody>
          <a:bodyPr/>
          <a:lstStyle/>
          <a:p>
            <a:fld id="{3FB9F427-FC02-4E29-B27A-E11F9C680BCA}" type="slidenum">
              <a:rPr lang="en-AU" smtClean="0"/>
              <a:t>12</a:t>
            </a:fld>
            <a:endParaRPr lang="en-AU"/>
          </a:p>
        </p:txBody>
      </p:sp>
    </p:spTree>
    <p:extLst>
      <p:ext uri="{BB962C8B-B14F-4D97-AF65-F5344CB8AC3E}">
        <p14:creationId xmlns:p14="http://schemas.microsoft.com/office/powerpoint/2010/main" val="1722773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000"/>
              </a:spcBef>
            </a:pPr>
            <a:r>
              <a:rPr lang="en-US" dirty="0"/>
              <a:t>More information:</a:t>
            </a:r>
          </a:p>
          <a:p>
            <a:pPr>
              <a:spcBef>
                <a:spcPts val="1000"/>
              </a:spcBef>
            </a:pPr>
            <a:endParaRPr lang="en-US" dirty="0">
              <a:cs typeface="Calibri"/>
            </a:endParaRPr>
          </a:p>
          <a:p>
            <a:pPr marL="171450" indent="-171450">
              <a:spcBef>
                <a:spcPts val="1000"/>
              </a:spcBef>
              <a:buFont typeface="Arial"/>
              <a:buChar char="•"/>
            </a:pPr>
            <a:r>
              <a:rPr lang="en-US" dirty="0"/>
              <a:t>First Nations children were removed by government authorities from the mid-1800s to the 1970s. In the 1860s, Victoria became the first state to pass laws </a:t>
            </a:r>
            <a:r>
              <a:rPr lang="en-US" err="1"/>
              <a:t>authorising</a:t>
            </a:r>
            <a:r>
              <a:rPr lang="en-US"/>
              <a:t> the removal of First Nations children from their families. </a:t>
            </a:r>
          </a:p>
          <a:p>
            <a:pPr marL="171450" indent="-171450">
              <a:spcBef>
                <a:spcPts val="1000"/>
              </a:spcBef>
              <a:buFont typeface="Arial"/>
              <a:buChar char="•"/>
            </a:pPr>
            <a:r>
              <a:rPr lang="en-US" dirty="0"/>
              <a:t>Similar policies were later adopted by other states and territories – and by the federal government when it was established in the 1900s.</a:t>
            </a:r>
            <a:endParaRPr lang="en-US" dirty="0">
              <a:ea typeface="Calibri"/>
              <a:cs typeface="Calibri"/>
            </a:endParaRPr>
          </a:p>
          <a:p>
            <a:pPr marL="171450" indent="-171450">
              <a:spcBef>
                <a:spcPts val="1000"/>
              </a:spcBef>
              <a:buFont typeface="Arial"/>
              <a:buChar char="•"/>
            </a:pPr>
            <a:r>
              <a:rPr lang="en-US"/>
              <a:t>For about a century, thousands of children were taken from their families, communities and culture, many never to be returned. </a:t>
            </a:r>
          </a:p>
          <a:p>
            <a:pPr marL="171450" indent="-171450">
              <a:spcBef>
                <a:spcPts val="1000"/>
              </a:spcBef>
              <a:buFont typeface="Arial"/>
              <a:buChar char="•"/>
            </a:pPr>
            <a:r>
              <a:rPr lang="en-US" dirty="0"/>
              <a:t>These children are known as Stolen Generations survivors, or Stolen Children. They were taken by the police, from their homes, and on their way to or from school, and placed in more than 480 institutions, adopted or fostered by non-Indigenous people and often subjected to abuse. The children were denied all access to their culture, they were not allowed to speak their language and they were punished if they did. </a:t>
            </a:r>
            <a:endParaRPr lang="en-US" dirty="0">
              <a:ea typeface="Calibri"/>
              <a:cs typeface="Calibri"/>
            </a:endParaRPr>
          </a:p>
          <a:p>
            <a:pPr marL="171450" indent="-171450">
              <a:spcBef>
                <a:spcPts val="1000"/>
              </a:spcBef>
              <a:buFont typeface="Arial"/>
              <a:buChar char="•"/>
            </a:pPr>
            <a:r>
              <a:rPr lang="en-US" dirty="0"/>
              <a:t>There are currently more than 33,000 Stolen Generations survivors in Australia. More than one third of all First Nations peoples are their descendants. In Western Australia, more than half of the population have Stolen Generation links.</a:t>
            </a:r>
            <a:endParaRPr lang="en-US" dirty="0">
              <a:ea typeface="Calibri" panose="020F0502020204030204"/>
              <a:cs typeface="Calibri"/>
            </a:endParaRPr>
          </a:p>
          <a:p>
            <a:endParaRPr lang="en-AU">
              <a:cs typeface="Calibri"/>
            </a:endParaRPr>
          </a:p>
        </p:txBody>
      </p:sp>
      <p:sp>
        <p:nvSpPr>
          <p:cNvPr id="4" name="Slide Number Placeholder 3"/>
          <p:cNvSpPr>
            <a:spLocks noGrp="1"/>
          </p:cNvSpPr>
          <p:nvPr>
            <p:ph type="sldNum" sz="quarter" idx="5"/>
          </p:nvPr>
        </p:nvSpPr>
        <p:spPr/>
        <p:txBody>
          <a:bodyPr/>
          <a:lstStyle/>
          <a:p>
            <a:fld id="{3FB9F427-FC02-4E29-B27A-E11F9C680BCA}" type="slidenum">
              <a:rPr lang="en-AU" smtClean="0"/>
              <a:t>13</a:t>
            </a:fld>
            <a:endParaRPr lang="en-AU"/>
          </a:p>
        </p:txBody>
      </p:sp>
    </p:spTree>
    <p:extLst>
      <p:ext uri="{BB962C8B-B14F-4D97-AF65-F5344CB8AC3E}">
        <p14:creationId xmlns:p14="http://schemas.microsoft.com/office/powerpoint/2010/main" val="3119123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i="1" dirty="0"/>
              <a:t>OPTIONAL: May choose other book to read</a:t>
            </a:r>
            <a:endParaRPr lang="en-US" dirty="0"/>
          </a:p>
          <a:p>
            <a:endParaRPr lang="en-AU" dirty="0"/>
          </a:p>
          <a:p>
            <a:r>
              <a:rPr lang="en-AU" dirty="0"/>
              <a:t>Read </a:t>
            </a:r>
            <a:r>
              <a:rPr lang="en-AU" i="1" dirty="0"/>
              <a:t>Welcome to Country</a:t>
            </a:r>
            <a:r>
              <a:rPr lang="en-AU" dirty="0"/>
              <a:t> by Aunty Joy Murphy and Lisa Kennedy</a:t>
            </a:r>
            <a:endParaRPr lang="en-US" dirty="0"/>
          </a:p>
          <a:p>
            <a:endParaRPr lang="en-AU" dirty="0"/>
          </a:p>
          <a:p>
            <a:r>
              <a:rPr lang="en-AU" dirty="0"/>
              <a:t>Facilitate a class discussion. You might ask:</a:t>
            </a:r>
            <a:endParaRPr lang="en-US" dirty="0"/>
          </a:p>
          <a:p>
            <a:pPr marL="171450" indent="-171450">
              <a:buFont typeface="Arial,Sans-Serif"/>
              <a:buChar char="•"/>
            </a:pPr>
            <a:r>
              <a:rPr lang="en-AU" dirty="0"/>
              <a:t>What did you like about the story?</a:t>
            </a:r>
            <a:endParaRPr lang="en-US" dirty="0"/>
          </a:p>
          <a:p>
            <a:pPr marL="171450" indent="-171450">
              <a:buFont typeface="Arial,Sans-Serif"/>
              <a:buChar char="•"/>
            </a:pPr>
            <a:r>
              <a:rPr lang="en-AU" dirty="0"/>
              <a:t>What did you learn from the story?</a:t>
            </a:r>
            <a:endParaRPr lang="en-US" dirty="0"/>
          </a:p>
          <a:p>
            <a:pPr marL="171450" indent="-171450">
              <a:buFont typeface="Arial,Sans-Serif"/>
              <a:buChar char="•"/>
            </a:pPr>
            <a:r>
              <a:rPr lang="en-AU" dirty="0"/>
              <a:t>Are there any words in the story that are new to you?</a:t>
            </a:r>
            <a:endParaRPr lang="en-US" dirty="0"/>
          </a:p>
          <a:p>
            <a:pPr marL="171450" indent="-171450">
              <a:buFont typeface="Arial,Sans-Serif"/>
              <a:buChar char="•"/>
            </a:pPr>
            <a:r>
              <a:rPr lang="en-AU" dirty="0"/>
              <a:t>Use a sentence to describe how the book made you feel.</a:t>
            </a:r>
            <a:endParaRPr lang="en-US" dirty="0"/>
          </a:p>
          <a:p>
            <a:pPr marL="171450" indent="-171450">
              <a:buFont typeface="Arial,Sans-Serif"/>
              <a:buChar char="•"/>
            </a:pPr>
            <a:r>
              <a:rPr lang="en-AU" dirty="0"/>
              <a:t>How does the book use illustration to help us feel something? Is there a particular illustration that made you feel something?</a:t>
            </a:r>
            <a:endParaRPr lang="en-US" dirty="0">
              <a:cs typeface="Calibri" panose="020F0502020204030204"/>
            </a:endParaRPr>
          </a:p>
          <a:p>
            <a:pPr marL="171450" indent="-171450">
              <a:buFont typeface="Arial,Sans-Serif"/>
              <a:buChar char="•"/>
            </a:pPr>
            <a:r>
              <a:rPr lang="en-AU" dirty="0"/>
              <a:t>Do you recognise any parts of the book as a part of Australian history?</a:t>
            </a:r>
            <a:endParaRPr lang="en-US" dirty="0"/>
          </a:p>
          <a:p>
            <a:endParaRPr lang="en-AU" dirty="0"/>
          </a:p>
          <a:p>
            <a:endParaRPr lang="en-US" dirty="0">
              <a:cs typeface="Calibri"/>
            </a:endParaRPr>
          </a:p>
        </p:txBody>
      </p:sp>
      <p:sp>
        <p:nvSpPr>
          <p:cNvPr id="4" name="Slide Number Placeholder 3"/>
          <p:cNvSpPr>
            <a:spLocks noGrp="1"/>
          </p:cNvSpPr>
          <p:nvPr>
            <p:ph type="sldNum" sz="quarter" idx="5"/>
          </p:nvPr>
        </p:nvSpPr>
        <p:spPr/>
        <p:txBody>
          <a:bodyPr/>
          <a:lstStyle/>
          <a:p>
            <a:fld id="{3FB9F427-FC02-4E29-B27A-E11F9C680BCA}" type="slidenum">
              <a:rPr lang="en-AU" smtClean="0"/>
              <a:t>14</a:t>
            </a:fld>
            <a:endParaRPr lang="en-AU"/>
          </a:p>
        </p:txBody>
      </p:sp>
    </p:spTree>
    <p:extLst>
      <p:ext uri="{BB962C8B-B14F-4D97-AF65-F5344CB8AC3E}">
        <p14:creationId xmlns:p14="http://schemas.microsoft.com/office/powerpoint/2010/main" val="24510840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i="1" dirty="0"/>
              <a:t>OPTIONAL: May choose other book to read</a:t>
            </a:r>
            <a:endParaRPr lang="en-US"/>
          </a:p>
          <a:p>
            <a:endParaRPr lang="en-AU" dirty="0"/>
          </a:p>
          <a:p>
            <a:r>
              <a:rPr lang="en-AU" dirty="0"/>
              <a:t>Read </a:t>
            </a:r>
            <a:r>
              <a:rPr lang="en-AU" i="1" dirty="0"/>
              <a:t>My Country</a:t>
            </a:r>
            <a:r>
              <a:rPr lang="en-AU" dirty="0"/>
              <a:t> by Ezekiel </a:t>
            </a:r>
            <a:r>
              <a:rPr lang="en-AU" dirty="0" err="1"/>
              <a:t>Kwaymullina</a:t>
            </a:r>
            <a:r>
              <a:rPr lang="en-AU" dirty="0"/>
              <a:t> and Sally Morgan</a:t>
            </a:r>
            <a:endParaRPr lang="en-US" dirty="0"/>
          </a:p>
          <a:p>
            <a:endParaRPr lang="en-AU" dirty="0"/>
          </a:p>
          <a:p>
            <a:r>
              <a:rPr lang="en-AU" dirty="0"/>
              <a:t>Facilitate a class discussion. You might ask:</a:t>
            </a:r>
            <a:endParaRPr lang="en-US"/>
          </a:p>
          <a:p>
            <a:pPr marL="171450" indent="-171450">
              <a:buFont typeface="Arial,Sans-Serif"/>
              <a:buChar char="•"/>
            </a:pPr>
            <a:r>
              <a:rPr lang="en-AU" dirty="0"/>
              <a:t>What did you like about the story?</a:t>
            </a:r>
            <a:endParaRPr lang="en-US"/>
          </a:p>
          <a:p>
            <a:pPr marL="171450" indent="-171450">
              <a:buFont typeface="Arial,Sans-Serif"/>
              <a:buChar char="•"/>
            </a:pPr>
            <a:r>
              <a:rPr lang="en-AU" dirty="0"/>
              <a:t>What did you learn from the story?</a:t>
            </a:r>
            <a:endParaRPr lang="en-US"/>
          </a:p>
          <a:p>
            <a:pPr marL="171450" indent="-171450">
              <a:buFont typeface="Arial,Sans-Serif"/>
              <a:buChar char="•"/>
            </a:pPr>
            <a:r>
              <a:rPr lang="en-AU" dirty="0"/>
              <a:t>Are there any words in the story that are new to you?</a:t>
            </a:r>
            <a:endParaRPr lang="en-US"/>
          </a:p>
          <a:p>
            <a:pPr marL="171450" indent="-171450">
              <a:buFont typeface="Arial,Sans-Serif"/>
              <a:buChar char="•"/>
            </a:pPr>
            <a:r>
              <a:rPr lang="en-AU" dirty="0"/>
              <a:t>Use a sentence to describe how the book made you feel.</a:t>
            </a:r>
            <a:endParaRPr lang="en-US"/>
          </a:p>
          <a:p>
            <a:pPr marL="171450" indent="-171450">
              <a:buFont typeface="Arial,Sans-Serif"/>
              <a:buChar char="•"/>
            </a:pPr>
            <a:r>
              <a:rPr lang="en-AU" dirty="0"/>
              <a:t>How does the book use illustration to help us feel something? Is there a particular illustration that made you feel something?</a:t>
            </a:r>
            <a:endParaRPr lang="en-US">
              <a:cs typeface="Calibri" panose="020F0502020204030204"/>
            </a:endParaRPr>
          </a:p>
          <a:p>
            <a:pPr marL="171450" indent="-171450">
              <a:buFont typeface="Arial,Sans-Serif"/>
              <a:buChar char="•"/>
            </a:pPr>
            <a:r>
              <a:rPr lang="en-AU" dirty="0"/>
              <a:t>Do you recognise any parts of the book as a part of Australian history?</a:t>
            </a:r>
            <a:endParaRPr lang="en-US"/>
          </a:p>
        </p:txBody>
      </p:sp>
      <p:sp>
        <p:nvSpPr>
          <p:cNvPr id="4" name="Slide Number Placeholder 3"/>
          <p:cNvSpPr>
            <a:spLocks noGrp="1"/>
          </p:cNvSpPr>
          <p:nvPr>
            <p:ph type="sldNum" sz="quarter" idx="5"/>
          </p:nvPr>
        </p:nvSpPr>
        <p:spPr/>
        <p:txBody>
          <a:bodyPr/>
          <a:lstStyle/>
          <a:p>
            <a:fld id="{3FB9F427-FC02-4E29-B27A-E11F9C680BCA}" type="slidenum">
              <a:rPr lang="en-AU" smtClean="0"/>
              <a:t>15</a:t>
            </a:fld>
            <a:endParaRPr lang="en-AU"/>
          </a:p>
        </p:txBody>
      </p:sp>
    </p:spTree>
    <p:extLst>
      <p:ext uri="{BB962C8B-B14F-4D97-AF65-F5344CB8AC3E}">
        <p14:creationId xmlns:p14="http://schemas.microsoft.com/office/powerpoint/2010/main" val="7518984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Link: </a:t>
            </a:r>
            <a:r>
              <a:rPr lang="en-AU" dirty="0">
                <a:hlinkClick r:id="rId3"/>
              </a:rPr>
              <a:t>https://www.youtube.com/watch?v=i9ta1EQJYqE</a:t>
            </a:r>
            <a:endParaRPr lang="en-US"/>
          </a:p>
          <a:p>
            <a:endParaRPr lang="en-AU" dirty="0"/>
          </a:p>
          <a:p>
            <a:r>
              <a:rPr lang="en-AU" dirty="0"/>
              <a:t>Watch Video: Welcome to Country by Aunty Joy Murphy</a:t>
            </a:r>
            <a:endParaRPr lang="en-US" dirty="0"/>
          </a:p>
          <a:p>
            <a:endParaRPr lang="en-AU" dirty="0"/>
          </a:p>
          <a:p>
            <a:endParaRPr lang="en-US" dirty="0">
              <a:cs typeface="Calibri"/>
            </a:endParaRPr>
          </a:p>
        </p:txBody>
      </p:sp>
      <p:sp>
        <p:nvSpPr>
          <p:cNvPr id="4" name="Slide Number Placeholder 3"/>
          <p:cNvSpPr>
            <a:spLocks noGrp="1"/>
          </p:cNvSpPr>
          <p:nvPr>
            <p:ph type="sldNum" sz="quarter" idx="5"/>
          </p:nvPr>
        </p:nvSpPr>
        <p:spPr/>
        <p:txBody>
          <a:bodyPr/>
          <a:lstStyle/>
          <a:p>
            <a:fld id="{3FB9F427-FC02-4E29-B27A-E11F9C680BCA}" type="slidenum">
              <a:rPr lang="en-AU" smtClean="0"/>
              <a:t>16</a:t>
            </a:fld>
            <a:endParaRPr lang="en-AU"/>
          </a:p>
        </p:txBody>
      </p:sp>
    </p:spTree>
    <p:extLst>
      <p:ext uri="{BB962C8B-B14F-4D97-AF65-F5344CB8AC3E}">
        <p14:creationId xmlns:p14="http://schemas.microsoft.com/office/powerpoint/2010/main" val="17483264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Show students the Digital version of AIATSIS map of Indigenous Australia and explain: </a:t>
            </a:r>
            <a:endParaRPr lang="en-US" dirty="0"/>
          </a:p>
          <a:p>
            <a:r>
              <a:rPr lang="en-AU" i="1" dirty="0"/>
              <a:t>There are more than 250 traditional and distinct Aboriginal and Torres Strait Islander languages across Australia. Each colour on this map represents a distinct linguistic-cultural community. Each community has their own cultural protocols and practices and a distinct connection to country. Be prepared to answer questions and discuss</a:t>
            </a:r>
            <a:endParaRPr lang="en-US" dirty="0"/>
          </a:p>
          <a:p>
            <a:r>
              <a:rPr lang="en-AU" i="1" dirty="0"/>
              <a:t>this topic.</a:t>
            </a:r>
            <a:endParaRPr lang="en-US" dirty="0"/>
          </a:p>
          <a:p>
            <a:r>
              <a:rPr lang="en-AU" dirty="0">
                <a:cs typeface="Calibri"/>
              </a:rPr>
              <a:t>Click on the image of the map to follow the link to the AIATSIS map that can be zoomed in on.</a:t>
            </a:r>
          </a:p>
          <a:p>
            <a:pPr marL="171450" indent="-171450">
              <a:buFont typeface="Arial"/>
              <a:buChar char="•"/>
            </a:pPr>
            <a:r>
              <a:rPr lang="en-AU"/>
              <a:t>Find Wurundjeri (Aunty Joy Murphy’s country) on the digital map of Indigenous Australia (Victoria area)</a:t>
            </a:r>
            <a:endParaRPr lang="en-US"/>
          </a:p>
          <a:p>
            <a:pPr marL="171450" indent="-171450">
              <a:buFont typeface="Arial"/>
              <a:buChar char="•"/>
            </a:pPr>
            <a:r>
              <a:rPr lang="en-AU" dirty="0"/>
              <a:t>Find your own area and determine the country.</a:t>
            </a:r>
            <a:endParaRPr lang="en-US" dirty="0">
              <a:cs typeface="Calibri"/>
            </a:endParaRPr>
          </a:p>
          <a:p>
            <a:endParaRPr lang="en-AU" dirty="0"/>
          </a:p>
          <a:p>
            <a:r>
              <a:rPr lang="en-AU" dirty="0"/>
              <a:t>Link for map: </a:t>
            </a:r>
            <a:r>
              <a:rPr lang="en-AU" dirty="0">
                <a:hlinkClick r:id="rId3"/>
              </a:rPr>
              <a:t>https://aiatsis.gov.au/aboriginal-studies-press/products/aiatsis-map-indigenous-Australia</a:t>
            </a:r>
            <a:endParaRPr lang="en-US"/>
          </a:p>
          <a:p>
            <a:r>
              <a:rPr lang="en-AU" dirty="0"/>
              <a:t>Image source: </a:t>
            </a:r>
            <a:r>
              <a:rPr lang="en-AU" dirty="0">
                <a:hlinkClick r:id="rId4"/>
              </a:rPr>
              <a:t>https://reconciliationsa.org.au/aiatsis-map-of-indigenous-australia/</a:t>
            </a:r>
            <a:endParaRPr lang="en-US"/>
          </a:p>
        </p:txBody>
      </p:sp>
      <p:sp>
        <p:nvSpPr>
          <p:cNvPr id="4" name="Slide Number Placeholder 3"/>
          <p:cNvSpPr>
            <a:spLocks noGrp="1"/>
          </p:cNvSpPr>
          <p:nvPr>
            <p:ph type="sldNum" sz="quarter" idx="5"/>
          </p:nvPr>
        </p:nvSpPr>
        <p:spPr/>
        <p:txBody>
          <a:bodyPr/>
          <a:lstStyle/>
          <a:p>
            <a:fld id="{3FB9F427-FC02-4E29-B27A-E11F9C680BCA}" type="slidenum">
              <a:rPr lang="en-AU" smtClean="0"/>
              <a:t>17</a:t>
            </a:fld>
            <a:endParaRPr lang="en-AU"/>
          </a:p>
        </p:txBody>
      </p:sp>
    </p:spTree>
    <p:extLst>
      <p:ext uri="{BB962C8B-B14F-4D97-AF65-F5344CB8AC3E}">
        <p14:creationId xmlns:p14="http://schemas.microsoft.com/office/powerpoint/2010/main" val="19732159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AU" dirty="0"/>
              <a:t>Break students into small groups and distribute three pieces of card and a sharpie or pen to each group.</a:t>
            </a:r>
            <a:endParaRPr lang="en-US" dirty="0"/>
          </a:p>
          <a:p>
            <a:pPr marL="171450" indent="-171450">
              <a:buFont typeface="Arial"/>
              <a:buChar char="•"/>
            </a:pPr>
            <a:r>
              <a:rPr lang="en-AU"/>
              <a:t>Group must discuss and come to a consensus on a one word answer to each question. </a:t>
            </a:r>
            <a:endParaRPr lang="en-US"/>
          </a:p>
          <a:p>
            <a:pPr marL="171450" indent="-171450">
              <a:buFont typeface="Arial"/>
              <a:buChar char="•"/>
            </a:pPr>
            <a:r>
              <a:rPr lang="en-AU" dirty="0"/>
              <a:t>Groups write their one word response to each question on a piece of card.</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3FB9F427-FC02-4E29-B27A-E11F9C680BCA}" type="slidenum">
              <a:rPr lang="en-AU" smtClean="0"/>
              <a:t>18</a:t>
            </a:fld>
            <a:endParaRPr lang="en-AU"/>
          </a:p>
        </p:txBody>
      </p:sp>
    </p:spTree>
    <p:extLst>
      <p:ext uri="{BB962C8B-B14F-4D97-AF65-F5344CB8AC3E}">
        <p14:creationId xmlns:p14="http://schemas.microsoft.com/office/powerpoint/2010/main" val="22299874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Sans-Serif"/>
              <a:buChar char="•"/>
            </a:pPr>
            <a:r>
              <a:rPr lang="en-AU" dirty="0"/>
              <a:t>Bring the class back together and read out each question, having groups respond with their word and adding it to the wall under the original question card.</a:t>
            </a:r>
            <a:endParaRPr lang="en-US" dirty="0"/>
          </a:p>
        </p:txBody>
      </p:sp>
      <p:sp>
        <p:nvSpPr>
          <p:cNvPr id="4" name="Slide Number Placeholder 3"/>
          <p:cNvSpPr>
            <a:spLocks noGrp="1"/>
          </p:cNvSpPr>
          <p:nvPr>
            <p:ph type="sldNum" sz="quarter" idx="5"/>
          </p:nvPr>
        </p:nvSpPr>
        <p:spPr/>
        <p:txBody>
          <a:bodyPr/>
          <a:lstStyle/>
          <a:p>
            <a:fld id="{3FB9F427-FC02-4E29-B27A-E11F9C680BCA}" type="slidenum">
              <a:rPr lang="en-AU" smtClean="0"/>
              <a:t>19</a:t>
            </a:fld>
            <a:endParaRPr lang="en-AU"/>
          </a:p>
        </p:txBody>
      </p:sp>
    </p:spTree>
    <p:extLst>
      <p:ext uri="{BB962C8B-B14F-4D97-AF65-F5344CB8AC3E}">
        <p14:creationId xmlns:p14="http://schemas.microsoft.com/office/powerpoint/2010/main" val="3066848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b="1" i="1" dirty="0"/>
              <a:t>Update this slide with the </a:t>
            </a:r>
            <a:r>
              <a:rPr lang="en-AU" b="1" i="1" u="sng" dirty="0"/>
              <a:t>name of your school/ class</a:t>
            </a:r>
            <a:r>
              <a:rPr lang="en-AU" b="1" i="1" dirty="0"/>
              <a:t> and the name of the </a:t>
            </a:r>
            <a:r>
              <a:rPr lang="en-AU" b="1" i="1" u="sng" dirty="0"/>
              <a:t>land/s</a:t>
            </a:r>
            <a:r>
              <a:rPr lang="en-AU" b="1" i="1" dirty="0"/>
              <a:t> on which you're presenting the lesson on.  </a:t>
            </a:r>
            <a:endParaRPr lang="en-AU" dirty="0">
              <a:solidFill>
                <a:srgbClr val="000000"/>
              </a:solidFill>
              <a:latin typeface="Calibri"/>
              <a:cs typeface="Calibri"/>
            </a:endParaRPr>
          </a:p>
          <a:p>
            <a:pPr marL="171450" indent="-171450">
              <a:buFont typeface="Arial" panose="020B0604020202020204" pitchFamily="34" charset="0"/>
              <a:buChar char="•"/>
            </a:pPr>
            <a:r>
              <a:rPr lang="en-AU" dirty="0">
                <a:solidFill>
                  <a:srgbClr val="000000"/>
                </a:solidFill>
                <a:latin typeface="Calibri"/>
                <a:cs typeface="Calibri"/>
              </a:rPr>
              <a:t>You may choose to make the wording of this acknowledgement more specific to your land/school/experiences. The acknowledgement isn't a script that we have to follow, you may even introduce the unit by working with students to write an acknowledgement for your class.</a:t>
            </a:r>
            <a:endParaRPr lang="en-AU" i="1" dirty="0">
              <a:solidFill>
                <a:srgbClr val="000000"/>
              </a:solidFill>
              <a:latin typeface="Calibri"/>
              <a:cs typeface="Calibri"/>
            </a:endParaRPr>
          </a:p>
          <a:p>
            <a:pPr marL="171450" indent="-171450">
              <a:buFont typeface="Arial,Sans-Serif" panose="020B0604020202020204" pitchFamily="34" charset="0"/>
              <a:buChar char="•"/>
            </a:pPr>
            <a:r>
              <a:rPr lang="en-AU">
                <a:solidFill>
                  <a:srgbClr val="000000"/>
                </a:solidFill>
              </a:rPr>
              <a:t>Image credit: </a:t>
            </a:r>
            <a:r>
              <a:rPr lang="en-AU">
                <a:solidFill>
                  <a:srgbClr val="000000"/>
                </a:solidFill>
                <a:hlinkClick r:id="rId3"/>
              </a:rPr>
              <a:t>https://ipaustralia.libguides.com/c.php?g=451400&amp;p=3082380</a:t>
            </a:r>
            <a:r>
              <a:rPr lang="en-AU">
                <a:solidFill>
                  <a:srgbClr val="000000"/>
                </a:solidFill>
              </a:rPr>
              <a:t> </a:t>
            </a:r>
            <a:endParaRPr lang="en-AU">
              <a:solidFill>
                <a:srgbClr val="000000"/>
              </a:solidFill>
              <a:latin typeface="Calibri"/>
              <a:cs typeface="Calibri"/>
            </a:endParaRPr>
          </a:p>
        </p:txBody>
      </p:sp>
      <p:sp>
        <p:nvSpPr>
          <p:cNvPr id="4" name="Slide Number Placeholder 3"/>
          <p:cNvSpPr>
            <a:spLocks noGrp="1"/>
          </p:cNvSpPr>
          <p:nvPr>
            <p:ph type="sldNum" sz="quarter" idx="5"/>
          </p:nvPr>
        </p:nvSpPr>
        <p:spPr/>
        <p:txBody>
          <a:bodyPr/>
          <a:lstStyle/>
          <a:p>
            <a:fld id="{3FB9F427-FC02-4E29-B27A-E11F9C680BCA}" type="slidenum">
              <a:rPr lang="en-AU" smtClean="0"/>
              <a:t>2</a:t>
            </a:fld>
            <a:endParaRPr lang="en-AU"/>
          </a:p>
        </p:txBody>
      </p:sp>
    </p:spTree>
    <p:extLst>
      <p:ext uri="{BB962C8B-B14F-4D97-AF65-F5344CB8AC3E}">
        <p14:creationId xmlns:p14="http://schemas.microsoft.com/office/powerpoint/2010/main" val="27439835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AU"/>
              <a:t>Display and read the quote above</a:t>
            </a:r>
            <a:endParaRPr lang="en-US"/>
          </a:p>
          <a:p>
            <a:pPr marL="171450" indent="-171450">
              <a:buFont typeface="Arial"/>
              <a:buChar char="•"/>
            </a:pPr>
            <a:r>
              <a:rPr lang="en-AU" dirty="0"/>
              <a:t>Facilitate a discussion about the quote, including clarifying any new or unfamiliar words. Discuss the students’ word choices again in the context of the quote.</a:t>
            </a:r>
            <a:endParaRPr lang="en-US"/>
          </a:p>
          <a:p>
            <a:pPr marL="171450" indent="-171450">
              <a:buFont typeface="Arial"/>
              <a:buChar char="•"/>
            </a:pPr>
            <a:r>
              <a:rPr lang="en-AU" dirty="0"/>
              <a:t>Now that students have a beginning understanding of the importance of country/place to Aboriginal and Torres Strait Islander people, they need to consider this question:</a:t>
            </a:r>
            <a:endParaRPr lang="en-US">
              <a:ea typeface="Calibri"/>
              <a:cs typeface="Calibri"/>
            </a:endParaRPr>
          </a:p>
          <a:p>
            <a:pPr lvl="1" indent="-171450">
              <a:buFont typeface="Arial"/>
              <a:buChar char="•"/>
            </a:pPr>
            <a:r>
              <a:rPr lang="en-AU" dirty="0"/>
              <a:t>What do you think the impact would be for Aboriginal and Torres Strait Islander people when they are removed from their country/place?</a:t>
            </a:r>
            <a:endParaRPr lang="en-US"/>
          </a:p>
          <a:p>
            <a:pPr indent="-171450">
              <a:buFont typeface="Arial"/>
              <a:buChar char="•"/>
            </a:pPr>
            <a:r>
              <a:rPr lang="en-AU" dirty="0"/>
              <a:t>Write this question on card and display it on the classroom wall.</a:t>
            </a:r>
            <a:endParaRPr lang="en-US"/>
          </a:p>
          <a:p>
            <a:pPr indent="-171450">
              <a:buFont typeface="Arial"/>
              <a:buChar char="•"/>
            </a:pPr>
            <a:r>
              <a:rPr lang="en-AU" dirty="0"/>
              <a:t>Add any new words to the classroom word wall.</a:t>
            </a:r>
            <a:endParaRPr lang="en-US" dirty="0">
              <a:ea typeface="Calibri"/>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3FB9F427-FC02-4E29-B27A-E11F9C680BCA}" type="slidenum">
              <a:rPr lang="en-AU" smtClean="0"/>
              <a:t>20</a:t>
            </a:fld>
            <a:endParaRPr lang="en-AU"/>
          </a:p>
        </p:txBody>
      </p:sp>
    </p:spTree>
    <p:extLst>
      <p:ext uri="{BB962C8B-B14F-4D97-AF65-F5344CB8AC3E}">
        <p14:creationId xmlns:p14="http://schemas.microsoft.com/office/powerpoint/2010/main" val="4224301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Students read and analyse contemporary poems by Indigenous poets and participate in group discussions to compare and contrast the poems.</a:t>
            </a:r>
          </a:p>
          <a:p>
            <a:endParaRPr lang="en-AU" dirty="0">
              <a:cs typeface="Calibri"/>
            </a:endParaRPr>
          </a:p>
          <a:p>
            <a:r>
              <a:rPr lang="en-AU" b="1" dirty="0">
                <a:cs typeface="Calibri"/>
              </a:rPr>
              <a:t>Resources</a:t>
            </a:r>
            <a:endParaRPr lang="en-AU" b="1" dirty="0">
              <a:ea typeface="Calibri"/>
              <a:cs typeface="Calibri"/>
            </a:endParaRPr>
          </a:p>
          <a:p>
            <a:pPr marL="171450" indent="-171450">
              <a:buFont typeface="Arial"/>
              <a:buChar char="•"/>
            </a:pPr>
            <a:r>
              <a:rPr lang="en-AU" dirty="0"/>
              <a:t>Suggested book: </a:t>
            </a:r>
            <a:r>
              <a:rPr lang="en-AU" i="1" dirty="0"/>
              <a:t>Sister Heart</a:t>
            </a:r>
            <a:r>
              <a:rPr lang="en-AU" dirty="0"/>
              <a:t> by Sally Morgan. This is a chapter book written in prose so it is suggested that you read this book in sections over the next three activities.</a:t>
            </a:r>
            <a:endParaRPr lang="en-AU" dirty="0">
              <a:ea typeface="Calibri"/>
              <a:cs typeface="Calibri"/>
            </a:endParaRPr>
          </a:p>
          <a:p>
            <a:pPr marL="171450" indent="-171450">
              <a:buFont typeface="Arial"/>
              <a:buChar char="•"/>
            </a:pPr>
            <a:r>
              <a:rPr lang="en-AU" dirty="0"/>
              <a:t>Response to Poetry Worksheet (Worksheet 1).</a:t>
            </a:r>
            <a:endParaRPr lang="en-AU" dirty="0">
              <a:ea typeface="Calibri" panose="020F0502020204030204"/>
              <a:cs typeface="Calibri" panose="020F0502020204030204"/>
            </a:endParaRPr>
          </a:p>
          <a:p>
            <a:pPr marL="171450" indent="-171450">
              <a:buFont typeface="Arial"/>
              <a:buChar char="•"/>
            </a:pPr>
            <a:r>
              <a:rPr lang="en-AU" dirty="0"/>
              <a:t>For your own background knowledge read </a:t>
            </a:r>
            <a:r>
              <a:rPr lang="en-AU" dirty="0">
                <a:hlinkClick r:id="rId3"/>
              </a:rPr>
              <a:t>Poetry in First Languages</a:t>
            </a:r>
            <a:r>
              <a:rPr lang="en-AU" dirty="0"/>
              <a:t>.</a:t>
            </a:r>
            <a:endParaRPr lang="en-AU" dirty="0">
              <a:ea typeface="Calibri"/>
              <a:cs typeface="Calibri"/>
            </a:endParaRPr>
          </a:p>
          <a:p>
            <a:pPr marL="171450" indent="-171450">
              <a:buFont typeface="Arial"/>
              <a:buChar char="•"/>
            </a:pPr>
            <a:r>
              <a:rPr lang="en-AU" dirty="0"/>
              <a:t>Poems from three contemporary Aboriginal and Torres Strait Islander writers (you will need to print out sets of each poem so there are enough for each student in a group).</a:t>
            </a:r>
            <a:endParaRPr lang="en-AU" dirty="0">
              <a:cs typeface="Calibri"/>
            </a:endParaRPr>
          </a:p>
          <a:p>
            <a:pPr marL="171450" indent="-171450">
              <a:buFont typeface="Arial"/>
              <a:buChar char="•"/>
            </a:pPr>
            <a:r>
              <a:rPr lang="en-AU" dirty="0">
                <a:hlinkClick r:id="rId4"/>
              </a:rPr>
              <a:t>Words and Audio of Adrian Webster reading Baladjarang</a:t>
            </a:r>
            <a:r>
              <a:rPr lang="en-AU" dirty="0"/>
              <a:t>.</a:t>
            </a:r>
            <a:endParaRPr lang="en-AU" dirty="0">
              <a:ea typeface="Calibri"/>
              <a:cs typeface="Calibri"/>
            </a:endParaRPr>
          </a:p>
          <a:p>
            <a:pPr marL="171450" indent="-171450">
              <a:buFont typeface="Arial"/>
              <a:buChar char="•"/>
            </a:pPr>
            <a:r>
              <a:rPr lang="en-AU" dirty="0">
                <a:hlinkClick r:id="rId5"/>
              </a:rPr>
              <a:t>Words of Ngurrparringu (Forgotten) by Matthew Heffernan (with assistance from Lavinia Heffernan)</a:t>
            </a:r>
            <a:r>
              <a:rPr lang="en-AU" dirty="0"/>
              <a:t>.</a:t>
            </a:r>
            <a:endParaRPr lang="en-AU" dirty="0">
              <a:ea typeface="Calibri"/>
              <a:cs typeface="Calibri"/>
            </a:endParaRPr>
          </a:p>
          <a:p>
            <a:pPr marL="171450" indent="-171450">
              <a:buFont typeface="Arial"/>
              <a:buChar char="•"/>
            </a:pPr>
            <a:r>
              <a:rPr lang="en-AU" dirty="0">
                <a:hlinkClick r:id="rId6"/>
              </a:rPr>
              <a:t>Words of Ban Maganindadjyang (My Old People Done) by Jacob Morris</a:t>
            </a:r>
            <a:r>
              <a:rPr lang="en-AU" dirty="0"/>
              <a:t>.</a:t>
            </a:r>
            <a:endParaRPr lang="en-AU" dirty="0">
              <a:cs typeface="Calibri"/>
            </a:endParaRPr>
          </a:p>
        </p:txBody>
      </p:sp>
      <p:sp>
        <p:nvSpPr>
          <p:cNvPr id="4" name="Slide Number Placeholder 3"/>
          <p:cNvSpPr>
            <a:spLocks noGrp="1"/>
          </p:cNvSpPr>
          <p:nvPr>
            <p:ph type="sldNum" sz="quarter" idx="5"/>
          </p:nvPr>
        </p:nvSpPr>
        <p:spPr/>
        <p:txBody>
          <a:bodyPr/>
          <a:lstStyle/>
          <a:p>
            <a:fld id="{3FB9F427-FC02-4E29-B27A-E11F9C680BCA}" type="slidenum">
              <a:rPr lang="en-AU" smtClean="0"/>
              <a:t>21</a:t>
            </a:fld>
            <a:endParaRPr lang="en-AU"/>
          </a:p>
        </p:txBody>
      </p:sp>
    </p:spTree>
    <p:extLst>
      <p:ext uri="{BB962C8B-B14F-4D97-AF65-F5344CB8AC3E}">
        <p14:creationId xmlns:p14="http://schemas.microsoft.com/office/powerpoint/2010/main" val="42355622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Continue reading</a:t>
            </a:r>
            <a:r>
              <a:rPr lang="en-AU" i="1" dirty="0"/>
              <a:t> Sister Heart</a:t>
            </a:r>
            <a:r>
              <a:rPr lang="en-AU" dirty="0"/>
              <a:t> by Sally Morgan. This is a chapter book written in prose so it is suggested that you read this book in sections.</a:t>
            </a:r>
            <a:endParaRPr lang="en-US" dirty="0"/>
          </a:p>
          <a:p>
            <a:endParaRPr lang="en-AU" dirty="0"/>
          </a:p>
          <a:p>
            <a:r>
              <a:rPr lang="en-AU" dirty="0"/>
              <a:t>Facilitate a class discussion. You might ask:</a:t>
            </a:r>
            <a:endParaRPr lang="en-US" dirty="0"/>
          </a:p>
          <a:p>
            <a:pPr marL="171450" indent="-171450">
              <a:buFont typeface="Arial,Sans-Serif"/>
              <a:buChar char="•"/>
            </a:pPr>
            <a:r>
              <a:rPr lang="en-AU" dirty="0"/>
              <a:t>What did you like about the story?</a:t>
            </a:r>
            <a:endParaRPr lang="en-US" dirty="0"/>
          </a:p>
          <a:p>
            <a:pPr marL="171450" indent="-171450">
              <a:buFont typeface="Arial,Sans-Serif"/>
              <a:buChar char="•"/>
            </a:pPr>
            <a:r>
              <a:rPr lang="en-AU" dirty="0"/>
              <a:t>What did you learn from the story?</a:t>
            </a:r>
            <a:endParaRPr lang="en-US" dirty="0"/>
          </a:p>
          <a:p>
            <a:pPr marL="171450" indent="-171450">
              <a:buFont typeface="Arial,Sans-Serif"/>
              <a:buChar char="•"/>
            </a:pPr>
            <a:r>
              <a:rPr lang="en-AU" dirty="0"/>
              <a:t>Are there any words in the story that are new to you?</a:t>
            </a:r>
            <a:endParaRPr lang="en-US" dirty="0"/>
          </a:p>
          <a:p>
            <a:pPr marL="171450" indent="-171450">
              <a:buFont typeface="Arial,Sans-Serif"/>
              <a:buChar char="•"/>
            </a:pPr>
            <a:r>
              <a:rPr lang="en-AU" dirty="0"/>
              <a:t>Use a sentence to describe how the book made you feel.</a:t>
            </a:r>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3FB9F427-FC02-4E29-B27A-E11F9C680BCA}" type="slidenum">
              <a:rPr lang="en-AU" smtClean="0"/>
              <a:t>22</a:t>
            </a:fld>
            <a:endParaRPr lang="en-AU"/>
          </a:p>
        </p:txBody>
      </p:sp>
    </p:spTree>
    <p:extLst>
      <p:ext uri="{BB962C8B-B14F-4D97-AF65-F5344CB8AC3E}">
        <p14:creationId xmlns:p14="http://schemas.microsoft.com/office/powerpoint/2010/main" val="9718363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Introduce topic to students: </a:t>
            </a:r>
            <a:endParaRPr lang="en-US"/>
          </a:p>
          <a:p>
            <a:endParaRPr lang="en-AU" i="1" dirty="0"/>
          </a:p>
          <a:p>
            <a:r>
              <a:rPr lang="en-AU" i="1" dirty="0"/>
              <a:t>Today you will be looking at three contemporary poems by Aboriginal authors and comparing and contrasting them in discussion groups to consider our inquiry Questions.</a:t>
            </a:r>
            <a:endParaRPr lang="en-US" dirty="0"/>
          </a:p>
          <a:p>
            <a:endParaRPr lang="en-AU" dirty="0"/>
          </a:p>
          <a:p>
            <a:pPr marL="171450" indent="-171450">
              <a:buFont typeface="Arial,Sans-Serif"/>
              <a:buChar char="•"/>
            </a:pPr>
            <a:r>
              <a:rPr lang="en-AU" dirty="0"/>
              <a:t>Introduce the three poems on next slides. </a:t>
            </a:r>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3FB9F427-FC02-4E29-B27A-E11F9C680BCA}" type="slidenum">
              <a:rPr lang="en-AU" smtClean="0"/>
              <a:t>23</a:t>
            </a:fld>
            <a:endParaRPr lang="en-AU"/>
          </a:p>
        </p:txBody>
      </p:sp>
    </p:spTree>
    <p:extLst>
      <p:ext uri="{BB962C8B-B14F-4D97-AF65-F5344CB8AC3E}">
        <p14:creationId xmlns:p14="http://schemas.microsoft.com/office/powerpoint/2010/main" val="39764772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cs typeface="Calibri"/>
              </a:rPr>
              <a:t>Split class into three groups and give each one of the poems.</a:t>
            </a:r>
            <a:endParaRPr lang="en-AU" dirty="0"/>
          </a:p>
          <a:p>
            <a:endParaRPr lang="en-AU" dirty="0">
              <a:cs typeface="Calibri" panose="020F0502020204030204"/>
            </a:endParaRPr>
          </a:p>
          <a:p>
            <a:pPr marL="171450" indent="-171450">
              <a:buFont typeface="Arial,Sans-Serif"/>
              <a:buChar char="•"/>
            </a:pPr>
            <a:r>
              <a:rPr lang="en-AU" dirty="0"/>
              <a:t>Distribute Response to Poetry (Worksheet 1) and discuss any unfamiliar terms on the worksheet.</a:t>
            </a:r>
            <a:endParaRPr lang="en-US" dirty="0"/>
          </a:p>
          <a:p>
            <a:pPr marL="171450" indent="-171450">
              <a:buFont typeface="Arial,Sans-Serif"/>
              <a:buChar char="•"/>
            </a:pPr>
            <a:r>
              <a:rPr lang="en-AU" dirty="0"/>
              <a:t>Separate students into three groups and explain the activity. </a:t>
            </a:r>
            <a:endParaRPr lang="en-US" dirty="0"/>
          </a:p>
          <a:p>
            <a:pPr marL="628650" lvl="1" indent="-171450">
              <a:buFont typeface="Arial,Sans-Serif"/>
              <a:buChar char="•"/>
            </a:pPr>
            <a:r>
              <a:rPr lang="en-AU" dirty="0"/>
              <a:t>Each group will read and analyse one poem </a:t>
            </a:r>
            <a:endParaRPr lang="en-US" dirty="0"/>
          </a:p>
          <a:p>
            <a:pPr marL="628650" lvl="1" indent="-171450">
              <a:buFont typeface="Arial,Sans-Serif"/>
              <a:buChar char="•"/>
            </a:pPr>
            <a:r>
              <a:rPr lang="en-AU" dirty="0"/>
              <a:t>Each student in the group will need a copy of the poem and their own worksheet.</a:t>
            </a:r>
            <a:endParaRPr lang="en-AU" dirty="0">
              <a:cs typeface="Calibri"/>
            </a:endParaRPr>
          </a:p>
          <a:p>
            <a:endParaRPr lang="en-AU" dirty="0"/>
          </a:p>
          <a:p>
            <a:r>
              <a:rPr lang="en-AU" dirty="0"/>
              <a:t>Link to poem: </a:t>
            </a:r>
            <a:r>
              <a:rPr lang="en-AU" dirty="0">
                <a:hlinkClick r:id="rId3"/>
              </a:rPr>
              <a:t>https://redroompoetry.org/poets/adrian-webster/baladjarang/</a:t>
            </a:r>
            <a:endParaRPr lang="en-US">
              <a:cs typeface="Calibri" panose="020F0502020204030204"/>
            </a:endParaRPr>
          </a:p>
          <a:p>
            <a:r>
              <a:rPr lang="en-AU" dirty="0"/>
              <a:t>Link to poem: </a:t>
            </a:r>
            <a:r>
              <a:rPr lang="en-AU" dirty="0">
                <a:hlinkClick r:id="rId4"/>
              </a:rPr>
              <a:t>https://redroompoetry.org/poets/matthew-heffernan/ngurrparringu-forgotten/</a:t>
            </a:r>
            <a:r>
              <a:rPr lang="en-AU" dirty="0"/>
              <a:t>  </a:t>
            </a:r>
            <a:endParaRPr lang="en-AU" dirty="0">
              <a:cs typeface="Calibri"/>
            </a:endParaRPr>
          </a:p>
          <a:p>
            <a:r>
              <a:rPr lang="en-AU" dirty="0"/>
              <a:t>Link to poem: </a:t>
            </a:r>
            <a:r>
              <a:rPr lang="en-AU" dirty="0">
                <a:hlinkClick r:id="rId5"/>
              </a:rPr>
              <a:t>https://redroompoetry.org/poets/jacob-morris/ban-maganindadjyang-my-old-people-done/</a:t>
            </a:r>
            <a:r>
              <a:rPr lang="en-AU" dirty="0"/>
              <a:t>   </a:t>
            </a:r>
            <a:endParaRPr lang="en-US" dirty="0">
              <a:cs typeface="Calibri" panose="020F0502020204030204"/>
            </a:endParaRPr>
          </a:p>
          <a:p>
            <a:endParaRPr lang="en-AU" dirty="0">
              <a:cs typeface="Calibri"/>
            </a:endParaRPr>
          </a:p>
        </p:txBody>
      </p:sp>
      <p:sp>
        <p:nvSpPr>
          <p:cNvPr id="4" name="Slide Number Placeholder 3"/>
          <p:cNvSpPr>
            <a:spLocks noGrp="1"/>
          </p:cNvSpPr>
          <p:nvPr>
            <p:ph type="sldNum" sz="quarter" idx="5"/>
          </p:nvPr>
        </p:nvSpPr>
        <p:spPr/>
        <p:txBody>
          <a:bodyPr/>
          <a:lstStyle/>
          <a:p>
            <a:fld id="{3FB9F427-FC02-4E29-B27A-E11F9C680BCA}" type="slidenum">
              <a:rPr lang="en-AU" smtClean="0"/>
              <a:t>24</a:t>
            </a:fld>
            <a:endParaRPr lang="en-AU"/>
          </a:p>
        </p:txBody>
      </p:sp>
    </p:spTree>
    <p:extLst>
      <p:ext uri="{BB962C8B-B14F-4D97-AF65-F5344CB8AC3E}">
        <p14:creationId xmlns:p14="http://schemas.microsoft.com/office/powerpoint/2010/main" val="31455346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AU" dirty="0"/>
              <a:t>Give each group time to read and discuss their poem and complete their worksheet individually. </a:t>
            </a:r>
            <a:endParaRPr lang="en-US" dirty="0"/>
          </a:p>
          <a:p>
            <a:pPr marL="171450" indent="-171450">
              <a:buFont typeface="Arial"/>
              <a:buChar char="•"/>
            </a:pPr>
            <a:r>
              <a:rPr lang="en-AU" dirty="0"/>
              <a:t>Students can work in small groups within their larger group if this is more manageable.</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3FB9F427-FC02-4E29-B27A-E11F9C680BCA}" type="slidenum">
              <a:rPr lang="en-AU" smtClean="0"/>
              <a:t>25</a:t>
            </a:fld>
            <a:endParaRPr lang="en-AU"/>
          </a:p>
        </p:txBody>
      </p:sp>
    </p:spTree>
    <p:extLst>
      <p:ext uri="{BB962C8B-B14F-4D97-AF65-F5344CB8AC3E}">
        <p14:creationId xmlns:p14="http://schemas.microsoft.com/office/powerpoint/2010/main" val="31467540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Once groups have had sufficient time, create new groups for discussion. Each new group will have three members, a representative from the original three poetry groups. If you have uneven numbers you can also have a group of two or a group of four and students from the same poetry group can share together.</a:t>
            </a:r>
            <a:endParaRPr lang="en-US">
              <a:cs typeface="Calibri" panose="020F0502020204030204"/>
            </a:endParaRPr>
          </a:p>
          <a:p>
            <a:endParaRPr lang="en-AU" dirty="0"/>
          </a:p>
          <a:p>
            <a:r>
              <a:rPr lang="en-AU"/>
              <a:t>To prompt discussion, you could ask groups to consider:</a:t>
            </a:r>
            <a:endParaRPr lang="en-US">
              <a:cs typeface="Calibri" panose="020F0502020204030204"/>
            </a:endParaRPr>
          </a:p>
          <a:p>
            <a:pPr marL="628650" lvl="1" indent="-171450">
              <a:buFont typeface="Arial,Sans-Serif"/>
              <a:buChar char="•"/>
            </a:pPr>
            <a:r>
              <a:rPr lang="en-AU" dirty="0"/>
              <a:t>Which poem did you like best and why?</a:t>
            </a:r>
            <a:endParaRPr lang="en-US" dirty="0"/>
          </a:p>
          <a:p>
            <a:pPr marL="628650" lvl="1" indent="-171450">
              <a:buFont typeface="Arial,Sans-Serif"/>
              <a:buChar char="•"/>
            </a:pPr>
            <a:r>
              <a:rPr lang="en-AU" dirty="0"/>
              <a:t>What do the poems all have in common?</a:t>
            </a:r>
            <a:endParaRPr lang="en-US" dirty="0"/>
          </a:p>
          <a:p>
            <a:pPr marL="628650" lvl="1" indent="-171450">
              <a:buFont typeface="Arial,Sans-Serif"/>
              <a:buChar char="•"/>
            </a:pPr>
            <a:r>
              <a:rPr lang="en-AU" dirty="0"/>
              <a:t>How are they different?</a:t>
            </a:r>
            <a:endParaRPr lang="en-US" dirty="0"/>
          </a:p>
          <a:p>
            <a:pPr marL="628650" lvl="1" indent="-171450">
              <a:buFont typeface="Arial,Sans-Serif"/>
              <a:buChar char="•"/>
            </a:pPr>
            <a:r>
              <a:rPr lang="en-AU" dirty="0"/>
              <a:t>Do you think it is important that these poems are in first languages? Why?</a:t>
            </a:r>
            <a:endParaRPr lang="en-US" dirty="0"/>
          </a:p>
          <a:p>
            <a:endParaRPr lang="en-AU" dirty="0"/>
          </a:p>
          <a:p>
            <a:endParaRPr lang="en-US" dirty="0">
              <a:cs typeface="Calibri"/>
            </a:endParaRPr>
          </a:p>
        </p:txBody>
      </p:sp>
      <p:sp>
        <p:nvSpPr>
          <p:cNvPr id="4" name="Slide Number Placeholder 3"/>
          <p:cNvSpPr>
            <a:spLocks noGrp="1"/>
          </p:cNvSpPr>
          <p:nvPr>
            <p:ph type="sldNum" sz="quarter" idx="5"/>
          </p:nvPr>
        </p:nvSpPr>
        <p:spPr/>
        <p:txBody>
          <a:bodyPr/>
          <a:lstStyle/>
          <a:p>
            <a:fld id="{3FB9F427-FC02-4E29-B27A-E11F9C680BCA}" type="slidenum">
              <a:rPr lang="en-AU" smtClean="0"/>
              <a:t>26</a:t>
            </a:fld>
            <a:endParaRPr lang="en-AU"/>
          </a:p>
        </p:txBody>
      </p:sp>
    </p:spTree>
    <p:extLst>
      <p:ext uri="{BB962C8B-B14F-4D97-AF65-F5344CB8AC3E}">
        <p14:creationId xmlns:p14="http://schemas.microsoft.com/office/powerpoint/2010/main" val="3229305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Bring class back together and facilitate a discussion. The group can compare and contrast their poems and share thoughts and feelings on reading the poems.</a:t>
            </a:r>
          </a:p>
          <a:p>
            <a:endParaRPr lang="en-AU" dirty="0">
              <a:cs typeface="Calibri"/>
            </a:endParaRPr>
          </a:p>
          <a:p>
            <a:r>
              <a:rPr lang="en-AU" dirty="0">
                <a:cs typeface="Calibri"/>
              </a:rPr>
              <a:t>You may also like to play the audio of the authors reading their poetry available at each of the links below:</a:t>
            </a:r>
          </a:p>
          <a:p>
            <a:endParaRPr lang="en-AU" dirty="0">
              <a:cs typeface="Calibri"/>
            </a:endParaRPr>
          </a:p>
          <a:p>
            <a:r>
              <a:rPr lang="en-AU" dirty="0"/>
              <a:t>Link to poem: </a:t>
            </a:r>
            <a:r>
              <a:rPr lang="en-AU" dirty="0">
                <a:hlinkClick r:id="rId3"/>
              </a:rPr>
              <a:t>https://redroompoetry.org/poets/adrian-webster/baladjarang/</a:t>
            </a:r>
            <a:endParaRPr lang="en-US"/>
          </a:p>
          <a:p>
            <a:r>
              <a:rPr lang="en-AU" dirty="0"/>
              <a:t>Link to poem: </a:t>
            </a:r>
            <a:r>
              <a:rPr lang="en-AU" dirty="0">
                <a:hlinkClick r:id="rId4"/>
              </a:rPr>
              <a:t>https://redroompoetry.org/poets/matthew-heffernan/ngurrparringu-forgotten/</a:t>
            </a:r>
            <a:r>
              <a:rPr lang="en-AU" dirty="0"/>
              <a:t>  </a:t>
            </a:r>
            <a:endParaRPr lang="en-AU" dirty="0">
              <a:ea typeface="Calibri"/>
              <a:cs typeface="Calibri"/>
            </a:endParaRPr>
          </a:p>
          <a:p>
            <a:r>
              <a:rPr lang="en-AU" dirty="0"/>
              <a:t>Link to poem: </a:t>
            </a:r>
            <a:r>
              <a:rPr lang="en-AU" dirty="0">
                <a:hlinkClick r:id="rId5"/>
              </a:rPr>
              <a:t>https://redroompoetry.org/poets/jacob-morris/ban-maganindadjyang-my-old-people-done/</a:t>
            </a:r>
            <a:r>
              <a:rPr lang="en-AU" dirty="0"/>
              <a:t>   </a:t>
            </a:r>
            <a:endParaRPr lang="en-AU" dirty="0">
              <a:cs typeface="Calibri"/>
            </a:endParaRPr>
          </a:p>
        </p:txBody>
      </p:sp>
      <p:sp>
        <p:nvSpPr>
          <p:cNvPr id="4" name="Slide Number Placeholder 3"/>
          <p:cNvSpPr>
            <a:spLocks noGrp="1"/>
          </p:cNvSpPr>
          <p:nvPr>
            <p:ph type="sldNum" sz="quarter" idx="5"/>
          </p:nvPr>
        </p:nvSpPr>
        <p:spPr/>
        <p:txBody>
          <a:bodyPr/>
          <a:lstStyle/>
          <a:p>
            <a:fld id="{3FB9F427-FC02-4E29-B27A-E11F9C680BCA}" type="slidenum">
              <a:rPr lang="en-AU" smtClean="0"/>
              <a:t>27</a:t>
            </a:fld>
            <a:endParaRPr lang="en-AU"/>
          </a:p>
        </p:txBody>
      </p:sp>
    </p:spTree>
    <p:extLst>
      <p:ext uri="{BB962C8B-B14F-4D97-AF65-F5344CB8AC3E}">
        <p14:creationId xmlns:p14="http://schemas.microsoft.com/office/powerpoint/2010/main" val="37070756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solidFill>
                  <a:srgbClr val="000000"/>
                </a:solidFill>
              </a:rPr>
              <a:t>Students work in groups to draw information from a variety of sources.</a:t>
            </a:r>
            <a:endParaRPr lang="en-US" dirty="0"/>
          </a:p>
          <a:p>
            <a:endParaRPr lang="en-AU" dirty="0">
              <a:solidFill>
                <a:srgbClr val="000000"/>
              </a:solidFill>
              <a:latin typeface="Calibri"/>
              <a:cs typeface="Calibri"/>
            </a:endParaRPr>
          </a:p>
          <a:p>
            <a:r>
              <a:rPr lang="en-AU" b="1" dirty="0">
                <a:solidFill>
                  <a:srgbClr val="000000"/>
                </a:solidFill>
                <a:latin typeface="Calibri"/>
                <a:cs typeface="Calibri"/>
              </a:rPr>
              <a:t>Resources</a:t>
            </a:r>
            <a:endParaRPr lang="en-AU" dirty="0">
              <a:solidFill>
                <a:srgbClr val="000000"/>
              </a:solidFill>
              <a:latin typeface="Calibri"/>
              <a:cs typeface="Calibri"/>
            </a:endParaRPr>
          </a:p>
          <a:p>
            <a:pPr marL="171450" indent="-171450">
              <a:buFont typeface="Arial"/>
              <a:buChar char="•"/>
            </a:pPr>
            <a:r>
              <a:rPr lang="en-AU" dirty="0">
                <a:solidFill>
                  <a:srgbClr val="000000"/>
                </a:solidFill>
              </a:rPr>
              <a:t>Suggested book: continue reading </a:t>
            </a:r>
            <a:r>
              <a:rPr lang="en-AU" i="1" dirty="0">
                <a:solidFill>
                  <a:srgbClr val="000000"/>
                </a:solidFill>
              </a:rPr>
              <a:t>Sister Heart</a:t>
            </a:r>
            <a:r>
              <a:rPr lang="en-AU" dirty="0">
                <a:solidFill>
                  <a:srgbClr val="000000"/>
                </a:solidFill>
              </a:rPr>
              <a:t> by Sally Morgan (or Down the Hole by Edna </a:t>
            </a:r>
            <a:r>
              <a:rPr lang="en-AU" err="1">
                <a:solidFill>
                  <a:srgbClr val="000000"/>
                </a:solidFill>
              </a:rPr>
              <a:t>Tantjingu</a:t>
            </a:r>
            <a:r>
              <a:rPr lang="en-AU" dirty="0">
                <a:solidFill>
                  <a:srgbClr val="000000"/>
                </a:solidFill>
              </a:rPr>
              <a:t> Williams, Eileen Wani Wingfield and </a:t>
            </a:r>
            <a:r>
              <a:rPr lang="en-AU" err="1">
                <a:solidFill>
                  <a:srgbClr val="000000"/>
                </a:solidFill>
              </a:rPr>
              <a:t>Kunyi</a:t>
            </a:r>
            <a:r>
              <a:rPr lang="en-AU" dirty="0">
                <a:solidFill>
                  <a:srgbClr val="000000"/>
                </a:solidFill>
              </a:rPr>
              <a:t> June-Anne </a:t>
            </a:r>
            <a:r>
              <a:rPr lang="en-AU" err="1">
                <a:solidFill>
                  <a:srgbClr val="000000"/>
                </a:solidFill>
              </a:rPr>
              <a:t>McInerney</a:t>
            </a:r>
            <a:r>
              <a:rPr lang="en-AU" dirty="0">
                <a:solidFill>
                  <a:srgbClr val="000000"/>
                </a:solidFill>
              </a:rPr>
              <a:t>).</a:t>
            </a:r>
            <a:endParaRPr lang="en-AU" dirty="0">
              <a:solidFill>
                <a:srgbClr val="000000"/>
              </a:solidFill>
              <a:ea typeface="Calibri"/>
              <a:cs typeface="Calibri"/>
            </a:endParaRPr>
          </a:p>
          <a:p>
            <a:pPr marL="171450" indent="-171450">
              <a:buFont typeface="Arial"/>
              <a:buChar char="•"/>
            </a:pPr>
            <a:r>
              <a:rPr lang="en-AU" dirty="0">
                <a:solidFill>
                  <a:srgbClr val="000000"/>
                </a:solidFill>
              </a:rPr>
              <a:t>Significance of Country worksheet (Worksheet 2).</a:t>
            </a:r>
            <a:endParaRPr lang="en-AU" dirty="0">
              <a:solidFill>
                <a:srgbClr val="000000"/>
              </a:solidFill>
              <a:ea typeface="Calibri"/>
              <a:cs typeface="Calibri"/>
            </a:endParaRPr>
          </a:p>
          <a:p>
            <a:pPr marL="171450" indent="-171450">
              <a:buFont typeface="Arial"/>
              <a:buChar char="•"/>
            </a:pPr>
            <a:r>
              <a:rPr lang="en-AU" dirty="0">
                <a:solidFill>
                  <a:srgbClr val="000000"/>
                </a:solidFill>
              </a:rPr>
              <a:t>Suggested resources for research stations:</a:t>
            </a:r>
            <a:endParaRPr lang="en-AU" dirty="0">
              <a:solidFill>
                <a:srgbClr val="000000"/>
              </a:solidFill>
              <a:ea typeface="Calibri"/>
              <a:cs typeface="Calibri"/>
            </a:endParaRPr>
          </a:p>
          <a:p>
            <a:pPr marL="171450" indent="-171450">
              <a:buFont typeface="Arial"/>
              <a:buChar char="•"/>
            </a:pPr>
            <a:r>
              <a:rPr lang="en-AU" dirty="0">
                <a:solidFill>
                  <a:srgbClr val="000000"/>
                </a:solidFill>
              </a:rPr>
              <a:t>Station 1: Video (iPad or computer).</a:t>
            </a:r>
            <a:endParaRPr lang="en-AU" dirty="0">
              <a:solidFill>
                <a:srgbClr val="000000"/>
              </a:solidFill>
              <a:cs typeface="Calibri"/>
            </a:endParaRPr>
          </a:p>
          <a:p>
            <a:pPr marL="628650" lvl="1" indent="-171450">
              <a:buFont typeface="Arial"/>
              <a:buChar char="•"/>
            </a:pPr>
            <a:r>
              <a:rPr lang="en-AU" dirty="0">
                <a:solidFill>
                  <a:srgbClr val="000000"/>
                </a:solidFill>
                <a:hlinkClick r:id="rId3"/>
              </a:rPr>
              <a:t>The Story of The Healing Foundation video</a:t>
            </a:r>
            <a:r>
              <a:rPr lang="en-AU" dirty="0">
                <a:solidFill>
                  <a:srgbClr val="000000"/>
                </a:solidFill>
              </a:rPr>
              <a:t>.</a:t>
            </a:r>
            <a:endParaRPr lang="en-AU" dirty="0">
              <a:solidFill>
                <a:srgbClr val="000000"/>
              </a:solidFill>
              <a:cs typeface="Calibri" panose="020F0502020204030204"/>
            </a:endParaRPr>
          </a:p>
          <a:p>
            <a:pPr marL="628650" lvl="1" indent="-171450">
              <a:buFont typeface="Arial"/>
              <a:buChar char="•"/>
            </a:pPr>
            <a:r>
              <a:rPr lang="en-AU" dirty="0">
                <a:solidFill>
                  <a:srgbClr val="000000"/>
                </a:solidFill>
                <a:hlinkClick r:id="rId4"/>
              </a:rPr>
              <a:t>Telling our Stories: Gwen Schreiber</a:t>
            </a:r>
            <a:r>
              <a:rPr lang="en-AU" dirty="0">
                <a:solidFill>
                  <a:srgbClr val="000000"/>
                </a:solidFill>
              </a:rPr>
              <a:t>.</a:t>
            </a:r>
            <a:endParaRPr lang="en-AU" dirty="0">
              <a:solidFill>
                <a:srgbClr val="000000"/>
              </a:solidFill>
              <a:cs typeface="Calibri" panose="020F0502020204030204"/>
            </a:endParaRPr>
          </a:p>
          <a:p>
            <a:pPr marL="171450" indent="-171450">
              <a:buFont typeface="Arial"/>
              <a:buChar char="•"/>
            </a:pPr>
            <a:r>
              <a:rPr lang="en-AU" dirty="0">
                <a:solidFill>
                  <a:srgbClr val="000000"/>
                </a:solidFill>
              </a:rPr>
              <a:t>Station 2: Artwork and artist’s statement (print multiple copies for ease of use or display on iPads or computer).</a:t>
            </a:r>
            <a:endParaRPr lang="en-AU" dirty="0">
              <a:solidFill>
                <a:srgbClr val="000000"/>
              </a:solidFill>
              <a:cs typeface="Calibri"/>
            </a:endParaRPr>
          </a:p>
          <a:p>
            <a:pPr marL="628650" lvl="1" indent="-171450">
              <a:buFont typeface="Arial"/>
              <a:buChar char="•"/>
            </a:pPr>
            <a:r>
              <a:rPr lang="en-AU" dirty="0">
                <a:solidFill>
                  <a:srgbClr val="000000"/>
                </a:solidFill>
              </a:rPr>
              <a:t>Healing Country by Riki Salam (artwork and information about the artwork) Appendix 1 and 2.</a:t>
            </a:r>
            <a:endParaRPr lang="en-AU" dirty="0">
              <a:solidFill>
                <a:srgbClr val="000000"/>
              </a:solidFill>
              <a:cs typeface="Calibri" panose="020F0502020204030204"/>
            </a:endParaRPr>
          </a:p>
          <a:p>
            <a:pPr marL="171450" indent="-171450">
              <a:buFont typeface="Arial"/>
              <a:buChar char="•"/>
            </a:pPr>
            <a:r>
              <a:rPr lang="en-AU" dirty="0">
                <a:solidFill>
                  <a:srgbClr val="000000"/>
                </a:solidFill>
              </a:rPr>
              <a:t>Station 3: Excerpt from book (print multiple copies).</a:t>
            </a:r>
            <a:endParaRPr lang="en-AU" dirty="0">
              <a:solidFill>
                <a:srgbClr val="000000"/>
              </a:solidFill>
              <a:ea typeface="Calibri"/>
              <a:cs typeface="Calibri"/>
            </a:endParaRPr>
          </a:p>
          <a:p>
            <a:pPr marL="628650" lvl="1" indent="-171450">
              <a:buFont typeface="Arial"/>
              <a:buChar char="•"/>
            </a:pPr>
            <a:r>
              <a:rPr lang="en-AU" dirty="0">
                <a:solidFill>
                  <a:srgbClr val="000000"/>
                </a:solidFill>
              </a:rPr>
              <a:t>Boorn − Taproot by </a:t>
            </a:r>
            <a:r>
              <a:rPr lang="en-AU" dirty="0" err="1">
                <a:solidFill>
                  <a:srgbClr val="000000"/>
                </a:solidFill>
              </a:rPr>
              <a:t>Tjalaminu</a:t>
            </a:r>
            <a:r>
              <a:rPr lang="en-AU" dirty="0">
                <a:solidFill>
                  <a:srgbClr val="000000"/>
                </a:solidFill>
              </a:rPr>
              <a:t> Mia from Remembered by Heart edited by Sally Morgan.</a:t>
            </a:r>
            <a:endParaRPr lang="en-AU" dirty="0">
              <a:solidFill>
                <a:srgbClr val="000000"/>
              </a:solidFill>
              <a:cs typeface="Calibri" panose="020F0502020204030204"/>
            </a:endParaRPr>
          </a:p>
          <a:p>
            <a:pPr marL="171450" indent="-171450">
              <a:buFont typeface="Arial"/>
              <a:buChar char="•"/>
            </a:pPr>
            <a:r>
              <a:rPr lang="en-AU" dirty="0">
                <a:solidFill>
                  <a:srgbClr val="000000"/>
                </a:solidFill>
              </a:rPr>
              <a:t>Station 4: News articles related to Country (to find more news articles, visit the </a:t>
            </a:r>
            <a:r>
              <a:rPr lang="en-AU" dirty="0">
                <a:solidFill>
                  <a:srgbClr val="000000"/>
                </a:solidFill>
                <a:hlinkClick r:id="rId5"/>
              </a:rPr>
              <a:t>NITV website</a:t>
            </a:r>
            <a:r>
              <a:rPr lang="en-AU" dirty="0">
                <a:solidFill>
                  <a:srgbClr val="000000"/>
                </a:solidFill>
              </a:rPr>
              <a:t> and search for Country/place) e.g. Gubbi </a:t>
            </a:r>
            <a:r>
              <a:rPr lang="en-AU" dirty="0" err="1">
                <a:solidFill>
                  <a:srgbClr val="000000"/>
                </a:solidFill>
              </a:rPr>
              <a:t>Gubbi</a:t>
            </a:r>
            <a:r>
              <a:rPr lang="en-AU" dirty="0">
                <a:solidFill>
                  <a:srgbClr val="000000"/>
                </a:solidFill>
              </a:rPr>
              <a:t> ‘</a:t>
            </a:r>
            <a:r>
              <a:rPr lang="en-AU" dirty="0">
                <a:solidFill>
                  <a:srgbClr val="000000"/>
                </a:solidFill>
                <a:hlinkClick r:id="rId6"/>
              </a:rPr>
              <a:t>Welcome Baby to Country</a:t>
            </a:r>
            <a:r>
              <a:rPr lang="en-AU" dirty="0">
                <a:solidFill>
                  <a:srgbClr val="000000"/>
                </a:solidFill>
              </a:rPr>
              <a:t>’ ceremony revived.</a:t>
            </a:r>
            <a:endParaRPr lang="en-AU" dirty="0">
              <a:cs typeface="Calibri"/>
            </a:endParaRPr>
          </a:p>
          <a:p>
            <a:endParaRPr lang="en-AU" dirty="0">
              <a:solidFill>
                <a:srgbClr val="000000"/>
              </a:solidFill>
              <a:cs typeface="Calibri" panose="020F0502020204030204"/>
            </a:endParaRPr>
          </a:p>
          <a:p>
            <a:r>
              <a:rPr lang="en-AU" dirty="0">
                <a:solidFill>
                  <a:srgbClr val="000000"/>
                </a:solidFill>
              </a:rPr>
              <a:t>Note: As Activity 3 is a more involved lesson, it can continue into Activity 4 if required.</a:t>
            </a:r>
            <a:endParaRPr lang="en-AU" dirty="0"/>
          </a:p>
          <a:p>
            <a:pPr marL="285750" indent="-285750">
              <a:buFont typeface="Arial"/>
              <a:buChar char="•"/>
            </a:pPr>
            <a:endParaRPr lang="en-US">
              <a:solidFill>
                <a:srgbClr val="8F439A"/>
              </a:solidFill>
              <a:latin typeface="Glober Bold"/>
            </a:endParaRPr>
          </a:p>
        </p:txBody>
      </p:sp>
      <p:sp>
        <p:nvSpPr>
          <p:cNvPr id="4" name="Slide Number Placeholder 3"/>
          <p:cNvSpPr>
            <a:spLocks noGrp="1"/>
          </p:cNvSpPr>
          <p:nvPr>
            <p:ph type="sldNum" sz="quarter" idx="5"/>
          </p:nvPr>
        </p:nvSpPr>
        <p:spPr/>
        <p:txBody>
          <a:bodyPr/>
          <a:lstStyle/>
          <a:p>
            <a:fld id="{3FB9F427-FC02-4E29-B27A-E11F9C680BCA}" type="slidenum">
              <a:rPr lang="en-AU" smtClean="0"/>
              <a:t>28</a:t>
            </a:fld>
            <a:endParaRPr lang="en-AU"/>
          </a:p>
        </p:txBody>
      </p:sp>
    </p:spTree>
    <p:extLst>
      <p:ext uri="{BB962C8B-B14F-4D97-AF65-F5344CB8AC3E}">
        <p14:creationId xmlns:p14="http://schemas.microsoft.com/office/powerpoint/2010/main" val="21816965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Continue reading </a:t>
            </a:r>
            <a:r>
              <a:rPr lang="en-AU" i="1" dirty="0"/>
              <a:t>Sister Heart</a:t>
            </a:r>
            <a:r>
              <a:rPr lang="en-AU" dirty="0"/>
              <a:t> by Sally Morgan. This is a chapter book written in prose so it is suggested that you read this book in sections.</a:t>
            </a:r>
            <a:endParaRPr lang="en-US" dirty="0"/>
          </a:p>
          <a:p>
            <a:endParaRPr lang="en-AU" dirty="0"/>
          </a:p>
          <a:p>
            <a:r>
              <a:rPr lang="en-AU" dirty="0"/>
              <a:t>Facilitate a class discussion. You might ask:</a:t>
            </a:r>
            <a:endParaRPr lang="en-US" dirty="0"/>
          </a:p>
          <a:p>
            <a:pPr marL="171450" indent="-171450">
              <a:buFont typeface="Arial,Sans-Serif"/>
              <a:buChar char="•"/>
            </a:pPr>
            <a:r>
              <a:rPr lang="en-AU" dirty="0"/>
              <a:t>What did you like about the story?</a:t>
            </a:r>
            <a:endParaRPr lang="en-US" dirty="0"/>
          </a:p>
          <a:p>
            <a:pPr marL="171450" indent="-171450">
              <a:buFont typeface="Arial,Sans-Serif"/>
              <a:buChar char="•"/>
            </a:pPr>
            <a:r>
              <a:rPr lang="en-AU" dirty="0"/>
              <a:t>What did you learn from the story?</a:t>
            </a:r>
            <a:endParaRPr lang="en-US" dirty="0"/>
          </a:p>
          <a:p>
            <a:pPr marL="171450" indent="-171450">
              <a:buFont typeface="Arial,Sans-Serif"/>
              <a:buChar char="•"/>
            </a:pPr>
            <a:r>
              <a:rPr lang="en-AU" dirty="0"/>
              <a:t>Are there any words in the story that are new to you?</a:t>
            </a:r>
            <a:endParaRPr lang="en-US" dirty="0"/>
          </a:p>
          <a:p>
            <a:pPr marL="171450" indent="-171450">
              <a:buFont typeface="Arial,Sans-Serif"/>
              <a:buChar char="•"/>
            </a:pPr>
            <a:r>
              <a:rPr lang="en-AU" dirty="0"/>
              <a:t>Use a sentence to describe how the book made you feel.</a:t>
            </a:r>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3FB9F427-FC02-4E29-B27A-E11F9C680BCA}" type="slidenum">
              <a:rPr lang="en-AU" smtClean="0"/>
              <a:t>29</a:t>
            </a:fld>
            <a:endParaRPr lang="en-AU"/>
          </a:p>
        </p:txBody>
      </p:sp>
    </p:spTree>
    <p:extLst>
      <p:ext uri="{BB962C8B-B14F-4D97-AF65-F5344CB8AC3E}">
        <p14:creationId xmlns:p14="http://schemas.microsoft.com/office/powerpoint/2010/main" val="2671614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Important to remind students to speak up if they are feeling discomfort, and any safety and wellbeing measures your school has in place.</a:t>
            </a:r>
          </a:p>
        </p:txBody>
      </p:sp>
      <p:sp>
        <p:nvSpPr>
          <p:cNvPr id="4" name="Slide Number Placeholder 3"/>
          <p:cNvSpPr>
            <a:spLocks noGrp="1"/>
          </p:cNvSpPr>
          <p:nvPr>
            <p:ph type="sldNum" sz="quarter" idx="5"/>
          </p:nvPr>
        </p:nvSpPr>
        <p:spPr/>
        <p:txBody>
          <a:bodyPr/>
          <a:lstStyle/>
          <a:p>
            <a:fld id="{3FB9F427-FC02-4E29-B27A-E11F9C680BCA}" type="slidenum">
              <a:rPr lang="en-AU" smtClean="0"/>
              <a:t>3</a:t>
            </a:fld>
            <a:endParaRPr lang="en-AU"/>
          </a:p>
        </p:txBody>
      </p:sp>
    </p:spTree>
    <p:extLst>
      <p:ext uri="{BB962C8B-B14F-4D97-AF65-F5344CB8AC3E}">
        <p14:creationId xmlns:p14="http://schemas.microsoft.com/office/powerpoint/2010/main" val="544221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 Remind students of the topic and the previous activity. </a:t>
            </a:r>
            <a:endParaRPr lang="en-US" dirty="0">
              <a:cs typeface="Calibri" panose="020F0502020204030204"/>
            </a:endParaRPr>
          </a:p>
          <a:p>
            <a:endParaRPr lang="en-AU" dirty="0">
              <a:cs typeface="Calibri"/>
            </a:endParaRPr>
          </a:p>
          <a:p>
            <a:r>
              <a:rPr lang="en-AU" dirty="0"/>
              <a:t>Introduce the activity. Students will move in groups around the four stations, looking at both primary and secondary sources and individually completing the worksheet.</a:t>
            </a:r>
            <a:endParaRPr lang="en-AU" dirty="0">
              <a:cs typeface="Calibri"/>
            </a:endParaRPr>
          </a:p>
        </p:txBody>
      </p:sp>
      <p:sp>
        <p:nvSpPr>
          <p:cNvPr id="4" name="Slide Number Placeholder 3"/>
          <p:cNvSpPr>
            <a:spLocks noGrp="1"/>
          </p:cNvSpPr>
          <p:nvPr>
            <p:ph type="sldNum" sz="quarter" idx="5"/>
          </p:nvPr>
        </p:nvSpPr>
        <p:spPr/>
        <p:txBody>
          <a:bodyPr/>
          <a:lstStyle/>
          <a:p>
            <a:fld id="{3FB9F427-FC02-4E29-B27A-E11F9C680BCA}" type="slidenum">
              <a:rPr lang="en-AU" smtClean="0"/>
              <a:t>30</a:t>
            </a:fld>
            <a:endParaRPr lang="en-AU"/>
          </a:p>
        </p:txBody>
      </p:sp>
    </p:spTree>
    <p:extLst>
      <p:ext uri="{BB962C8B-B14F-4D97-AF65-F5344CB8AC3E}">
        <p14:creationId xmlns:p14="http://schemas.microsoft.com/office/powerpoint/2010/main" val="39181407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AU" dirty="0"/>
              <a:t>Check for understanding of primary and secondary sources.</a:t>
            </a:r>
            <a:endParaRPr lang="en-US" dirty="0"/>
          </a:p>
          <a:p>
            <a:endParaRPr lang="en-AU" dirty="0">
              <a:cs typeface="Calibri"/>
            </a:endParaRPr>
          </a:p>
        </p:txBody>
      </p:sp>
      <p:sp>
        <p:nvSpPr>
          <p:cNvPr id="4" name="Slide Number Placeholder 3"/>
          <p:cNvSpPr>
            <a:spLocks noGrp="1"/>
          </p:cNvSpPr>
          <p:nvPr>
            <p:ph type="sldNum" sz="quarter" idx="5"/>
          </p:nvPr>
        </p:nvSpPr>
        <p:spPr/>
        <p:txBody>
          <a:bodyPr/>
          <a:lstStyle/>
          <a:p>
            <a:fld id="{3FB9F427-FC02-4E29-B27A-E11F9C680BCA}" type="slidenum">
              <a:rPr lang="en-AU" smtClean="0"/>
              <a:t>31</a:t>
            </a:fld>
            <a:endParaRPr lang="en-AU"/>
          </a:p>
        </p:txBody>
      </p:sp>
    </p:spTree>
    <p:extLst>
      <p:ext uri="{BB962C8B-B14F-4D97-AF65-F5344CB8AC3E}">
        <p14:creationId xmlns:p14="http://schemas.microsoft.com/office/powerpoint/2010/main" val="5545154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AU" dirty="0"/>
              <a:t>Break the students into four groups. Distribute worksheet.</a:t>
            </a:r>
            <a:endParaRPr lang="en-US" dirty="0"/>
          </a:p>
          <a:p>
            <a:pPr marL="171450" indent="-171450">
              <a:buFont typeface="Arial"/>
              <a:buChar char="•"/>
            </a:pPr>
            <a:r>
              <a:rPr lang="en-AU" dirty="0"/>
              <a:t>Send groups to their first research station. Move around the room supporting groups as they find information in sources.</a:t>
            </a:r>
            <a:endParaRPr lang="en-US" dirty="0"/>
          </a:p>
          <a:p>
            <a:pPr marL="171450" indent="-171450">
              <a:buFont typeface="Arial"/>
              <a:buChar char="•"/>
            </a:pPr>
            <a:r>
              <a:rPr lang="en-AU" dirty="0"/>
              <a:t>Students may need up to 20 minutes at each station to read or view the source and analyse the information.</a:t>
            </a:r>
            <a:endParaRPr lang="en-US" dirty="0"/>
          </a:p>
          <a:p>
            <a:pPr marL="171450" indent="-171450">
              <a:buFont typeface="Arial"/>
              <a:buChar char="•"/>
            </a:pPr>
            <a:r>
              <a:rPr lang="en-AU" dirty="0"/>
              <a:t>Once you feel that all groups have made good progress, move them around to the next station. </a:t>
            </a:r>
            <a:endParaRPr lang="en-US" dirty="0"/>
          </a:p>
          <a:p>
            <a:pPr marL="171450" indent="-171450">
              <a:buFont typeface="Arial"/>
              <a:buChar char="•"/>
            </a:pPr>
            <a:r>
              <a:rPr lang="en-AU" dirty="0"/>
              <a:t>Continue the rotations until groups have been to every station.</a:t>
            </a:r>
            <a:endParaRPr lang="en-US" dirty="0">
              <a:ea typeface="Calibri"/>
              <a:cs typeface="Calibri"/>
            </a:endParaRPr>
          </a:p>
          <a:p>
            <a:endParaRPr lang="en-AU" dirty="0"/>
          </a:p>
          <a:p>
            <a:r>
              <a:rPr lang="en-AU" b="1" i="1" dirty="0"/>
              <a:t>Note: As Activity 3 is a more involved lesson, it can continue into Activity 4 if required.</a:t>
            </a:r>
            <a:endParaRPr lang="en-AU" b="1" i="1" dirty="0">
              <a:cs typeface="Calibri"/>
            </a:endParaRPr>
          </a:p>
        </p:txBody>
      </p:sp>
      <p:sp>
        <p:nvSpPr>
          <p:cNvPr id="4" name="Slide Number Placeholder 3"/>
          <p:cNvSpPr>
            <a:spLocks noGrp="1"/>
          </p:cNvSpPr>
          <p:nvPr>
            <p:ph type="sldNum" sz="quarter" idx="5"/>
          </p:nvPr>
        </p:nvSpPr>
        <p:spPr/>
        <p:txBody>
          <a:bodyPr/>
          <a:lstStyle/>
          <a:p>
            <a:fld id="{3FB9F427-FC02-4E29-B27A-E11F9C680BCA}" type="slidenum">
              <a:rPr lang="en-AU" smtClean="0"/>
              <a:t>32</a:t>
            </a:fld>
            <a:endParaRPr lang="en-AU"/>
          </a:p>
        </p:txBody>
      </p:sp>
    </p:spTree>
    <p:extLst>
      <p:ext uri="{BB962C8B-B14F-4D97-AF65-F5344CB8AC3E}">
        <p14:creationId xmlns:p14="http://schemas.microsoft.com/office/powerpoint/2010/main" val="28890715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Bring class back together to discuss sources and information.</a:t>
            </a:r>
            <a:endParaRPr lang="en-US"/>
          </a:p>
          <a:p>
            <a:endParaRPr lang="en-AU" dirty="0"/>
          </a:p>
          <a:p>
            <a:r>
              <a:rPr lang="en-AU" dirty="0"/>
              <a:t>Students should keep their research sheets for reference in a later activity.</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3FB9F427-FC02-4E29-B27A-E11F9C680BCA}" type="slidenum">
              <a:rPr lang="en-AU" smtClean="0"/>
              <a:t>33</a:t>
            </a:fld>
            <a:endParaRPr lang="en-AU"/>
          </a:p>
        </p:txBody>
      </p:sp>
    </p:spTree>
    <p:extLst>
      <p:ext uri="{BB962C8B-B14F-4D97-AF65-F5344CB8AC3E}">
        <p14:creationId xmlns:p14="http://schemas.microsoft.com/office/powerpoint/2010/main" val="22966727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Orient the students to today's lesson. </a:t>
            </a:r>
            <a:r>
              <a:rPr lang="en-AU" dirty="0"/>
              <a:t>Students reflect on and share their learning by writing a poem and creating a poster for display.</a:t>
            </a:r>
            <a:endParaRPr lang="en-US" dirty="0">
              <a:cs typeface="Calibri"/>
            </a:endParaRPr>
          </a:p>
          <a:p>
            <a:endParaRPr lang="en-AU" dirty="0">
              <a:cs typeface="Calibri"/>
            </a:endParaRPr>
          </a:p>
          <a:p>
            <a:r>
              <a:rPr lang="en-AU" b="1" dirty="0">
                <a:cs typeface="Calibri"/>
              </a:rPr>
              <a:t>Resources</a:t>
            </a:r>
            <a:endParaRPr lang="en-AU" dirty="0">
              <a:cs typeface="Calibri"/>
            </a:endParaRPr>
          </a:p>
          <a:p>
            <a:pPr marL="171450" indent="-171450">
              <a:buFont typeface="Arial"/>
              <a:buChar char="•"/>
            </a:pPr>
            <a:r>
              <a:rPr lang="en-AU" dirty="0"/>
              <a:t>Suggested book: finish reading </a:t>
            </a:r>
            <a:r>
              <a:rPr lang="en-AU" i="1" dirty="0"/>
              <a:t>Sister Heart</a:t>
            </a:r>
            <a:r>
              <a:rPr lang="en-AU" dirty="0"/>
              <a:t> by Sally Morgan (or Why I love Australia by Bronwyn Bancroft).</a:t>
            </a:r>
            <a:endParaRPr lang="en-AU" dirty="0">
              <a:ea typeface="Calibri"/>
              <a:cs typeface="Calibri"/>
            </a:endParaRPr>
          </a:p>
          <a:p>
            <a:pPr marL="171450" indent="-171450">
              <a:buFont typeface="Arial"/>
              <a:buChar char="•"/>
            </a:pPr>
            <a:r>
              <a:rPr lang="en-AU" dirty="0"/>
              <a:t>Completed Significance of Country worksheet for reference.</a:t>
            </a:r>
            <a:endParaRPr lang="en-AU" dirty="0">
              <a:ea typeface="Calibri" panose="020F0502020204030204"/>
              <a:cs typeface="Calibri" panose="020F0502020204030204"/>
            </a:endParaRPr>
          </a:p>
          <a:p>
            <a:pPr marL="171450" indent="-171450">
              <a:buFont typeface="Arial"/>
              <a:buChar char="•"/>
            </a:pPr>
            <a:r>
              <a:rPr lang="en-AU" dirty="0"/>
              <a:t>One word responses from Activity 1 for reference.</a:t>
            </a:r>
            <a:endParaRPr lang="en-AU" dirty="0">
              <a:ea typeface="Calibri" panose="020F0502020204030204"/>
              <a:cs typeface="Calibri" panose="020F0502020204030204"/>
            </a:endParaRPr>
          </a:p>
          <a:p>
            <a:pPr marL="171450" indent="-171450">
              <a:buFont typeface="Arial"/>
              <a:buChar char="•"/>
            </a:pPr>
            <a:r>
              <a:rPr lang="en-AU" dirty="0"/>
              <a:t>Writing paper for drafts of poetry.</a:t>
            </a:r>
            <a:endParaRPr lang="en-AU" dirty="0">
              <a:cs typeface="Calibri"/>
            </a:endParaRPr>
          </a:p>
          <a:p>
            <a:pPr marL="171450" indent="-171450">
              <a:buFont typeface="Arial"/>
              <a:buChar char="•"/>
            </a:pPr>
            <a:r>
              <a:rPr lang="en-AU" dirty="0"/>
              <a:t>A3 cardboard, coloured paper, markers, pencils, scissors, glue.</a:t>
            </a:r>
            <a:endParaRPr lang="en-AU" dirty="0">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3FB9F427-FC02-4E29-B27A-E11F9C680BCA}" type="slidenum">
              <a:rPr lang="en-AU" smtClean="0"/>
              <a:t>34</a:t>
            </a:fld>
            <a:endParaRPr lang="en-AU"/>
          </a:p>
        </p:txBody>
      </p:sp>
    </p:spTree>
    <p:extLst>
      <p:ext uri="{BB962C8B-B14F-4D97-AF65-F5344CB8AC3E}">
        <p14:creationId xmlns:p14="http://schemas.microsoft.com/office/powerpoint/2010/main" val="954182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 Finish reading </a:t>
            </a:r>
            <a:r>
              <a:rPr lang="en-AU" i="1" dirty="0"/>
              <a:t>Sister Heart</a:t>
            </a:r>
            <a:r>
              <a:rPr lang="en-AU" dirty="0"/>
              <a:t> by Sally Morgan. </a:t>
            </a:r>
            <a:endParaRPr lang="en-US" dirty="0"/>
          </a:p>
          <a:p>
            <a:endParaRPr lang="en-AU" dirty="0"/>
          </a:p>
          <a:p>
            <a:r>
              <a:rPr lang="en-AU" dirty="0"/>
              <a:t>Facilitate a class discussion. You might ask:</a:t>
            </a:r>
            <a:endParaRPr lang="en-US" dirty="0"/>
          </a:p>
          <a:p>
            <a:pPr marL="171450" indent="-171450">
              <a:buFont typeface="Arial,Sans-Serif"/>
              <a:buChar char="•"/>
            </a:pPr>
            <a:r>
              <a:rPr lang="en-AU" dirty="0"/>
              <a:t>What did you like about the story?</a:t>
            </a:r>
            <a:endParaRPr lang="en-US" dirty="0"/>
          </a:p>
          <a:p>
            <a:pPr marL="171450" indent="-171450">
              <a:buFont typeface="Arial,Sans-Serif"/>
              <a:buChar char="•"/>
            </a:pPr>
            <a:r>
              <a:rPr lang="en-AU" dirty="0"/>
              <a:t>What did you learn from the story?</a:t>
            </a:r>
            <a:endParaRPr lang="en-US" dirty="0"/>
          </a:p>
          <a:p>
            <a:pPr marL="171450" indent="-171450">
              <a:buFont typeface="Arial,Sans-Serif"/>
              <a:buChar char="•"/>
            </a:pPr>
            <a:r>
              <a:rPr lang="en-AU" dirty="0"/>
              <a:t>Are there any words in the story that are new to you?</a:t>
            </a:r>
            <a:endParaRPr lang="en-US" dirty="0"/>
          </a:p>
          <a:p>
            <a:pPr marL="171450" indent="-171450">
              <a:buFont typeface="Arial,Sans-Serif"/>
              <a:buChar char="•"/>
            </a:pPr>
            <a:r>
              <a:rPr lang="en-AU" dirty="0"/>
              <a:t>Use a sentence to describe how the book made you feel.</a:t>
            </a:r>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3FB9F427-FC02-4E29-B27A-E11F9C680BCA}" type="slidenum">
              <a:rPr lang="en-AU" smtClean="0"/>
              <a:t>35</a:t>
            </a:fld>
            <a:endParaRPr lang="en-AU"/>
          </a:p>
        </p:txBody>
      </p:sp>
    </p:spTree>
    <p:extLst>
      <p:ext uri="{BB962C8B-B14F-4D97-AF65-F5344CB8AC3E}">
        <p14:creationId xmlns:p14="http://schemas.microsoft.com/office/powerpoint/2010/main" val="14814562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AU" dirty="0"/>
              <a:t>Introduce students to the task. They are going to reflect on what they have been learning by writing an acrostic poem using a word of their choice related to our learning.</a:t>
            </a:r>
            <a:endParaRPr lang="en-US" dirty="0">
              <a:cs typeface="Calibri" panose="020F0502020204030204"/>
            </a:endParaRPr>
          </a:p>
          <a:p>
            <a:pPr marL="171450" indent="-171450">
              <a:buFont typeface="Arial"/>
              <a:buChar char="•"/>
            </a:pPr>
            <a:r>
              <a:rPr lang="en-AU" dirty="0"/>
              <a:t>Show students some examples of acrostic poems or model writing an acrostic poem using a simple word. </a:t>
            </a:r>
            <a:endParaRPr lang="en-US" dirty="0"/>
          </a:p>
          <a:p>
            <a:pPr marL="171450" indent="-171450">
              <a:buFont typeface="Arial"/>
              <a:buChar char="•"/>
            </a:pPr>
            <a:r>
              <a:rPr lang="en-AU" dirty="0"/>
              <a:t>Note: you are welcome to allow students to write poetry in any genre if they are familiar with it (e.g. free verse, haiku, rhyming). Acrostic poetry has been chosen for this activity as it is an easier form to explain to students.</a:t>
            </a:r>
            <a:endParaRPr lang="en-US" dirty="0">
              <a:cs typeface="Calibri" panose="020F0502020204030204"/>
            </a:endParaRPr>
          </a:p>
          <a:p>
            <a:endParaRPr lang="en-AU" dirty="0"/>
          </a:p>
          <a:p>
            <a:pPr marL="171450" indent="-171450">
              <a:buFont typeface="Arial"/>
              <a:buChar char="•"/>
            </a:pPr>
            <a:r>
              <a:rPr lang="en-AU" dirty="0"/>
              <a:t>Students need to choose a word that is related to their learning on this topic and use the word to write an acrostic poem. </a:t>
            </a:r>
            <a:endParaRPr lang="en-US" dirty="0">
              <a:cs typeface="Calibri" panose="020F0502020204030204"/>
            </a:endParaRPr>
          </a:p>
          <a:p>
            <a:pPr marL="171450" indent="-171450">
              <a:buFont typeface="Arial"/>
              <a:buChar char="•"/>
            </a:pPr>
            <a:r>
              <a:rPr lang="en-AU" dirty="0"/>
              <a:t>Clarify for students that the poem must be a reflection of what they have learnt about this week, rather than an attempt to write from the point of view of an Aboriginal and Torres Strait Islander person.</a:t>
            </a:r>
            <a:endParaRPr lang="en-US" dirty="0">
              <a:cs typeface="Calibri" panose="020F0502020204030204"/>
            </a:endParaRPr>
          </a:p>
          <a:p>
            <a:pPr marL="171450" indent="-171450">
              <a:buFont typeface="Arial"/>
              <a:buChar char="•"/>
            </a:pPr>
            <a:r>
              <a:rPr lang="en-AU" dirty="0"/>
              <a:t>Students create a draft of their poem and edit their work.</a:t>
            </a:r>
            <a:endParaRPr lang="en-US" dirty="0">
              <a:cs typeface="Calibri"/>
            </a:endParaRPr>
          </a:p>
          <a:p>
            <a:pPr marL="171450" indent="-171450">
              <a:buFont typeface="Arial"/>
              <a:buChar char="•"/>
            </a:pPr>
            <a:r>
              <a:rPr lang="en-AU" dirty="0"/>
              <a:t>Students can consult with you and their peers to check their draft.</a:t>
            </a:r>
            <a:endParaRPr lang="en-US" dirty="0">
              <a:cs typeface="Calibri" panose="020F0502020204030204"/>
            </a:endParaRPr>
          </a:p>
          <a:p>
            <a:pPr marL="171450" indent="-171450">
              <a:buFont typeface="Arial"/>
              <a:buChar char="•"/>
            </a:pPr>
            <a:r>
              <a:rPr lang="en-AU" dirty="0"/>
              <a:t>Students create a good copy poster of their poem on A3 cardboard and include artwork or illustrations.</a:t>
            </a:r>
            <a:endParaRPr lang="en-US" dirty="0">
              <a:cs typeface="Calibri" panose="020F0502020204030204"/>
            </a:endParaRPr>
          </a:p>
          <a:p>
            <a:pPr marL="171450" indent="-171450">
              <a:buFont typeface="Arial"/>
              <a:buChar char="•"/>
            </a:pPr>
            <a:r>
              <a:rPr lang="en-AU" dirty="0"/>
              <a:t>Remind students that it is not appropriate to recreate Aboriginal and Torres Strait Islander art forms.</a:t>
            </a: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3FB9F427-FC02-4E29-B27A-E11F9C680BCA}" type="slidenum">
              <a:rPr lang="en-AU" smtClean="0"/>
              <a:t>36</a:t>
            </a:fld>
            <a:endParaRPr lang="en-AU"/>
          </a:p>
        </p:txBody>
      </p:sp>
    </p:spTree>
    <p:extLst>
      <p:ext uri="{BB962C8B-B14F-4D97-AF65-F5344CB8AC3E}">
        <p14:creationId xmlns:p14="http://schemas.microsoft.com/office/powerpoint/2010/main" val="1761867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Students share their poem posters with a class.</a:t>
            </a:r>
            <a:endParaRPr lang="en-US"/>
          </a:p>
          <a:p>
            <a:r>
              <a:rPr lang="en-AU"/>
              <a:t>To legitimise the activity, students can display their poem posters during parade or in the school library.</a:t>
            </a:r>
            <a:endParaRPr lang="en-US"/>
          </a:p>
        </p:txBody>
      </p:sp>
      <p:sp>
        <p:nvSpPr>
          <p:cNvPr id="4" name="Slide Number Placeholder 3"/>
          <p:cNvSpPr>
            <a:spLocks noGrp="1"/>
          </p:cNvSpPr>
          <p:nvPr>
            <p:ph type="sldNum" sz="quarter" idx="5"/>
          </p:nvPr>
        </p:nvSpPr>
        <p:spPr/>
        <p:txBody>
          <a:bodyPr/>
          <a:lstStyle/>
          <a:p>
            <a:fld id="{3FB9F427-FC02-4E29-B27A-E11F9C680BCA}" type="slidenum">
              <a:rPr lang="en-AU" smtClean="0"/>
              <a:t>37</a:t>
            </a:fld>
            <a:endParaRPr lang="en-AU"/>
          </a:p>
        </p:txBody>
      </p:sp>
    </p:spTree>
    <p:extLst>
      <p:ext uri="{BB962C8B-B14F-4D97-AF65-F5344CB8AC3E}">
        <p14:creationId xmlns:p14="http://schemas.microsoft.com/office/powerpoint/2010/main" val="27787745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Consider:</a:t>
            </a:r>
          </a:p>
          <a:p>
            <a:pPr marL="171450" indent="-171450">
              <a:buFont typeface="Arial,Sans-Serif"/>
              <a:buChar char="•"/>
            </a:pPr>
            <a:r>
              <a:rPr lang="en-US"/>
              <a:t>Sharing your outcomes and experience with The Healing Foundation at </a:t>
            </a:r>
            <a:r>
              <a:rPr lang="en-US" dirty="0">
                <a:hlinkClick r:id="rId3"/>
              </a:rPr>
              <a:t>resources@healingfoundation.org.au</a:t>
            </a:r>
            <a:endParaRPr lang="en-US"/>
          </a:p>
          <a:p>
            <a:pPr marL="171450" indent="-171450">
              <a:buFont typeface="Arial,Sans-Serif"/>
              <a:buChar char="•"/>
            </a:pPr>
            <a:r>
              <a:rPr lang="en-US"/>
              <a:t>Sharing the resource and how you used it amongst your networks.</a:t>
            </a:r>
          </a:p>
          <a:p>
            <a:pPr marL="171450" indent="-171450">
              <a:buFont typeface="Arial,Sans-Serif"/>
              <a:buChar char="•"/>
            </a:pPr>
            <a:r>
              <a:rPr lang="en-US"/>
              <a:t>Sharing your students’ learning journey and tag The Healing Foundation on Instagram @healingourway and on Facebook as ‘Healing Foundation’.</a:t>
            </a:r>
          </a:p>
        </p:txBody>
      </p:sp>
      <p:sp>
        <p:nvSpPr>
          <p:cNvPr id="4" name="Slide Number Placeholder 3"/>
          <p:cNvSpPr>
            <a:spLocks noGrp="1"/>
          </p:cNvSpPr>
          <p:nvPr>
            <p:ph type="sldNum" sz="quarter" idx="5"/>
          </p:nvPr>
        </p:nvSpPr>
        <p:spPr/>
        <p:txBody>
          <a:bodyPr/>
          <a:lstStyle/>
          <a:p>
            <a:fld id="{3FB9F427-FC02-4E29-B27A-E11F9C680BCA}" type="slidenum">
              <a:rPr lang="en-AU" smtClean="0"/>
              <a:t>38</a:t>
            </a:fld>
            <a:endParaRPr lang="en-AU"/>
          </a:p>
        </p:txBody>
      </p:sp>
    </p:spTree>
    <p:extLst>
      <p:ext uri="{BB962C8B-B14F-4D97-AF65-F5344CB8AC3E}">
        <p14:creationId xmlns:p14="http://schemas.microsoft.com/office/powerpoint/2010/main" val="20199693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Important to remind students to speak up if they are feeling discomfort, and any safety and wellbeing measures your school has in place.</a:t>
            </a:r>
          </a:p>
          <a:p>
            <a:endParaRPr lang="en-US" dirty="0">
              <a:cs typeface="Calibri"/>
            </a:endParaRPr>
          </a:p>
          <a:p>
            <a:r>
              <a:rPr lang="en-US" dirty="0"/>
              <a:t>This is also a good place to ask the cultural safety questions from the educator's guide so you can co-construct a culturally safe space with your students.</a:t>
            </a:r>
          </a:p>
        </p:txBody>
      </p:sp>
      <p:sp>
        <p:nvSpPr>
          <p:cNvPr id="4" name="Slide Number Placeholder 3"/>
          <p:cNvSpPr>
            <a:spLocks noGrp="1"/>
          </p:cNvSpPr>
          <p:nvPr>
            <p:ph type="sldNum" sz="quarter" idx="5"/>
          </p:nvPr>
        </p:nvSpPr>
        <p:spPr/>
        <p:txBody>
          <a:bodyPr/>
          <a:lstStyle/>
          <a:p>
            <a:fld id="{3FB9F427-FC02-4E29-B27A-E11F9C680BCA}" type="slidenum">
              <a:rPr lang="en-AU" smtClean="0"/>
              <a:t>4</a:t>
            </a:fld>
            <a:endParaRPr lang="en-AU"/>
          </a:p>
        </p:txBody>
      </p:sp>
    </p:spTree>
    <p:extLst>
      <p:ext uri="{BB962C8B-B14F-4D97-AF65-F5344CB8AC3E}">
        <p14:creationId xmlns:p14="http://schemas.microsoft.com/office/powerpoint/2010/main" val="3625743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cs typeface="Calibri"/>
              </a:rPr>
              <a:t>Give students a chance to suggest why they think the learning is important before clicking through to the reasons.</a:t>
            </a:r>
          </a:p>
        </p:txBody>
      </p:sp>
      <p:sp>
        <p:nvSpPr>
          <p:cNvPr id="4" name="Slide Number Placeholder 3"/>
          <p:cNvSpPr>
            <a:spLocks noGrp="1"/>
          </p:cNvSpPr>
          <p:nvPr>
            <p:ph type="sldNum" sz="quarter" idx="5"/>
          </p:nvPr>
        </p:nvSpPr>
        <p:spPr/>
        <p:txBody>
          <a:bodyPr/>
          <a:lstStyle/>
          <a:p>
            <a:fld id="{3FB9F427-FC02-4E29-B27A-E11F9C680BCA}" type="slidenum">
              <a:rPr lang="en-AU" smtClean="0"/>
              <a:t>5</a:t>
            </a:fld>
            <a:endParaRPr lang="en-AU"/>
          </a:p>
        </p:txBody>
      </p:sp>
    </p:spTree>
    <p:extLst>
      <p:ext uri="{BB962C8B-B14F-4D97-AF65-F5344CB8AC3E}">
        <p14:creationId xmlns:p14="http://schemas.microsoft.com/office/powerpoint/2010/main" val="42729018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a:t>OPTIONAL SLIDE</a:t>
            </a:r>
            <a:endParaRPr lang="en-US">
              <a:solidFill>
                <a:srgbClr val="8F439A"/>
              </a:solidFill>
              <a:latin typeface="Glober Bold"/>
            </a:endParaRPr>
          </a:p>
          <a:p>
            <a:r>
              <a:rPr lang="en-US" dirty="0"/>
              <a:t>Update week to timeframe for these teaching activities in consideration of class schedule and activity time. </a:t>
            </a:r>
            <a:endParaRPr lang="en-US">
              <a:solidFill>
                <a:srgbClr val="8F439A"/>
              </a:solidFill>
              <a:latin typeface="Glober Bold"/>
            </a:endParaRPr>
          </a:p>
          <a:p>
            <a:pPr marL="285750" indent="-285750">
              <a:buFont typeface="Arial"/>
              <a:buChar char="•"/>
            </a:pPr>
            <a:endParaRPr lang="en-US">
              <a:solidFill>
                <a:srgbClr val="8F439A"/>
              </a:solidFill>
              <a:latin typeface="Glober Bold"/>
            </a:endParaRPr>
          </a:p>
        </p:txBody>
      </p:sp>
      <p:sp>
        <p:nvSpPr>
          <p:cNvPr id="4" name="Slide Number Placeholder 3"/>
          <p:cNvSpPr>
            <a:spLocks noGrp="1"/>
          </p:cNvSpPr>
          <p:nvPr>
            <p:ph type="sldNum" sz="quarter" idx="5"/>
          </p:nvPr>
        </p:nvSpPr>
        <p:spPr/>
        <p:txBody>
          <a:bodyPr/>
          <a:lstStyle/>
          <a:p>
            <a:fld id="{3FB9F427-FC02-4E29-B27A-E11F9C680BCA}" type="slidenum">
              <a:rPr lang="en-AU" smtClean="0"/>
              <a:t>6</a:t>
            </a:fld>
            <a:endParaRPr lang="en-AU"/>
          </a:p>
        </p:txBody>
      </p:sp>
    </p:spTree>
    <p:extLst>
      <p:ext uri="{BB962C8B-B14F-4D97-AF65-F5344CB8AC3E}">
        <p14:creationId xmlns:p14="http://schemas.microsoft.com/office/powerpoint/2010/main" val="41226186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1000"/>
              </a:spcBef>
              <a:buFont typeface="Arial"/>
              <a:buChar char="•"/>
            </a:pPr>
            <a:r>
              <a:rPr lang="en-US" dirty="0"/>
              <a:t>You may have already established this as a class, if so, use this time to reiterate the class rules.</a:t>
            </a:r>
          </a:p>
          <a:p>
            <a:pPr marL="171450" indent="-171450">
              <a:spcBef>
                <a:spcPts val="1000"/>
              </a:spcBef>
              <a:buFont typeface="Arial"/>
              <a:buChar char="•"/>
            </a:pPr>
            <a:r>
              <a:rPr lang="en-US" dirty="0"/>
              <a:t>Begin a discussion about cultural safety with the class. Ask them to answer the questions in a 'think/pair/share' activity, or address them as a group.</a:t>
            </a:r>
          </a:p>
          <a:p>
            <a:pPr marL="171450" indent="-171450">
              <a:spcBef>
                <a:spcPts val="1000"/>
              </a:spcBef>
              <a:buFont typeface="Arial"/>
              <a:buChar char="•"/>
            </a:pPr>
            <a:r>
              <a:rPr lang="en-US" dirty="0"/>
              <a:t>Use the final question to lead in to the next slide.</a:t>
            </a:r>
          </a:p>
          <a:p>
            <a:pPr marL="171450" indent="-171450">
              <a:buFont typeface="Arial"/>
              <a:buChar char="•"/>
            </a:pPr>
            <a:endParaRPr lang="en-US" b="1" i="1" dirty="0">
              <a:solidFill>
                <a:srgbClr val="000000"/>
              </a:solidFill>
              <a:latin typeface="Calibri"/>
              <a:cs typeface="Calibri"/>
            </a:endParaRPr>
          </a:p>
          <a:p>
            <a:pPr marL="285750" indent="-285750">
              <a:buFont typeface="Arial"/>
              <a:buChar char="•"/>
            </a:pPr>
            <a:endParaRPr lang="en-US">
              <a:solidFill>
                <a:srgbClr val="8F439A"/>
              </a:solidFill>
              <a:latin typeface="Glober Bold"/>
            </a:endParaRPr>
          </a:p>
        </p:txBody>
      </p:sp>
      <p:sp>
        <p:nvSpPr>
          <p:cNvPr id="4" name="Slide Number Placeholder 3"/>
          <p:cNvSpPr>
            <a:spLocks noGrp="1"/>
          </p:cNvSpPr>
          <p:nvPr>
            <p:ph type="sldNum" sz="quarter" idx="5"/>
          </p:nvPr>
        </p:nvSpPr>
        <p:spPr/>
        <p:txBody>
          <a:bodyPr/>
          <a:lstStyle/>
          <a:p>
            <a:fld id="{3FB9F427-FC02-4E29-B27A-E11F9C680BCA}" type="slidenum">
              <a:rPr lang="en-AU" smtClean="0"/>
              <a:t>7</a:t>
            </a:fld>
            <a:endParaRPr lang="en-AU"/>
          </a:p>
        </p:txBody>
      </p:sp>
    </p:spTree>
    <p:extLst>
      <p:ext uri="{BB962C8B-B14F-4D97-AF65-F5344CB8AC3E}">
        <p14:creationId xmlns:p14="http://schemas.microsoft.com/office/powerpoint/2010/main" val="1853326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1000"/>
              </a:spcBef>
              <a:buFont typeface="Arial"/>
              <a:buChar char="•"/>
            </a:pPr>
            <a:r>
              <a:rPr lang="en-US" dirty="0"/>
              <a:t>A culturally safe classroom environment relies on open-mindedness, respect and honest communication. </a:t>
            </a:r>
          </a:p>
          <a:p>
            <a:pPr marL="171450" indent="-171450">
              <a:spcBef>
                <a:spcPts val="1000"/>
              </a:spcBef>
              <a:buFont typeface="Arial"/>
              <a:buChar char="•"/>
            </a:pPr>
            <a:r>
              <a:rPr lang="en-US" dirty="0"/>
              <a:t>Make any changes needed for this discussion to be age-appropriate for your class</a:t>
            </a:r>
            <a:endParaRPr lang="en-US" dirty="0">
              <a:ea typeface="Calibri"/>
              <a:cs typeface="Calibri"/>
            </a:endParaRPr>
          </a:p>
          <a:p>
            <a:pPr marL="171450" indent="-171450">
              <a:spcBef>
                <a:spcPts val="1000"/>
              </a:spcBef>
              <a:buFont typeface="Arial"/>
              <a:buChar char="•"/>
            </a:pPr>
            <a:r>
              <a:rPr lang="en-US" dirty="0"/>
              <a:t>Image credit: </a:t>
            </a:r>
            <a:r>
              <a:rPr lang="en-US" dirty="0" err="1"/>
              <a:t>Sketchify</a:t>
            </a:r>
            <a:r>
              <a:rPr lang="en-US" dirty="0"/>
              <a:t> from Canva</a:t>
            </a:r>
          </a:p>
          <a:p>
            <a:pPr marL="171450" indent="-171450">
              <a:spcBef>
                <a:spcPts val="1000"/>
              </a:spcBef>
              <a:buFont typeface="Arial"/>
              <a:buChar char="•"/>
            </a:pPr>
            <a:endParaRPr lang="en-US" dirty="0">
              <a:cs typeface="Calibri"/>
            </a:endParaRPr>
          </a:p>
          <a:p>
            <a:pPr marL="171450" indent="-171450">
              <a:buFont typeface="Arial"/>
              <a:buChar char="•"/>
            </a:pPr>
            <a:endParaRPr lang="en-US" b="1" i="1" dirty="0">
              <a:solidFill>
                <a:srgbClr val="000000"/>
              </a:solidFill>
              <a:latin typeface="Calibri"/>
              <a:cs typeface="Calibri"/>
            </a:endParaRPr>
          </a:p>
          <a:p>
            <a:pPr marL="285750" indent="-285750">
              <a:buFont typeface="Arial"/>
              <a:buChar char="•"/>
            </a:pPr>
            <a:endParaRPr lang="en-US">
              <a:solidFill>
                <a:srgbClr val="8F439A"/>
              </a:solidFill>
              <a:latin typeface="Glober Bold"/>
            </a:endParaRPr>
          </a:p>
        </p:txBody>
      </p:sp>
      <p:sp>
        <p:nvSpPr>
          <p:cNvPr id="4" name="Slide Number Placeholder 3"/>
          <p:cNvSpPr>
            <a:spLocks noGrp="1"/>
          </p:cNvSpPr>
          <p:nvPr>
            <p:ph type="sldNum" sz="quarter" idx="5"/>
          </p:nvPr>
        </p:nvSpPr>
        <p:spPr/>
        <p:txBody>
          <a:bodyPr/>
          <a:lstStyle/>
          <a:p>
            <a:fld id="{3FB9F427-FC02-4E29-B27A-E11F9C680BCA}" type="slidenum">
              <a:rPr lang="en-AU" smtClean="0"/>
              <a:t>8</a:t>
            </a:fld>
            <a:endParaRPr lang="en-AU"/>
          </a:p>
        </p:txBody>
      </p:sp>
    </p:spTree>
    <p:extLst>
      <p:ext uri="{BB962C8B-B14F-4D97-AF65-F5344CB8AC3E}">
        <p14:creationId xmlns:p14="http://schemas.microsoft.com/office/powerpoint/2010/main" val="26089260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000"/>
              </a:spcBef>
            </a:pPr>
            <a:r>
              <a:rPr lang="en-US" b="1" dirty="0">
                <a:cs typeface="Calibri" panose="020F0502020204030204"/>
              </a:rPr>
              <a:t>Optional: </a:t>
            </a:r>
            <a:r>
              <a:rPr lang="en-US" dirty="0">
                <a:cs typeface="Calibri" panose="020F0502020204030204"/>
              </a:rPr>
              <a:t>Use to guide the creation of a word wall</a:t>
            </a:r>
          </a:p>
          <a:p>
            <a:pPr marL="171450" indent="-171450">
              <a:buFont typeface="Arial"/>
              <a:buChar char="•"/>
            </a:pPr>
            <a:endParaRPr lang="en-US" b="1" i="1" dirty="0">
              <a:solidFill>
                <a:srgbClr val="000000"/>
              </a:solidFill>
              <a:latin typeface="Calibri"/>
              <a:cs typeface="Calibri"/>
            </a:endParaRPr>
          </a:p>
          <a:p>
            <a:pPr marL="285750" indent="-285750">
              <a:buFont typeface="Arial"/>
              <a:buChar char="•"/>
            </a:pPr>
            <a:endParaRPr lang="en-US">
              <a:solidFill>
                <a:srgbClr val="8F439A"/>
              </a:solidFill>
              <a:latin typeface="Glober Bold"/>
            </a:endParaRPr>
          </a:p>
        </p:txBody>
      </p:sp>
      <p:sp>
        <p:nvSpPr>
          <p:cNvPr id="4" name="Slide Number Placeholder 3"/>
          <p:cNvSpPr>
            <a:spLocks noGrp="1"/>
          </p:cNvSpPr>
          <p:nvPr>
            <p:ph type="sldNum" sz="quarter" idx="5"/>
          </p:nvPr>
        </p:nvSpPr>
        <p:spPr/>
        <p:txBody>
          <a:bodyPr/>
          <a:lstStyle/>
          <a:p>
            <a:fld id="{3FB9F427-FC02-4E29-B27A-E11F9C680BCA}" type="slidenum">
              <a:rPr lang="en-AU" smtClean="0"/>
              <a:t>9</a:t>
            </a:fld>
            <a:endParaRPr lang="en-AU"/>
          </a:p>
        </p:txBody>
      </p:sp>
    </p:spTree>
    <p:extLst>
      <p:ext uri="{BB962C8B-B14F-4D97-AF65-F5344CB8AC3E}">
        <p14:creationId xmlns:p14="http://schemas.microsoft.com/office/powerpoint/2010/main" val="342723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en-AU" dirty="0"/>
          </a:p>
        </p:txBody>
      </p:sp>
      <p:sp>
        <p:nvSpPr>
          <p:cNvPr id="4" name="Date Placeholder 3"/>
          <p:cNvSpPr>
            <a:spLocks noGrp="1"/>
          </p:cNvSpPr>
          <p:nvPr>
            <p:ph type="dt" sz="half" idx="10"/>
          </p:nvPr>
        </p:nvSpPr>
        <p:spPr/>
        <p:txBody>
          <a:bodyPr/>
          <a:lstStyle/>
          <a:p>
            <a:fld id="{08D611F3-6954-4309-BF39-732E0E965FBC}" type="datetimeFigureOut">
              <a:rPr lang="en-AU" smtClean="0"/>
              <a:t>28/09/2023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81CB900-C217-4833-9EF1-7E1D869035BB}" type="slidenum">
              <a:rPr lang="en-AU" smtClean="0"/>
              <a:t>‹#›</a:t>
            </a:fld>
            <a:endParaRPr lang="en-AU"/>
          </a:p>
        </p:txBody>
      </p:sp>
    </p:spTree>
    <p:extLst>
      <p:ext uri="{BB962C8B-B14F-4D97-AF65-F5344CB8AC3E}">
        <p14:creationId xmlns:p14="http://schemas.microsoft.com/office/powerpoint/2010/main" val="1918792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8D611F3-6954-4309-BF39-732E0E965FBC}" type="datetimeFigureOut">
              <a:rPr lang="en-AU" smtClean="0"/>
              <a:t>28/09/2023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81CB900-C217-4833-9EF1-7E1D869035BB}" type="slidenum">
              <a:rPr lang="en-AU" smtClean="0"/>
              <a:t>‹#›</a:t>
            </a:fld>
            <a:endParaRPr lang="en-AU"/>
          </a:p>
        </p:txBody>
      </p:sp>
    </p:spTree>
    <p:extLst>
      <p:ext uri="{BB962C8B-B14F-4D97-AF65-F5344CB8AC3E}">
        <p14:creationId xmlns:p14="http://schemas.microsoft.com/office/powerpoint/2010/main" val="1736707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8D611F3-6954-4309-BF39-732E0E965FBC}" type="datetimeFigureOut">
              <a:rPr lang="en-AU" smtClean="0"/>
              <a:t>28/09/2023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81CB900-C217-4833-9EF1-7E1D869035BB}" type="slidenum">
              <a:rPr lang="en-AU" smtClean="0"/>
              <a:t>‹#›</a:t>
            </a:fld>
            <a:endParaRPr lang="en-AU"/>
          </a:p>
        </p:txBody>
      </p:sp>
    </p:spTree>
    <p:extLst>
      <p:ext uri="{BB962C8B-B14F-4D97-AF65-F5344CB8AC3E}">
        <p14:creationId xmlns:p14="http://schemas.microsoft.com/office/powerpoint/2010/main" val="30588743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08D611F3-6954-4309-BF39-732E0E965FBC}" type="datetimeFigureOut">
              <a:rPr lang="en-AU" smtClean="0"/>
              <a:t>28/09/2023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81CB900-C217-4833-9EF1-7E1D869035BB}" type="slidenum">
              <a:rPr lang="en-AU" smtClean="0"/>
              <a:t>‹#›</a:t>
            </a:fld>
            <a:endParaRPr lang="en-AU"/>
          </a:p>
        </p:txBody>
      </p:sp>
    </p:spTree>
    <p:extLst>
      <p:ext uri="{BB962C8B-B14F-4D97-AF65-F5344CB8AC3E}">
        <p14:creationId xmlns:p14="http://schemas.microsoft.com/office/powerpoint/2010/main" val="5702885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08D611F3-6954-4309-BF39-732E0E965FBC}" type="datetimeFigureOut">
              <a:rPr lang="en-AU" smtClean="0"/>
              <a:t>28/09/2023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81CB900-C217-4833-9EF1-7E1D869035BB}" type="slidenum">
              <a:rPr lang="en-AU" smtClean="0"/>
              <a:t>‹#›</a:t>
            </a:fld>
            <a:endParaRPr lang="en-AU"/>
          </a:p>
        </p:txBody>
      </p:sp>
    </p:spTree>
    <p:extLst>
      <p:ext uri="{BB962C8B-B14F-4D97-AF65-F5344CB8AC3E}">
        <p14:creationId xmlns:p14="http://schemas.microsoft.com/office/powerpoint/2010/main" val="98862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62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4393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08D611F3-6954-4309-BF39-732E0E965FBC}" type="datetimeFigureOut">
              <a:rPr lang="en-AU" smtClean="0"/>
              <a:t>28/09/2023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81CB900-C217-4833-9EF1-7E1D869035BB}" type="slidenum">
              <a:rPr lang="en-AU" smtClean="0"/>
              <a:t>‹#›</a:t>
            </a:fld>
            <a:endParaRPr lang="en-AU"/>
          </a:p>
        </p:txBody>
      </p:sp>
    </p:spTree>
    <p:extLst>
      <p:ext uri="{BB962C8B-B14F-4D97-AF65-F5344CB8AC3E}">
        <p14:creationId xmlns:p14="http://schemas.microsoft.com/office/powerpoint/2010/main" val="485928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D611F3-6954-4309-BF39-732E0E965FBC}" type="datetimeFigureOut">
              <a:rPr lang="en-AU" smtClean="0"/>
              <a:t>28/09/2023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81CB900-C217-4833-9EF1-7E1D869035BB}" type="slidenum">
              <a:rPr lang="en-AU" smtClean="0"/>
              <a:t>‹#›</a:t>
            </a:fld>
            <a:endParaRPr lang="en-AU"/>
          </a:p>
        </p:txBody>
      </p:sp>
    </p:spTree>
    <p:extLst>
      <p:ext uri="{BB962C8B-B14F-4D97-AF65-F5344CB8AC3E}">
        <p14:creationId xmlns:p14="http://schemas.microsoft.com/office/powerpoint/2010/main" val="3362532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08D611F3-6954-4309-BF39-732E0E965FBC}" type="datetimeFigureOut">
              <a:rPr lang="en-AU" smtClean="0"/>
              <a:t>28/09/2023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81CB900-C217-4833-9EF1-7E1D869035BB}" type="slidenum">
              <a:rPr lang="en-AU" smtClean="0"/>
              <a:t>‹#›</a:t>
            </a:fld>
            <a:endParaRPr lang="en-AU"/>
          </a:p>
        </p:txBody>
      </p:sp>
    </p:spTree>
    <p:extLst>
      <p:ext uri="{BB962C8B-B14F-4D97-AF65-F5344CB8AC3E}">
        <p14:creationId xmlns:p14="http://schemas.microsoft.com/office/powerpoint/2010/main" val="2867316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08D611F3-6954-4309-BF39-732E0E965FBC}" type="datetimeFigureOut">
              <a:rPr lang="en-AU" smtClean="0"/>
              <a:t>28/09/2023</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B81CB900-C217-4833-9EF1-7E1D869035BB}" type="slidenum">
              <a:rPr lang="en-AU" smtClean="0"/>
              <a:t>‹#›</a:t>
            </a:fld>
            <a:endParaRPr lang="en-AU"/>
          </a:p>
        </p:txBody>
      </p:sp>
    </p:spTree>
    <p:extLst>
      <p:ext uri="{BB962C8B-B14F-4D97-AF65-F5344CB8AC3E}">
        <p14:creationId xmlns:p14="http://schemas.microsoft.com/office/powerpoint/2010/main" val="3393336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08D611F3-6954-4309-BF39-732E0E965FBC}" type="datetimeFigureOut">
              <a:rPr lang="en-AU" smtClean="0"/>
              <a:t>28/09/2023</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B81CB900-C217-4833-9EF1-7E1D869035BB}" type="slidenum">
              <a:rPr lang="en-AU" smtClean="0"/>
              <a:t>‹#›</a:t>
            </a:fld>
            <a:endParaRPr lang="en-AU"/>
          </a:p>
        </p:txBody>
      </p:sp>
    </p:spTree>
    <p:extLst>
      <p:ext uri="{BB962C8B-B14F-4D97-AF65-F5344CB8AC3E}">
        <p14:creationId xmlns:p14="http://schemas.microsoft.com/office/powerpoint/2010/main" val="2486055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D611F3-6954-4309-BF39-732E0E965FBC}" type="datetimeFigureOut">
              <a:rPr lang="en-AU" smtClean="0"/>
              <a:t>28/09/2023</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B81CB900-C217-4833-9EF1-7E1D869035BB}" type="slidenum">
              <a:rPr lang="en-AU" smtClean="0"/>
              <a:t>‹#›</a:t>
            </a:fld>
            <a:endParaRPr lang="en-AU"/>
          </a:p>
        </p:txBody>
      </p:sp>
    </p:spTree>
    <p:extLst>
      <p:ext uri="{BB962C8B-B14F-4D97-AF65-F5344CB8AC3E}">
        <p14:creationId xmlns:p14="http://schemas.microsoft.com/office/powerpoint/2010/main" val="373678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D611F3-6954-4309-BF39-732E0E965FBC}" type="datetimeFigureOut">
              <a:rPr lang="en-AU" smtClean="0"/>
              <a:t>28/09/2023</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1CB900-C217-4833-9EF1-7E1D869035BB}" type="slidenum">
              <a:rPr lang="en-AU" smtClean="0"/>
              <a:t>‹#›</a:t>
            </a:fld>
            <a:endParaRPr lang="en-AU"/>
          </a:p>
        </p:txBody>
      </p:sp>
    </p:spTree>
    <p:extLst>
      <p:ext uri="{BB962C8B-B14F-4D97-AF65-F5344CB8AC3E}">
        <p14:creationId xmlns:p14="http://schemas.microsoft.com/office/powerpoint/2010/main" val="605774865"/>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ideo" Target="https://www.youtube.com/embed/i9ta1EQJYqE?feature=oembed" TargetMode="Externa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hyperlink" Target="https://aiatsis.gov.au/aboriginal-studies-press/products/aiatsis-map-indigenous-australia"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3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4D8F16D-7E15-29DF-40AB-9AD496CB558C}"/>
              </a:ext>
            </a:extLst>
          </p:cNvPr>
          <p:cNvSpPr txBox="1"/>
          <p:nvPr/>
        </p:nvSpPr>
        <p:spPr>
          <a:xfrm>
            <a:off x="356936" y="4367993"/>
            <a:ext cx="11478127" cy="646331"/>
          </a:xfrm>
          <a:prstGeom prst="rect">
            <a:avLst/>
          </a:prstGeom>
          <a:noFill/>
        </p:spPr>
        <p:txBody>
          <a:bodyPr wrap="square" lIns="91440" tIns="45720" rIns="91440" bIns="45720" rtlCol="0" anchor="t">
            <a:spAutoFit/>
          </a:bodyPr>
          <a:lstStyle/>
          <a:p>
            <a:pPr algn="ctr"/>
            <a:r>
              <a:rPr lang="en-AU" sz="3600" b="1" dirty="0">
                <a:solidFill>
                  <a:schemeClr val="bg1"/>
                </a:solidFill>
              </a:rPr>
              <a:t>Year 5</a:t>
            </a:r>
            <a:endParaRPr lang="en-US" dirty="0">
              <a:solidFill>
                <a:schemeClr val="bg1"/>
              </a:solidFill>
            </a:endParaRPr>
          </a:p>
        </p:txBody>
      </p:sp>
    </p:spTree>
    <p:extLst>
      <p:ext uri="{BB962C8B-B14F-4D97-AF65-F5344CB8AC3E}">
        <p14:creationId xmlns:p14="http://schemas.microsoft.com/office/powerpoint/2010/main" val="2438030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14D3087-C41D-CCAB-044F-B294F4F27DE2}"/>
              </a:ext>
            </a:extLst>
          </p:cNvPr>
          <p:cNvSpPr txBox="1"/>
          <p:nvPr/>
        </p:nvSpPr>
        <p:spPr>
          <a:xfrm>
            <a:off x="4867275" y="3343275"/>
            <a:ext cx="2743200" cy="4572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9" name="Title 1">
            <a:extLst>
              <a:ext uri="{FF2B5EF4-FFF2-40B4-BE49-F238E27FC236}">
                <a16:creationId xmlns:a16="http://schemas.microsoft.com/office/drawing/2014/main" id="{EF39603B-2B7E-5E7C-032B-7B7BB0525A71}"/>
              </a:ext>
            </a:extLst>
          </p:cNvPr>
          <p:cNvSpPr txBox="1">
            <a:spLocks/>
          </p:cNvSpPr>
          <p:nvPr/>
        </p:nvSpPr>
        <p:spPr>
          <a:xfrm>
            <a:off x="4220872" y="3233155"/>
            <a:ext cx="6680675" cy="2534883"/>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sz="4400" b="1" dirty="0">
                <a:solidFill>
                  <a:schemeClr val="bg1"/>
                </a:solidFill>
                <a:latin typeface="+mn-lt"/>
              </a:rPr>
              <a:t>Activity 1: </a:t>
            </a:r>
            <a:br>
              <a:rPr lang="en-US" sz="4400" b="1" dirty="0">
                <a:solidFill>
                  <a:schemeClr val="bg1"/>
                </a:solidFill>
                <a:latin typeface="+mn-lt"/>
              </a:rPr>
            </a:br>
            <a:r>
              <a:rPr lang="en-US" sz="4400" b="1" dirty="0">
                <a:solidFill>
                  <a:schemeClr val="bg1"/>
                </a:solidFill>
                <a:latin typeface="+mn-lt"/>
              </a:rPr>
              <a:t>Literature Introduction</a:t>
            </a:r>
            <a:endParaRPr lang="en-US" sz="4400" b="1" dirty="0">
              <a:solidFill>
                <a:schemeClr val="bg1"/>
              </a:solidFill>
              <a:latin typeface="Calibri"/>
              <a:cs typeface="Calibri"/>
            </a:endParaRPr>
          </a:p>
        </p:txBody>
      </p:sp>
      <p:pic>
        <p:nvPicPr>
          <p:cNvPr id="10" name="Picture 9" descr="A black background with a black square&#10;&#10;Description automatically generated with medium confidence">
            <a:extLst>
              <a:ext uri="{FF2B5EF4-FFF2-40B4-BE49-F238E27FC236}">
                <a16:creationId xmlns:a16="http://schemas.microsoft.com/office/drawing/2014/main" id="{6F472DF6-B418-8293-DDBE-A60059E81849}"/>
              </a:ext>
            </a:extLst>
          </p:cNvPr>
          <p:cNvPicPr>
            <a:picLocks noChangeAspect="1"/>
          </p:cNvPicPr>
          <p:nvPr/>
        </p:nvPicPr>
        <p:blipFill rotWithShape="1">
          <a:blip r:embed="rId3">
            <a:alphaModFix amt="70000"/>
            <a:extLst>
              <a:ext uri="{28A0092B-C50C-407E-A947-70E740481C1C}">
                <a14:useLocalDpi xmlns:a14="http://schemas.microsoft.com/office/drawing/2010/main" val="0"/>
              </a:ext>
            </a:extLst>
          </a:blip>
          <a:srcRect l="20644" t="14389" r="20379" b="25532"/>
          <a:stretch/>
        </p:blipFill>
        <p:spPr>
          <a:xfrm>
            <a:off x="1290453" y="3103419"/>
            <a:ext cx="2348660" cy="2392483"/>
          </a:xfrm>
          <a:prstGeom prst="rect">
            <a:avLst/>
          </a:prstGeom>
        </p:spPr>
      </p:pic>
      <p:pic>
        <p:nvPicPr>
          <p:cNvPr id="2" name="Picture 1" descr="A painting of a landscape&#10;&#10;Description automatically generated">
            <a:extLst>
              <a:ext uri="{FF2B5EF4-FFF2-40B4-BE49-F238E27FC236}">
                <a16:creationId xmlns:a16="http://schemas.microsoft.com/office/drawing/2014/main" id="{BAFA0054-BC20-928F-F05A-0C1E76B2D661}"/>
              </a:ext>
            </a:extLst>
          </p:cNvPr>
          <p:cNvPicPr>
            <a:picLocks noChangeAspect="1"/>
          </p:cNvPicPr>
          <p:nvPr/>
        </p:nvPicPr>
        <p:blipFill>
          <a:blip r:embed="rId4"/>
          <a:stretch>
            <a:fillRect/>
          </a:stretch>
        </p:blipFill>
        <p:spPr>
          <a:xfrm>
            <a:off x="1289879" y="366578"/>
            <a:ext cx="4399721" cy="4092842"/>
          </a:xfrm>
          <a:prstGeom prst="rect">
            <a:avLst/>
          </a:prstGeom>
        </p:spPr>
      </p:pic>
    </p:spTree>
    <p:extLst>
      <p:ext uri="{BB962C8B-B14F-4D97-AF65-F5344CB8AC3E}">
        <p14:creationId xmlns:p14="http://schemas.microsoft.com/office/powerpoint/2010/main" val="41007479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029B0-A9B0-1E36-04C3-033261CFE4CF}"/>
              </a:ext>
            </a:extLst>
          </p:cNvPr>
          <p:cNvSpPr txBox="1">
            <a:spLocks/>
          </p:cNvSpPr>
          <p:nvPr/>
        </p:nvSpPr>
        <p:spPr>
          <a:xfrm>
            <a:off x="838200" y="2582102"/>
            <a:ext cx="10515600" cy="2172877"/>
          </a:xfrm>
          <a:prstGeom prst="rect">
            <a:avLst/>
          </a:prstGeom>
        </p:spPr>
        <p:txBody>
          <a:bodyPr vert="horz" lIns="91440" tIns="45720" rIns="91440" bIns="45720" rtlCol="0" anchor="ctr">
            <a:normAutofit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400" b="1" dirty="0">
                <a:solidFill>
                  <a:schemeClr val="bg1"/>
                </a:solidFill>
                <a:latin typeface="Calibri"/>
                <a:ea typeface="+mj-lt"/>
                <a:cs typeface="+mj-lt"/>
              </a:rPr>
              <a:t>Aboriginal and Torres Strait Islander Culture and history: </a:t>
            </a:r>
          </a:p>
          <a:p>
            <a:pPr algn="ctr"/>
            <a:r>
              <a:rPr lang="en-US" sz="4400" b="1" dirty="0">
                <a:solidFill>
                  <a:schemeClr val="bg1"/>
                </a:solidFill>
                <a:latin typeface="Calibri"/>
                <a:ea typeface="+mj-lt"/>
                <a:cs typeface="+mj-lt"/>
              </a:rPr>
              <a:t>What do you know?</a:t>
            </a:r>
          </a:p>
        </p:txBody>
      </p:sp>
    </p:spTree>
    <p:extLst>
      <p:ext uri="{BB962C8B-B14F-4D97-AF65-F5344CB8AC3E}">
        <p14:creationId xmlns:p14="http://schemas.microsoft.com/office/powerpoint/2010/main" val="21009530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66C9648-FC28-7275-F297-FB016F2CBF1A}"/>
              </a:ext>
            </a:extLst>
          </p:cNvPr>
          <p:cNvSpPr txBox="1">
            <a:spLocks/>
          </p:cNvSpPr>
          <p:nvPr/>
        </p:nvSpPr>
        <p:spPr>
          <a:xfrm>
            <a:off x="934299" y="2178065"/>
            <a:ext cx="10515600" cy="21728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b="1">
                <a:solidFill>
                  <a:schemeClr val="bg1"/>
                </a:solidFill>
                <a:latin typeface="Calibri"/>
                <a:ea typeface="+mj-lt"/>
                <a:cs typeface="+mj-lt"/>
              </a:rPr>
              <a:t>The Stolen Generations: </a:t>
            </a:r>
          </a:p>
          <a:p>
            <a:pPr algn="ctr"/>
            <a:r>
              <a:rPr lang="en-US" sz="5000" b="1">
                <a:solidFill>
                  <a:schemeClr val="bg1"/>
                </a:solidFill>
                <a:latin typeface="Calibri"/>
                <a:ea typeface="+mj-lt"/>
                <a:cs typeface="+mj-lt"/>
              </a:rPr>
              <a:t>What do you know?</a:t>
            </a:r>
          </a:p>
        </p:txBody>
      </p:sp>
    </p:spTree>
    <p:extLst>
      <p:ext uri="{BB962C8B-B14F-4D97-AF65-F5344CB8AC3E}">
        <p14:creationId xmlns:p14="http://schemas.microsoft.com/office/powerpoint/2010/main" val="40908917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66C9648-FC28-7275-F297-FB016F2CBF1A}"/>
              </a:ext>
            </a:extLst>
          </p:cNvPr>
          <p:cNvSpPr txBox="1">
            <a:spLocks/>
          </p:cNvSpPr>
          <p:nvPr/>
        </p:nvSpPr>
        <p:spPr>
          <a:xfrm>
            <a:off x="779316" y="1209421"/>
            <a:ext cx="10515600" cy="64887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solidFill>
                  <a:schemeClr val="bg1"/>
                </a:solidFill>
                <a:latin typeface="Calibri"/>
                <a:ea typeface="+mj-lt"/>
                <a:cs typeface="+mj-lt"/>
              </a:rPr>
              <a:t>The Stolen Generations</a:t>
            </a:r>
          </a:p>
        </p:txBody>
      </p:sp>
      <p:sp>
        <p:nvSpPr>
          <p:cNvPr id="4" name="Content Placeholder 2">
            <a:extLst>
              <a:ext uri="{FF2B5EF4-FFF2-40B4-BE49-F238E27FC236}">
                <a16:creationId xmlns:a16="http://schemas.microsoft.com/office/drawing/2014/main" id="{EE32F98A-CAF5-7597-C298-257EF27AFFAA}"/>
              </a:ext>
            </a:extLst>
          </p:cNvPr>
          <p:cNvSpPr txBox="1">
            <a:spLocks/>
          </p:cNvSpPr>
          <p:nvPr/>
        </p:nvSpPr>
        <p:spPr>
          <a:xfrm>
            <a:off x="1075939" y="2008557"/>
            <a:ext cx="9951175" cy="4035581"/>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None/>
            </a:pPr>
            <a:r>
              <a:rPr lang="en-US" sz="3000" dirty="0">
                <a:solidFill>
                  <a:schemeClr val="bg1"/>
                </a:solidFill>
                <a:ea typeface="+mn-lt"/>
                <a:cs typeface="+mn-lt"/>
              </a:rPr>
              <a:t>For about a century, thousands of First Nations children were systematically taken from their families, communities and culture, many never to be returned. These children are known as Stolen Generations survivors.</a:t>
            </a:r>
            <a:endParaRPr lang="en-US" dirty="0">
              <a:solidFill>
                <a:schemeClr val="bg1"/>
              </a:solidFill>
              <a:cs typeface="Calibri"/>
            </a:endParaRPr>
          </a:p>
        </p:txBody>
      </p:sp>
    </p:spTree>
    <p:extLst>
      <p:ext uri="{BB962C8B-B14F-4D97-AF65-F5344CB8AC3E}">
        <p14:creationId xmlns:p14="http://schemas.microsoft.com/office/powerpoint/2010/main" val="23401213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0E769-7DB5-0DFE-CCAB-FEF5B6C7A2E9}"/>
              </a:ext>
            </a:extLst>
          </p:cNvPr>
          <p:cNvSpPr txBox="1">
            <a:spLocks/>
          </p:cNvSpPr>
          <p:nvPr/>
        </p:nvSpPr>
        <p:spPr>
          <a:xfrm>
            <a:off x="793693" y="806855"/>
            <a:ext cx="10515600" cy="648878"/>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dirty="0">
                <a:solidFill>
                  <a:schemeClr val="bg1"/>
                </a:solidFill>
                <a:latin typeface="Calibri"/>
                <a:ea typeface="+mj-lt"/>
                <a:cs typeface="+mj-lt"/>
              </a:rPr>
              <a:t>Read book: </a:t>
            </a:r>
            <a:r>
              <a:rPr lang="en-US" sz="2800" b="1" i="1" dirty="0">
                <a:solidFill>
                  <a:schemeClr val="bg1"/>
                </a:solidFill>
                <a:latin typeface="Calibri"/>
                <a:ea typeface="+mj-lt"/>
                <a:cs typeface="+mj-lt"/>
              </a:rPr>
              <a:t>Welcome to Country by</a:t>
            </a:r>
            <a:r>
              <a:rPr lang="en-US" sz="2800" b="1" dirty="0">
                <a:solidFill>
                  <a:schemeClr val="bg1"/>
                </a:solidFill>
                <a:latin typeface="Calibri"/>
                <a:ea typeface="+mj-lt"/>
                <a:cs typeface="+mj-lt"/>
              </a:rPr>
              <a:t> Aunty Joy and Lisa Kennedy</a:t>
            </a:r>
          </a:p>
        </p:txBody>
      </p:sp>
      <p:pic>
        <p:nvPicPr>
          <p:cNvPr id="3" name="Picture 2" descr="A painting of a landscape&#10;&#10;Description automatically generated">
            <a:extLst>
              <a:ext uri="{FF2B5EF4-FFF2-40B4-BE49-F238E27FC236}">
                <a16:creationId xmlns:a16="http://schemas.microsoft.com/office/drawing/2014/main" id="{8423CB5B-270D-9398-F088-EEAF2D5BD920}"/>
              </a:ext>
            </a:extLst>
          </p:cNvPr>
          <p:cNvPicPr>
            <a:picLocks noChangeAspect="1"/>
          </p:cNvPicPr>
          <p:nvPr/>
        </p:nvPicPr>
        <p:blipFill rotWithShape="1">
          <a:blip r:embed="rId3">
            <a:extLst>
              <a:ext uri="{28A0092B-C50C-407E-A947-70E740481C1C}">
                <a14:useLocalDpi xmlns:a14="http://schemas.microsoft.com/office/drawing/2010/main" val="0"/>
              </a:ext>
            </a:extLst>
          </a:blip>
          <a:srcRect r="-1" b="2365"/>
          <a:stretch/>
        </p:blipFill>
        <p:spPr>
          <a:xfrm>
            <a:off x="3436626" y="1638989"/>
            <a:ext cx="5229733" cy="4421801"/>
          </a:xfrm>
          <a:prstGeom prst="rect">
            <a:avLst/>
          </a:prstGeom>
        </p:spPr>
      </p:pic>
    </p:spTree>
    <p:extLst>
      <p:ext uri="{BB962C8B-B14F-4D97-AF65-F5344CB8AC3E}">
        <p14:creationId xmlns:p14="http://schemas.microsoft.com/office/powerpoint/2010/main" val="8270694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7FF57-AD67-DB8F-532D-4EE72FA360E1}"/>
              </a:ext>
            </a:extLst>
          </p:cNvPr>
          <p:cNvSpPr txBox="1">
            <a:spLocks/>
          </p:cNvSpPr>
          <p:nvPr/>
        </p:nvSpPr>
        <p:spPr>
          <a:xfrm>
            <a:off x="793693" y="806855"/>
            <a:ext cx="10515600" cy="648878"/>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dirty="0">
                <a:solidFill>
                  <a:schemeClr val="bg1"/>
                </a:solidFill>
                <a:latin typeface="Calibri"/>
                <a:ea typeface="+mj-lt"/>
                <a:cs typeface="+mj-lt"/>
              </a:rPr>
              <a:t>Read book: </a:t>
            </a:r>
            <a:r>
              <a:rPr lang="en-US" sz="2800" b="1" i="1" dirty="0">
                <a:solidFill>
                  <a:schemeClr val="bg1"/>
                </a:solidFill>
                <a:latin typeface="Calibri"/>
                <a:ea typeface="+mj-lt"/>
                <a:cs typeface="+mj-lt"/>
              </a:rPr>
              <a:t>My Country by</a:t>
            </a:r>
            <a:r>
              <a:rPr lang="en-US" sz="2800" b="1" dirty="0">
                <a:solidFill>
                  <a:schemeClr val="bg1"/>
                </a:solidFill>
                <a:latin typeface="Calibri"/>
                <a:ea typeface="+mj-lt"/>
                <a:cs typeface="+mj-lt"/>
              </a:rPr>
              <a:t> Ezekiel </a:t>
            </a:r>
            <a:r>
              <a:rPr lang="en-US" sz="2800" b="1" dirty="0" err="1">
                <a:solidFill>
                  <a:schemeClr val="bg1"/>
                </a:solidFill>
                <a:latin typeface="Calibri"/>
                <a:ea typeface="+mj-lt"/>
                <a:cs typeface="+mj-lt"/>
              </a:rPr>
              <a:t>Kwaymullina</a:t>
            </a:r>
            <a:r>
              <a:rPr lang="en-US" sz="2800" b="1" dirty="0">
                <a:solidFill>
                  <a:schemeClr val="bg1"/>
                </a:solidFill>
                <a:latin typeface="Calibri"/>
                <a:ea typeface="+mj-lt"/>
                <a:cs typeface="+mj-lt"/>
              </a:rPr>
              <a:t> and Sally Morgan</a:t>
            </a:r>
          </a:p>
        </p:txBody>
      </p:sp>
      <p:pic>
        <p:nvPicPr>
          <p:cNvPr id="3" name="Picture 2" descr="A book cover of a children's book&#10;&#10;Description automatically generated">
            <a:extLst>
              <a:ext uri="{FF2B5EF4-FFF2-40B4-BE49-F238E27FC236}">
                <a16:creationId xmlns:a16="http://schemas.microsoft.com/office/drawing/2014/main" id="{BCF48105-3F7E-DAB3-C534-F49716A9DC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7134" y="1641605"/>
            <a:ext cx="4497731" cy="4409540"/>
          </a:xfrm>
          <a:prstGeom prst="rect">
            <a:avLst/>
          </a:prstGeom>
        </p:spPr>
      </p:pic>
    </p:spTree>
    <p:extLst>
      <p:ext uri="{BB962C8B-B14F-4D97-AF65-F5344CB8AC3E}">
        <p14:creationId xmlns:p14="http://schemas.microsoft.com/office/powerpoint/2010/main" val="24732193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7C4BA-F536-020C-6FC4-7F0258CE96BE}"/>
              </a:ext>
            </a:extLst>
          </p:cNvPr>
          <p:cNvSpPr txBox="1">
            <a:spLocks/>
          </p:cNvSpPr>
          <p:nvPr/>
        </p:nvSpPr>
        <p:spPr>
          <a:xfrm>
            <a:off x="793693" y="806855"/>
            <a:ext cx="10515600" cy="648878"/>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dirty="0">
                <a:solidFill>
                  <a:schemeClr val="bg1"/>
                </a:solidFill>
                <a:latin typeface="Calibri"/>
                <a:ea typeface="+mj-lt"/>
                <a:cs typeface="+mj-lt"/>
              </a:rPr>
              <a:t>Video: </a:t>
            </a:r>
            <a:r>
              <a:rPr lang="en-US" sz="2800" b="1" i="1" dirty="0">
                <a:solidFill>
                  <a:schemeClr val="bg1"/>
                </a:solidFill>
                <a:latin typeface="Calibri"/>
                <a:ea typeface="+mj-lt"/>
                <a:cs typeface="+mj-lt"/>
              </a:rPr>
              <a:t>Welcome to Country by</a:t>
            </a:r>
            <a:r>
              <a:rPr lang="en-US" sz="2800" b="1" dirty="0">
                <a:solidFill>
                  <a:schemeClr val="bg1"/>
                </a:solidFill>
                <a:latin typeface="Calibri"/>
                <a:ea typeface="+mj-lt"/>
                <a:cs typeface="+mj-lt"/>
              </a:rPr>
              <a:t> Aunty Joy</a:t>
            </a:r>
          </a:p>
        </p:txBody>
      </p:sp>
      <p:pic>
        <p:nvPicPr>
          <p:cNvPr id="3" name="Online Media 2" title="Welcome, by Aunty Joy Murphy AO, Wurundjeri Woi Wurrung Elder">
            <a:hlinkClick r:id="" action="ppaction://media"/>
            <a:extLst>
              <a:ext uri="{FF2B5EF4-FFF2-40B4-BE49-F238E27FC236}">
                <a16:creationId xmlns:a16="http://schemas.microsoft.com/office/drawing/2014/main" id="{101E072C-E6EF-D843-E9EF-3823CDAEDB44}"/>
              </a:ext>
            </a:extLst>
          </p:cNvPr>
          <p:cNvPicPr>
            <a:picLocks noRot="1" noChangeAspect="1"/>
          </p:cNvPicPr>
          <p:nvPr>
            <a:videoFile r:link="rId1"/>
          </p:nvPr>
        </p:nvPicPr>
        <p:blipFill>
          <a:blip r:embed="rId4"/>
          <a:stretch>
            <a:fillRect/>
          </a:stretch>
        </p:blipFill>
        <p:spPr>
          <a:xfrm>
            <a:off x="1998870" y="1386232"/>
            <a:ext cx="8260521" cy="4726057"/>
          </a:xfrm>
          <a:prstGeom prst="rect">
            <a:avLst/>
          </a:prstGeom>
        </p:spPr>
      </p:pic>
    </p:spTree>
    <p:extLst>
      <p:ext uri="{BB962C8B-B14F-4D97-AF65-F5344CB8AC3E}">
        <p14:creationId xmlns:p14="http://schemas.microsoft.com/office/powerpoint/2010/main" val="3990838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map of australia with different colored areas&#10;&#10;Description automatically generated">
            <a:hlinkClick r:id="rId3"/>
            <a:extLst>
              <a:ext uri="{FF2B5EF4-FFF2-40B4-BE49-F238E27FC236}">
                <a16:creationId xmlns:a16="http://schemas.microsoft.com/office/drawing/2014/main" id="{01FCA8D0-2F00-0867-6CA7-9ADE8AF761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45468" y="755839"/>
            <a:ext cx="7227974" cy="5825843"/>
          </a:xfrm>
          <a:prstGeom prst="rect">
            <a:avLst/>
          </a:prstGeom>
        </p:spPr>
      </p:pic>
    </p:spTree>
    <p:extLst>
      <p:ext uri="{BB962C8B-B14F-4D97-AF65-F5344CB8AC3E}">
        <p14:creationId xmlns:p14="http://schemas.microsoft.com/office/powerpoint/2010/main" val="35329348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FAD32-A940-0EB7-1074-0DA1D5AB7E0F}"/>
              </a:ext>
            </a:extLst>
          </p:cNvPr>
          <p:cNvSpPr txBox="1">
            <a:spLocks/>
          </p:cNvSpPr>
          <p:nvPr/>
        </p:nvSpPr>
        <p:spPr>
          <a:xfrm>
            <a:off x="2874971" y="730108"/>
            <a:ext cx="6405376" cy="648878"/>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b="1" dirty="0">
                <a:solidFill>
                  <a:schemeClr val="bg1"/>
                </a:solidFill>
                <a:latin typeface="Calibri"/>
                <a:ea typeface="+mj-lt"/>
                <a:cs typeface="+mj-lt"/>
              </a:rPr>
              <a:t>One word group response</a:t>
            </a:r>
          </a:p>
        </p:txBody>
      </p:sp>
      <p:sp>
        <p:nvSpPr>
          <p:cNvPr id="3" name="TextBox 2">
            <a:extLst>
              <a:ext uri="{FF2B5EF4-FFF2-40B4-BE49-F238E27FC236}">
                <a16:creationId xmlns:a16="http://schemas.microsoft.com/office/drawing/2014/main" id="{ED40E9B6-2083-1665-2D40-1F921BCAD341}"/>
              </a:ext>
            </a:extLst>
          </p:cNvPr>
          <p:cNvSpPr txBox="1"/>
          <p:nvPr/>
        </p:nvSpPr>
        <p:spPr>
          <a:xfrm>
            <a:off x="1550583" y="2184352"/>
            <a:ext cx="8622137" cy="3200876"/>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600"/>
              </a:spcBef>
              <a:spcAft>
                <a:spcPts val="600"/>
              </a:spcAft>
            </a:pPr>
            <a:r>
              <a:rPr lang="en-AU" sz="2800" dirty="0">
                <a:solidFill>
                  <a:schemeClr val="bg1"/>
                </a:solidFill>
                <a:effectLst/>
                <a:latin typeface="Helvetica"/>
                <a:cs typeface="Helvetica"/>
              </a:rPr>
              <a:t>In groups, answer</a:t>
            </a:r>
            <a:r>
              <a:rPr lang="en-AU" sz="2800" dirty="0">
                <a:solidFill>
                  <a:schemeClr val="bg1"/>
                </a:solidFill>
                <a:latin typeface="Helvetica"/>
                <a:cs typeface="Helvetica"/>
              </a:rPr>
              <a:t>:</a:t>
            </a:r>
            <a:endParaRPr lang="en-AU" sz="2400" dirty="0">
              <a:solidFill>
                <a:schemeClr val="bg1"/>
              </a:solidFill>
              <a:latin typeface="Helvetica"/>
              <a:cs typeface="Helvetica"/>
            </a:endParaRPr>
          </a:p>
          <a:p>
            <a:pPr marL="342900" indent="-342900">
              <a:spcBef>
                <a:spcPts val="600"/>
              </a:spcBef>
              <a:spcAft>
                <a:spcPts val="600"/>
              </a:spcAft>
              <a:buFont typeface="Arial"/>
              <a:buChar char="•"/>
            </a:pPr>
            <a:r>
              <a:rPr lang="en-AU" sz="2400" dirty="0">
                <a:solidFill>
                  <a:schemeClr val="bg1"/>
                </a:solidFill>
                <a:effectLst/>
                <a:latin typeface="Helvetica"/>
                <a:cs typeface="Helvetica"/>
              </a:rPr>
              <a:t>What does country/place mean to Aboriginal and Torres Strait Islander people?</a:t>
            </a:r>
            <a:endParaRPr lang="en-AU" sz="2400" dirty="0">
              <a:solidFill>
                <a:schemeClr val="bg1"/>
              </a:solidFill>
              <a:latin typeface="Helvetica"/>
              <a:cs typeface="Helvetica"/>
            </a:endParaRPr>
          </a:p>
          <a:p>
            <a:pPr marL="342900" indent="-342900">
              <a:spcBef>
                <a:spcPts val="600"/>
              </a:spcBef>
              <a:spcAft>
                <a:spcPts val="600"/>
              </a:spcAft>
              <a:buFont typeface="Arial"/>
              <a:buChar char="•"/>
            </a:pPr>
            <a:r>
              <a:rPr lang="en-AU" sz="2400" dirty="0">
                <a:solidFill>
                  <a:schemeClr val="bg1"/>
                </a:solidFill>
                <a:effectLst/>
                <a:latin typeface="Helvetica"/>
                <a:cs typeface="Helvetica"/>
              </a:rPr>
              <a:t>Why is it important to Aboriginal and Torres Strait Islander people?</a:t>
            </a:r>
            <a:endParaRPr lang="en-AU" sz="2400" dirty="0">
              <a:solidFill>
                <a:schemeClr val="bg1"/>
              </a:solidFill>
              <a:latin typeface="Helvetica"/>
              <a:cs typeface="Helvetica"/>
            </a:endParaRPr>
          </a:p>
          <a:p>
            <a:pPr marL="342900" indent="-342900">
              <a:spcBef>
                <a:spcPts val="600"/>
              </a:spcBef>
              <a:spcAft>
                <a:spcPts val="600"/>
              </a:spcAft>
              <a:buFont typeface="Arial"/>
              <a:buChar char="•"/>
            </a:pPr>
            <a:r>
              <a:rPr lang="en-AU" sz="2400" dirty="0">
                <a:solidFill>
                  <a:schemeClr val="bg1"/>
                </a:solidFill>
                <a:effectLst/>
                <a:latin typeface="Helvetica"/>
                <a:cs typeface="Helvetica"/>
              </a:rPr>
              <a:t>How do Aboriginal and Torres Strait Islander people care for country/place?</a:t>
            </a:r>
            <a:endParaRPr lang="en-AU" sz="2400">
              <a:solidFill>
                <a:schemeClr val="bg1"/>
              </a:solidFill>
              <a:effectLst/>
              <a:latin typeface="Helvetica"/>
              <a:cs typeface="Helvetica"/>
            </a:endParaRPr>
          </a:p>
        </p:txBody>
      </p:sp>
    </p:spTree>
    <p:extLst>
      <p:ext uri="{BB962C8B-B14F-4D97-AF65-F5344CB8AC3E}">
        <p14:creationId xmlns:p14="http://schemas.microsoft.com/office/powerpoint/2010/main" val="25336539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FAD32-A940-0EB7-1074-0DA1D5AB7E0F}"/>
              </a:ext>
            </a:extLst>
          </p:cNvPr>
          <p:cNvSpPr txBox="1">
            <a:spLocks/>
          </p:cNvSpPr>
          <p:nvPr/>
        </p:nvSpPr>
        <p:spPr>
          <a:xfrm>
            <a:off x="2874971" y="730108"/>
            <a:ext cx="6405376" cy="648878"/>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b="1" dirty="0">
                <a:solidFill>
                  <a:schemeClr val="bg1"/>
                </a:solidFill>
                <a:latin typeface="Calibri"/>
                <a:ea typeface="+mj-lt"/>
                <a:cs typeface="+mj-lt"/>
              </a:rPr>
              <a:t>One word group response</a:t>
            </a:r>
          </a:p>
        </p:txBody>
      </p:sp>
      <p:sp>
        <p:nvSpPr>
          <p:cNvPr id="3" name="TextBox 2">
            <a:extLst>
              <a:ext uri="{FF2B5EF4-FFF2-40B4-BE49-F238E27FC236}">
                <a16:creationId xmlns:a16="http://schemas.microsoft.com/office/drawing/2014/main" id="{ED40E9B6-2083-1665-2D40-1F921BCAD341}"/>
              </a:ext>
            </a:extLst>
          </p:cNvPr>
          <p:cNvSpPr txBox="1"/>
          <p:nvPr/>
        </p:nvSpPr>
        <p:spPr>
          <a:xfrm>
            <a:off x="657614" y="1791445"/>
            <a:ext cx="3490544" cy="830997"/>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600"/>
              </a:spcBef>
              <a:spcAft>
                <a:spcPts val="600"/>
              </a:spcAft>
            </a:pPr>
            <a:r>
              <a:rPr lang="en-AU" sz="1600" dirty="0">
                <a:solidFill>
                  <a:schemeClr val="bg1"/>
                </a:solidFill>
                <a:effectLst/>
                <a:latin typeface="Helvetica"/>
                <a:cs typeface="Helvetica"/>
              </a:rPr>
              <a:t>What does country/place mean to Aboriginal and Torres Strait Islander people?</a:t>
            </a:r>
            <a:endParaRPr lang="en-AU" sz="1600" dirty="0">
              <a:solidFill>
                <a:schemeClr val="bg1"/>
              </a:solidFill>
              <a:latin typeface="Helvetica"/>
              <a:cs typeface="Helvetica"/>
            </a:endParaRPr>
          </a:p>
        </p:txBody>
      </p:sp>
      <p:sp>
        <p:nvSpPr>
          <p:cNvPr id="4" name="TextBox 3">
            <a:extLst>
              <a:ext uri="{FF2B5EF4-FFF2-40B4-BE49-F238E27FC236}">
                <a16:creationId xmlns:a16="http://schemas.microsoft.com/office/drawing/2014/main" id="{17D610DB-0298-E7E7-4AE3-454DDDA0CA24}"/>
              </a:ext>
            </a:extLst>
          </p:cNvPr>
          <p:cNvSpPr txBox="1"/>
          <p:nvPr/>
        </p:nvSpPr>
        <p:spPr>
          <a:xfrm>
            <a:off x="4455707" y="1791444"/>
            <a:ext cx="3490544" cy="584775"/>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600"/>
              </a:spcBef>
              <a:spcAft>
                <a:spcPts val="600"/>
              </a:spcAft>
            </a:pPr>
            <a:r>
              <a:rPr lang="en-AU" sz="1600" dirty="0">
                <a:solidFill>
                  <a:schemeClr val="bg1"/>
                </a:solidFill>
                <a:effectLst/>
                <a:latin typeface="Helvetica"/>
                <a:cs typeface="Helvetica"/>
              </a:rPr>
              <a:t>Why is it important to Aboriginal and Torres Strait Islander people?</a:t>
            </a:r>
            <a:endParaRPr lang="en-US" sz="1600" dirty="0">
              <a:solidFill>
                <a:schemeClr val="bg1"/>
              </a:solidFill>
              <a:cs typeface="Calibri" panose="020F0502020204030204"/>
            </a:endParaRPr>
          </a:p>
        </p:txBody>
      </p:sp>
      <p:sp>
        <p:nvSpPr>
          <p:cNvPr id="5" name="TextBox 4">
            <a:extLst>
              <a:ext uri="{FF2B5EF4-FFF2-40B4-BE49-F238E27FC236}">
                <a16:creationId xmlns:a16="http://schemas.microsoft.com/office/drawing/2014/main" id="{EBC0FC20-7560-F88E-2482-5C500CFB7A80}"/>
              </a:ext>
            </a:extLst>
          </p:cNvPr>
          <p:cNvSpPr txBox="1"/>
          <p:nvPr/>
        </p:nvSpPr>
        <p:spPr>
          <a:xfrm>
            <a:off x="8360957" y="1791444"/>
            <a:ext cx="3526262" cy="830997"/>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600"/>
              </a:spcBef>
              <a:spcAft>
                <a:spcPts val="600"/>
              </a:spcAft>
            </a:pPr>
            <a:r>
              <a:rPr lang="en-AU" sz="1600" dirty="0">
                <a:solidFill>
                  <a:schemeClr val="bg1"/>
                </a:solidFill>
                <a:effectLst/>
                <a:latin typeface="Helvetica"/>
                <a:cs typeface="Helvetica"/>
              </a:rPr>
              <a:t>How do Aboriginal and Torres Strait Islander people care for country/place?</a:t>
            </a:r>
            <a:endParaRPr lang="en-AU" sz="1600">
              <a:solidFill>
                <a:schemeClr val="bg1"/>
              </a:solidFill>
              <a:effectLst/>
              <a:latin typeface="Helvetica"/>
              <a:cs typeface="Helvetica"/>
            </a:endParaRPr>
          </a:p>
        </p:txBody>
      </p:sp>
    </p:spTree>
    <p:extLst>
      <p:ext uri="{BB962C8B-B14F-4D97-AF65-F5344CB8AC3E}">
        <p14:creationId xmlns:p14="http://schemas.microsoft.com/office/powerpoint/2010/main" val="65162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7B972322-E25F-DF67-A3D4-488FD4D91FE2}"/>
              </a:ext>
            </a:extLst>
          </p:cNvPr>
          <p:cNvSpPr txBox="1">
            <a:spLocks/>
          </p:cNvSpPr>
          <p:nvPr/>
        </p:nvSpPr>
        <p:spPr>
          <a:xfrm>
            <a:off x="744894" y="57039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3600" b="1" dirty="0">
                <a:solidFill>
                  <a:schemeClr val="bg1"/>
                </a:solidFill>
                <a:latin typeface="+mn-lt"/>
              </a:rPr>
              <a:t>Acknowledgement</a:t>
            </a:r>
          </a:p>
        </p:txBody>
      </p:sp>
      <p:sp>
        <p:nvSpPr>
          <p:cNvPr id="14" name="Content Placeholder 2">
            <a:extLst>
              <a:ext uri="{FF2B5EF4-FFF2-40B4-BE49-F238E27FC236}">
                <a16:creationId xmlns:a16="http://schemas.microsoft.com/office/drawing/2014/main" id="{7A50F2EF-B09A-8B38-E721-FB88EA9DFC0E}"/>
              </a:ext>
            </a:extLst>
          </p:cNvPr>
          <p:cNvSpPr txBox="1">
            <a:spLocks/>
          </p:cNvSpPr>
          <p:nvPr/>
        </p:nvSpPr>
        <p:spPr>
          <a:xfrm>
            <a:off x="288767" y="1678703"/>
            <a:ext cx="5257192" cy="4716025"/>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AU">
              <a:solidFill>
                <a:schemeClr val="bg1"/>
              </a:solidFill>
            </a:endParaRPr>
          </a:p>
          <a:p>
            <a:pPr marL="0" indent="0">
              <a:buNone/>
            </a:pPr>
            <a:r>
              <a:rPr lang="en-AU">
                <a:solidFill>
                  <a:schemeClr val="bg1"/>
                </a:solidFill>
                <a:highlight>
                  <a:srgbClr val="000080"/>
                </a:highlight>
              </a:rPr>
              <a:t>[Name of school/class] </a:t>
            </a:r>
            <a:r>
              <a:rPr lang="en-US">
                <a:solidFill>
                  <a:schemeClr val="bg1"/>
                </a:solidFill>
              </a:rPr>
              <a:t>acknowledges Country, Custodians and Community of the lands on which we are on today </a:t>
            </a:r>
            <a:r>
              <a:rPr lang="en-US">
                <a:solidFill>
                  <a:schemeClr val="bg1"/>
                </a:solidFill>
                <a:highlight>
                  <a:srgbClr val="000080"/>
                </a:highlight>
              </a:rPr>
              <a:t>[insert name of land/ peoples]</a:t>
            </a:r>
            <a:r>
              <a:rPr lang="en-US">
                <a:solidFill>
                  <a:schemeClr val="bg1"/>
                </a:solidFill>
              </a:rPr>
              <a:t>.</a:t>
            </a:r>
            <a:endParaRPr lang="en-US">
              <a:solidFill>
                <a:schemeClr val="bg1"/>
              </a:solidFill>
              <a:highlight>
                <a:srgbClr val="000080"/>
              </a:highlight>
              <a:cs typeface="Calibri"/>
            </a:endParaRPr>
          </a:p>
          <a:p>
            <a:pPr marL="0" indent="0">
              <a:buNone/>
            </a:pPr>
            <a:r>
              <a:rPr lang="en-US">
                <a:solidFill>
                  <a:schemeClr val="bg1"/>
                </a:solidFill>
              </a:rPr>
              <a:t>We also pay our respects to Elders and to Stolen Generations survivors, of the Dreaming and of the here and now. </a:t>
            </a:r>
            <a:endParaRPr lang="en-US">
              <a:solidFill>
                <a:schemeClr val="bg1"/>
              </a:solidFill>
              <a:cs typeface="Calibri"/>
            </a:endParaRPr>
          </a:p>
          <a:p>
            <a:pPr marL="0" indent="0">
              <a:buNone/>
            </a:pPr>
            <a:r>
              <a:rPr lang="en-US">
                <a:solidFill>
                  <a:schemeClr val="bg1"/>
                </a:solidFill>
              </a:rPr>
              <a:t>We </a:t>
            </a:r>
            <a:r>
              <a:rPr lang="en-US" err="1">
                <a:solidFill>
                  <a:schemeClr val="bg1"/>
                </a:solidFill>
              </a:rPr>
              <a:t>recognise</a:t>
            </a:r>
            <a:r>
              <a:rPr lang="en-US">
                <a:solidFill>
                  <a:schemeClr val="bg1"/>
                </a:solidFill>
              </a:rPr>
              <a:t> the ongoing nature of trauma experiences for First Nations peoples and commit each day to survivor-led intergenerational healing.</a:t>
            </a:r>
            <a:endParaRPr lang="en-AU">
              <a:solidFill>
                <a:schemeClr val="bg1"/>
              </a:solidFill>
            </a:endParaRPr>
          </a:p>
        </p:txBody>
      </p:sp>
      <p:pic>
        <p:nvPicPr>
          <p:cNvPr id="15" name="Picture 2">
            <a:extLst>
              <a:ext uri="{FF2B5EF4-FFF2-40B4-BE49-F238E27FC236}">
                <a16:creationId xmlns:a16="http://schemas.microsoft.com/office/drawing/2014/main" id="{D49BAC63-EA7E-632E-8CF8-7F9F5A6AB2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8461" y="1135241"/>
            <a:ext cx="6018160" cy="4587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06945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9855D-E607-AC35-91F5-1E5753AEDFB6}"/>
              </a:ext>
            </a:extLst>
          </p:cNvPr>
          <p:cNvSpPr txBox="1">
            <a:spLocks/>
          </p:cNvSpPr>
          <p:nvPr/>
        </p:nvSpPr>
        <p:spPr>
          <a:xfrm>
            <a:off x="1527091" y="1180556"/>
            <a:ext cx="9287718" cy="4949190"/>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AU" sz="2800" b="1" dirty="0">
                <a:solidFill>
                  <a:schemeClr val="bg1"/>
                </a:solidFill>
                <a:effectLst/>
                <a:latin typeface="+mn-lt"/>
              </a:rPr>
              <a:t>Book quote: </a:t>
            </a:r>
            <a:r>
              <a:rPr lang="en-AU" sz="2800" b="1" i="1" dirty="0">
                <a:solidFill>
                  <a:schemeClr val="bg1"/>
                </a:solidFill>
                <a:effectLst/>
                <a:latin typeface="+mn-lt"/>
              </a:rPr>
              <a:t>Nourishing Terrains </a:t>
            </a:r>
            <a:r>
              <a:rPr lang="en-AU" sz="2800" b="1" dirty="0">
                <a:solidFill>
                  <a:schemeClr val="bg1"/>
                </a:solidFill>
                <a:effectLst/>
                <a:latin typeface="+mn-lt"/>
              </a:rPr>
              <a:t>by Deborah Bird Rose:</a:t>
            </a:r>
          </a:p>
          <a:p>
            <a:pPr algn="ctr"/>
            <a:endParaRPr lang="en-AU" sz="2400" b="1" dirty="0">
              <a:solidFill>
                <a:schemeClr val="bg1"/>
              </a:solidFill>
              <a:effectLst/>
              <a:latin typeface="+mn-lt"/>
            </a:endParaRPr>
          </a:p>
          <a:p>
            <a:pPr algn="ctr"/>
            <a:r>
              <a:rPr lang="en-AU" sz="2400" i="1" dirty="0">
                <a:solidFill>
                  <a:schemeClr val="bg1"/>
                </a:solidFill>
                <a:effectLst/>
                <a:latin typeface="+mn-lt"/>
              </a:rPr>
              <a:t>“Country in Aboriginal English is not only a common noun but also a proper noun. People </a:t>
            </a:r>
            <a:r>
              <a:rPr lang="en-AU" sz="2400" i="1" dirty="0">
                <a:solidFill>
                  <a:schemeClr val="bg1"/>
                </a:solidFill>
              </a:rPr>
              <a:t>talk about</a:t>
            </a:r>
            <a:r>
              <a:rPr lang="en-AU" sz="2400" i="1" dirty="0">
                <a:solidFill>
                  <a:schemeClr val="bg1"/>
                </a:solidFill>
                <a:effectLst/>
                <a:latin typeface="+mn-lt"/>
              </a:rPr>
              <a:t> country in the same way that they would talk about a person: they speak to country, sing </a:t>
            </a:r>
            <a:r>
              <a:rPr lang="en-AU" sz="2400" i="1" dirty="0">
                <a:solidFill>
                  <a:schemeClr val="bg1"/>
                </a:solidFill>
              </a:rPr>
              <a:t>to country</a:t>
            </a:r>
            <a:r>
              <a:rPr lang="en-AU" sz="2400" i="1" dirty="0">
                <a:solidFill>
                  <a:schemeClr val="bg1"/>
                </a:solidFill>
                <a:effectLst/>
                <a:latin typeface="+mn-lt"/>
              </a:rPr>
              <a:t>, visit country, worry about country, feel sorry for country, and long for country. People say </a:t>
            </a:r>
            <a:r>
              <a:rPr lang="en-AU" sz="2400" i="1" dirty="0">
                <a:solidFill>
                  <a:schemeClr val="bg1"/>
                </a:solidFill>
              </a:rPr>
              <a:t>that country</a:t>
            </a:r>
            <a:r>
              <a:rPr lang="en-AU" sz="2400" i="1" dirty="0">
                <a:solidFill>
                  <a:schemeClr val="bg1"/>
                </a:solidFill>
                <a:effectLst/>
                <a:latin typeface="+mn-lt"/>
              </a:rPr>
              <a:t> knows, hears, smells, takes notice, takes care, is sorry or happy. Country is not a </a:t>
            </a:r>
            <a:r>
              <a:rPr lang="en-AU" sz="2400" i="1" dirty="0">
                <a:solidFill>
                  <a:schemeClr val="bg1"/>
                </a:solidFill>
              </a:rPr>
              <a:t>generalised or</a:t>
            </a:r>
            <a:r>
              <a:rPr lang="en-AU" sz="2400" i="1" dirty="0">
                <a:solidFill>
                  <a:schemeClr val="bg1"/>
                </a:solidFill>
                <a:effectLst/>
                <a:latin typeface="+mn-lt"/>
              </a:rPr>
              <a:t> undifferentiated type of place, such as one might indicate with</a:t>
            </a:r>
            <a:r>
              <a:rPr lang="en-AU" sz="2400" i="1" dirty="0">
                <a:solidFill>
                  <a:schemeClr val="bg1"/>
                </a:solidFill>
              </a:rPr>
              <a:t> </a:t>
            </a:r>
            <a:r>
              <a:rPr lang="en-AU" sz="2400" i="1" dirty="0">
                <a:solidFill>
                  <a:schemeClr val="bg1"/>
                </a:solidFill>
                <a:effectLst/>
                <a:latin typeface="+mn-lt"/>
              </a:rPr>
              <a:t>terms like ‘spending a day in</a:t>
            </a:r>
            <a:r>
              <a:rPr lang="en-AU" sz="2400" i="1" dirty="0">
                <a:solidFill>
                  <a:schemeClr val="bg1"/>
                </a:solidFill>
              </a:rPr>
              <a:t> </a:t>
            </a:r>
            <a:r>
              <a:rPr lang="en-AU" sz="2400" i="1" dirty="0">
                <a:solidFill>
                  <a:schemeClr val="bg1"/>
                </a:solidFill>
                <a:effectLst/>
                <a:latin typeface="+mn-lt"/>
              </a:rPr>
              <a:t>the country’ or ‘going up the country’. Rather, country is a </a:t>
            </a:r>
            <a:r>
              <a:rPr lang="en-AU" sz="2400" i="1" dirty="0">
                <a:solidFill>
                  <a:schemeClr val="bg1"/>
                </a:solidFill>
              </a:rPr>
              <a:t>living entity</a:t>
            </a:r>
            <a:r>
              <a:rPr lang="en-AU" sz="2400" i="1" dirty="0">
                <a:solidFill>
                  <a:schemeClr val="bg1"/>
                </a:solidFill>
                <a:effectLst/>
                <a:latin typeface="+mn-lt"/>
              </a:rPr>
              <a:t> with a yesterday, today and</a:t>
            </a:r>
            <a:r>
              <a:rPr lang="en-AU" sz="2400" i="1" dirty="0">
                <a:solidFill>
                  <a:schemeClr val="bg1"/>
                </a:solidFill>
              </a:rPr>
              <a:t> </a:t>
            </a:r>
            <a:r>
              <a:rPr lang="en-AU" sz="2400" i="1" dirty="0">
                <a:solidFill>
                  <a:schemeClr val="bg1"/>
                </a:solidFill>
                <a:effectLst/>
                <a:latin typeface="+mn-lt"/>
              </a:rPr>
              <a:t>tomorrow, with a consciousness, and a will toward life.”</a:t>
            </a:r>
            <a:endParaRPr lang="en-AU" sz="2400" i="1" dirty="0">
              <a:solidFill>
                <a:schemeClr val="bg1"/>
              </a:solidFill>
              <a:effectLst/>
              <a:latin typeface="+mn-lt"/>
              <a:cs typeface="Calibri"/>
            </a:endParaRPr>
          </a:p>
        </p:txBody>
      </p:sp>
    </p:spTree>
    <p:extLst>
      <p:ext uri="{BB962C8B-B14F-4D97-AF65-F5344CB8AC3E}">
        <p14:creationId xmlns:p14="http://schemas.microsoft.com/office/powerpoint/2010/main" val="42398437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Background pattern&#10;&#10;Description automatically generated">
            <a:extLst>
              <a:ext uri="{FF2B5EF4-FFF2-40B4-BE49-F238E27FC236}">
                <a16:creationId xmlns:a16="http://schemas.microsoft.com/office/drawing/2014/main" id="{2CB9EA35-0ACD-EA02-64B8-683797D8E250}"/>
              </a:ext>
            </a:extLst>
          </p:cNvPr>
          <p:cNvPicPr>
            <a:picLocks noChangeAspect="1"/>
          </p:cNvPicPr>
          <p:nvPr/>
        </p:nvPicPr>
        <p:blipFill rotWithShape="1">
          <a:blip r:embed="rId3">
            <a:extLst>
              <a:ext uri="{28A0092B-C50C-407E-A947-70E740481C1C}">
                <a14:useLocalDpi xmlns:a14="http://schemas.microsoft.com/office/drawing/2010/main" val="0"/>
              </a:ext>
            </a:extLst>
          </a:blip>
          <a:srcRect t="52498" b="7723"/>
          <a:stretch/>
        </p:blipFill>
        <p:spPr>
          <a:xfrm>
            <a:off x="0" y="-1"/>
            <a:ext cx="12192000" cy="6858000"/>
          </a:xfrm>
          <a:prstGeom prst="rect">
            <a:avLst/>
          </a:prstGeom>
        </p:spPr>
      </p:pic>
      <p:sp>
        <p:nvSpPr>
          <p:cNvPr id="5" name="Title 1">
            <a:extLst>
              <a:ext uri="{FF2B5EF4-FFF2-40B4-BE49-F238E27FC236}">
                <a16:creationId xmlns:a16="http://schemas.microsoft.com/office/drawing/2014/main" id="{1D0DFB20-AC56-A70F-BE57-312821FE351B}"/>
              </a:ext>
            </a:extLst>
          </p:cNvPr>
          <p:cNvSpPr txBox="1">
            <a:spLocks/>
          </p:cNvSpPr>
          <p:nvPr/>
        </p:nvSpPr>
        <p:spPr>
          <a:xfrm>
            <a:off x="-1" y="950056"/>
            <a:ext cx="12192000" cy="120015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3600" b="1" dirty="0">
                <a:solidFill>
                  <a:schemeClr val="bg1"/>
                </a:solidFill>
                <a:latin typeface="+mn-lt"/>
              </a:rPr>
              <a:t>Activity 2: </a:t>
            </a:r>
          </a:p>
          <a:p>
            <a:pPr algn="ctr"/>
            <a:r>
              <a:rPr lang="en-US" sz="3600" b="1" dirty="0">
                <a:solidFill>
                  <a:schemeClr val="bg1"/>
                </a:solidFill>
                <a:latin typeface="+mn-lt"/>
              </a:rPr>
              <a:t>Poetry Response</a:t>
            </a:r>
            <a:endParaRPr lang="en-US" dirty="0">
              <a:solidFill>
                <a:schemeClr val="bg1"/>
              </a:solidFill>
            </a:endParaRPr>
          </a:p>
        </p:txBody>
      </p:sp>
      <p:pic>
        <p:nvPicPr>
          <p:cNvPr id="3" name="Picture 2" descr="A picture containing text&#10;&#10;Description automatically generated">
            <a:extLst>
              <a:ext uri="{FF2B5EF4-FFF2-40B4-BE49-F238E27FC236}">
                <a16:creationId xmlns:a16="http://schemas.microsoft.com/office/drawing/2014/main" id="{4A41CDE1-0126-62A0-9CCE-1BB9704BF1F4}"/>
              </a:ext>
            </a:extLst>
          </p:cNvPr>
          <p:cNvPicPr>
            <a:picLocks noChangeAspect="1"/>
          </p:cNvPicPr>
          <p:nvPr/>
        </p:nvPicPr>
        <p:blipFill rotWithShape="1">
          <a:blip r:embed="rId4">
            <a:extLst>
              <a:ext uri="{28A0092B-C50C-407E-A947-70E740481C1C}">
                <a14:useLocalDpi xmlns:a14="http://schemas.microsoft.com/office/drawing/2010/main" val="0"/>
              </a:ext>
            </a:extLst>
          </a:blip>
          <a:srcRect l="16145" t="43472" r="16251" b="23776"/>
          <a:stretch/>
        </p:blipFill>
        <p:spPr>
          <a:xfrm>
            <a:off x="-1" y="2427848"/>
            <a:ext cx="12191999" cy="4430152"/>
          </a:xfrm>
          <a:prstGeom prst="rect">
            <a:avLst/>
          </a:prstGeom>
        </p:spPr>
      </p:pic>
      <p:pic>
        <p:nvPicPr>
          <p:cNvPr id="2" name="Picture 1" descr="Text&#10;&#10;Description automatically generated">
            <a:extLst>
              <a:ext uri="{FF2B5EF4-FFF2-40B4-BE49-F238E27FC236}">
                <a16:creationId xmlns:a16="http://schemas.microsoft.com/office/drawing/2014/main" id="{76B3F109-CE51-F86A-617F-E8C2203D491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36907" y="6237609"/>
            <a:ext cx="1575611" cy="324214"/>
          </a:xfrm>
          <a:prstGeom prst="rect">
            <a:avLst/>
          </a:prstGeom>
        </p:spPr>
      </p:pic>
    </p:spTree>
    <p:extLst>
      <p:ext uri="{BB962C8B-B14F-4D97-AF65-F5344CB8AC3E}">
        <p14:creationId xmlns:p14="http://schemas.microsoft.com/office/powerpoint/2010/main" val="10082120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15DD6-7852-84AC-B657-62B5D6C6C310}"/>
              </a:ext>
            </a:extLst>
          </p:cNvPr>
          <p:cNvSpPr txBox="1">
            <a:spLocks/>
          </p:cNvSpPr>
          <p:nvPr/>
        </p:nvSpPr>
        <p:spPr>
          <a:xfrm>
            <a:off x="793693" y="806855"/>
            <a:ext cx="10515600" cy="648878"/>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dirty="0">
                <a:solidFill>
                  <a:schemeClr val="bg1"/>
                </a:solidFill>
                <a:latin typeface="Calibri"/>
                <a:ea typeface="+mj-lt"/>
                <a:cs typeface="+mj-lt"/>
              </a:rPr>
              <a:t>Read book: </a:t>
            </a:r>
            <a:r>
              <a:rPr lang="en-US" sz="2800" b="1" i="1" dirty="0">
                <a:solidFill>
                  <a:schemeClr val="bg1"/>
                </a:solidFill>
                <a:latin typeface="Calibri"/>
                <a:ea typeface="+mj-lt"/>
                <a:cs typeface="+mj-lt"/>
              </a:rPr>
              <a:t>Sister Heart </a:t>
            </a:r>
            <a:r>
              <a:rPr lang="en-US" sz="2800" b="1" dirty="0">
                <a:solidFill>
                  <a:schemeClr val="bg1"/>
                </a:solidFill>
                <a:latin typeface="Calibri"/>
                <a:ea typeface="+mj-lt"/>
                <a:cs typeface="+mj-lt"/>
              </a:rPr>
              <a:t>by Sally Morgan</a:t>
            </a:r>
          </a:p>
        </p:txBody>
      </p:sp>
      <p:pic>
        <p:nvPicPr>
          <p:cNvPr id="3" name="Picture 2" descr="A book cover with yellow text and flowers&#10;&#10;Description automatically generated">
            <a:extLst>
              <a:ext uri="{FF2B5EF4-FFF2-40B4-BE49-F238E27FC236}">
                <a16:creationId xmlns:a16="http://schemas.microsoft.com/office/drawing/2014/main" id="{CAF97C36-4DFE-976C-9CBC-C769ED58A2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9028" y="1681230"/>
            <a:ext cx="3544929" cy="4887310"/>
          </a:xfrm>
          <a:prstGeom prst="rect">
            <a:avLst/>
          </a:prstGeom>
        </p:spPr>
      </p:pic>
    </p:spTree>
    <p:extLst>
      <p:ext uri="{BB962C8B-B14F-4D97-AF65-F5344CB8AC3E}">
        <p14:creationId xmlns:p14="http://schemas.microsoft.com/office/powerpoint/2010/main" val="33466684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7A717-0219-F4EE-EDF5-5341159A5757}"/>
              </a:ext>
            </a:extLst>
          </p:cNvPr>
          <p:cNvSpPr txBox="1">
            <a:spLocks/>
          </p:cNvSpPr>
          <p:nvPr/>
        </p:nvSpPr>
        <p:spPr>
          <a:xfrm>
            <a:off x="1290974" y="645762"/>
            <a:ext cx="9610048" cy="635287"/>
          </a:xfrm>
          <a:prstGeom prst="rect">
            <a:avLst/>
          </a:prstGeom>
        </p:spPr>
        <p:txBody>
          <a:bodyPr vert="horz"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200" b="1" dirty="0">
                <a:solidFill>
                  <a:schemeClr val="bg1"/>
                </a:solidFill>
                <a:latin typeface="Calibri"/>
                <a:ea typeface="+mj-lt"/>
                <a:cs typeface="+mj-lt"/>
              </a:rPr>
              <a:t>Inquiry questions</a:t>
            </a:r>
          </a:p>
        </p:txBody>
      </p:sp>
      <p:sp>
        <p:nvSpPr>
          <p:cNvPr id="3" name="TextBox 2">
            <a:extLst>
              <a:ext uri="{FF2B5EF4-FFF2-40B4-BE49-F238E27FC236}">
                <a16:creationId xmlns:a16="http://schemas.microsoft.com/office/drawing/2014/main" id="{04959BE2-26F1-580C-F586-C6C445449829}"/>
              </a:ext>
            </a:extLst>
          </p:cNvPr>
          <p:cNvSpPr txBox="1"/>
          <p:nvPr/>
        </p:nvSpPr>
        <p:spPr>
          <a:xfrm>
            <a:off x="1686851" y="2225967"/>
            <a:ext cx="8818294" cy="304698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AU" sz="3200" dirty="0">
                <a:solidFill>
                  <a:schemeClr val="bg1"/>
                </a:solidFill>
                <a:effectLst/>
              </a:rPr>
              <a:t>What is the significance of </a:t>
            </a:r>
            <a:r>
              <a:rPr lang="en-AU" sz="3200" b="1" dirty="0">
                <a:solidFill>
                  <a:schemeClr val="bg1"/>
                </a:solidFill>
                <a:effectLst/>
              </a:rPr>
              <a:t>country/place </a:t>
            </a:r>
            <a:r>
              <a:rPr lang="en-AU" sz="3200" dirty="0">
                <a:solidFill>
                  <a:schemeClr val="bg1"/>
                </a:solidFill>
                <a:effectLst/>
              </a:rPr>
              <a:t>to Aboriginal and Torres Strait Islander people?</a:t>
            </a:r>
          </a:p>
          <a:p>
            <a:pPr marL="342900" indent="-342900">
              <a:buFont typeface="Arial" panose="020B0604020202020204" pitchFamily="34" charset="0"/>
              <a:buChar char="•"/>
            </a:pPr>
            <a:endParaRPr lang="en-AU" sz="3200" dirty="0">
              <a:solidFill>
                <a:schemeClr val="bg1"/>
              </a:solidFill>
              <a:effectLst/>
            </a:endParaRPr>
          </a:p>
          <a:p>
            <a:pPr marL="342900" indent="-342900">
              <a:buFont typeface="Arial" panose="020B0604020202020204" pitchFamily="34" charset="0"/>
              <a:buChar char="•"/>
            </a:pPr>
            <a:r>
              <a:rPr lang="en-AU" sz="3200" dirty="0">
                <a:solidFill>
                  <a:schemeClr val="bg1"/>
                </a:solidFill>
                <a:effectLst/>
              </a:rPr>
              <a:t>What was and is the impact for Aboriginal and Torres Strait Islander people when they experience </a:t>
            </a:r>
            <a:r>
              <a:rPr lang="en-AU" sz="3200" b="1" dirty="0">
                <a:solidFill>
                  <a:schemeClr val="bg1"/>
                </a:solidFill>
                <a:effectLst/>
              </a:rPr>
              <a:t>loss of country </a:t>
            </a:r>
            <a:r>
              <a:rPr lang="en-AU" sz="3200" dirty="0">
                <a:solidFill>
                  <a:schemeClr val="bg1"/>
                </a:solidFill>
                <a:effectLst/>
              </a:rPr>
              <a:t>through removal?</a:t>
            </a:r>
          </a:p>
        </p:txBody>
      </p:sp>
    </p:spTree>
    <p:extLst>
      <p:ext uri="{BB962C8B-B14F-4D97-AF65-F5344CB8AC3E}">
        <p14:creationId xmlns:p14="http://schemas.microsoft.com/office/powerpoint/2010/main" val="37657137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98F2E-4E8C-8B7E-60A2-0280E3CE712F}"/>
              </a:ext>
            </a:extLst>
          </p:cNvPr>
          <p:cNvSpPr txBox="1">
            <a:spLocks/>
          </p:cNvSpPr>
          <p:nvPr/>
        </p:nvSpPr>
        <p:spPr>
          <a:xfrm>
            <a:off x="238467" y="1978506"/>
            <a:ext cx="8217357" cy="648878"/>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a:solidFill>
                  <a:schemeClr val="bg1"/>
                </a:solidFill>
                <a:latin typeface="Calibri"/>
                <a:ea typeface="+mj-lt"/>
                <a:cs typeface="+mj-lt"/>
              </a:rPr>
              <a:t>Poem 1: </a:t>
            </a:r>
            <a:r>
              <a:rPr lang="en-US" sz="3200" i="1" dirty="0" err="1">
                <a:solidFill>
                  <a:schemeClr val="bg1"/>
                </a:solidFill>
                <a:latin typeface="Calibri"/>
                <a:ea typeface="+mj-lt"/>
                <a:cs typeface="+mj-lt"/>
              </a:rPr>
              <a:t>Baladjarang</a:t>
            </a:r>
            <a:r>
              <a:rPr lang="en-US" sz="3200" dirty="0">
                <a:solidFill>
                  <a:schemeClr val="bg1"/>
                </a:solidFill>
                <a:latin typeface="Calibri"/>
                <a:ea typeface="+mj-lt"/>
                <a:cs typeface="+mj-lt"/>
              </a:rPr>
              <a:t> by Adrian Webster</a:t>
            </a:r>
          </a:p>
        </p:txBody>
      </p:sp>
      <p:sp>
        <p:nvSpPr>
          <p:cNvPr id="5" name="Title 1">
            <a:extLst>
              <a:ext uri="{FF2B5EF4-FFF2-40B4-BE49-F238E27FC236}">
                <a16:creationId xmlns:a16="http://schemas.microsoft.com/office/drawing/2014/main" id="{AF84F02C-18C7-DAAE-6C05-E6C3FE71A338}"/>
              </a:ext>
            </a:extLst>
          </p:cNvPr>
          <p:cNvSpPr txBox="1">
            <a:spLocks/>
          </p:cNvSpPr>
          <p:nvPr/>
        </p:nvSpPr>
        <p:spPr>
          <a:xfrm>
            <a:off x="561632" y="3427555"/>
            <a:ext cx="11624310" cy="648878"/>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200" dirty="0">
                <a:solidFill>
                  <a:schemeClr val="bg1"/>
                </a:solidFill>
                <a:latin typeface="Calibri"/>
                <a:ea typeface="+mj-lt"/>
                <a:cs typeface="+mj-lt"/>
              </a:rPr>
              <a:t>Poem 2: </a:t>
            </a:r>
            <a:r>
              <a:rPr lang="en-US" sz="3200" i="1" dirty="0">
                <a:solidFill>
                  <a:schemeClr val="bg1"/>
                </a:solidFill>
                <a:latin typeface="Calibri"/>
                <a:ea typeface="+mj-lt"/>
                <a:cs typeface="+mj-lt"/>
              </a:rPr>
              <a:t>Ban </a:t>
            </a:r>
            <a:r>
              <a:rPr lang="en-US" sz="3200" i="1" dirty="0" err="1">
                <a:solidFill>
                  <a:schemeClr val="bg1"/>
                </a:solidFill>
                <a:latin typeface="Calibri"/>
                <a:ea typeface="+mj-lt"/>
                <a:cs typeface="+mj-lt"/>
              </a:rPr>
              <a:t>Maganindadjyang</a:t>
            </a:r>
            <a:r>
              <a:rPr lang="en-US" sz="3200" dirty="0">
                <a:solidFill>
                  <a:schemeClr val="bg1"/>
                </a:solidFill>
                <a:latin typeface="Calibri"/>
                <a:ea typeface="+mj-lt"/>
                <a:cs typeface="+mj-lt"/>
              </a:rPr>
              <a:t> (My Old People Done) </a:t>
            </a:r>
            <a:br>
              <a:rPr lang="en-US" sz="3200" dirty="0">
                <a:solidFill>
                  <a:schemeClr val="bg1"/>
                </a:solidFill>
                <a:latin typeface="Calibri"/>
                <a:ea typeface="+mj-lt"/>
                <a:cs typeface="+mj-lt"/>
              </a:rPr>
            </a:br>
            <a:r>
              <a:rPr lang="en-US" sz="3200" dirty="0">
                <a:solidFill>
                  <a:schemeClr val="bg1"/>
                </a:solidFill>
                <a:latin typeface="Calibri"/>
                <a:ea typeface="+mj-lt"/>
                <a:cs typeface="+mj-lt"/>
              </a:rPr>
              <a:t>by Jacob Morris</a:t>
            </a:r>
            <a:endParaRPr lang="en-US">
              <a:solidFill>
                <a:schemeClr val="bg1"/>
              </a:solidFill>
            </a:endParaRPr>
          </a:p>
        </p:txBody>
      </p:sp>
      <p:sp>
        <p:nvSpPr>
          <p:cNvPr id="6" name="Title 1">
            <a:extLst>
              <a:ext uri="{FF2B5EF4-FFF2-40B4-BE49-F238E27FC236}">
                <a16:creationId xmlns:a16="http://schemas.microsoft.com/office/drawing/2014/main" id="{EA97696E-55FF-9564-6031-8E9C64D8A2A2}"/>
              </a:ext>
            </a:extLst>
          </p:cNvPr>
          <p:cNvSpPr txBox="1">
            <a:spLocks/>
          </p:cNvSpPr>
          <p:nvPr/>
        </p:nvSpPr>
        <p:spPr>
          <a:xfrm>
            <a:off x="5690368" y="4193690"/>
            <a:ext cx="6403633" cy="184353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a:solidFill>
                  <a:schemeClr val="bg1"/>
                </a:solidFill>
                <a:latin typeface="Calibri"/>
                <a:ea typeface="+mj-lt"/>
                <a:cs typeface="+mj-lt"/>
              </a:rPr>
              <a:t>Poem 3: </a:t>
            </a:r>
            <a:r>
              <a:rPr lang="en-US" sz="3200" i="1" dirty="0" err="1">
                <a:solidFill>
                  <a:schemeClr val="bg1"/>
                </a:solidFill>
                <a:latin typeface="Calibri"/>
                <a:ea typeface="+mj-lt"/>
                <a:cs typeface="+mj-lt"/>
              </a:rPr>
              <a:t>Ngurrparringu</a:t>
            </a:r>
            <a:r>
              <a:rPr lang="en-US" sz="3200" i="1" dirty="0">
                <a:solidFill>
                  <a:schemeClr val="bg1"/>
                </a:solidFill>
                <a:latin typeface="Calibri"/>
                <a:ea typeface="+mj-lt"/>
                <a:cs typeface="+mj-lt"/>
              </a:rPr>
              <a:t> (Forgotten)</a:t>
            </a:r>
            <a:r>
              <a:rPr lang="en-US" sz="3200" dirty="0">
                <a:solidFill>
                  <a:schemeClr val="bg1"/>
                </a:solidFill>
                <a:latin typeface="Calibri"/>
                <a:ea typeface="+mj-lt"/>
                <a:cs typeface="+mj-lt"/>
              </a:rPr>
              <a:t> </a:t>
            </a:r>
          </a:p>
          <a:p>
            <a:pPr algn="r"/>
            <a:r>
              <a:rPr lang="en-US" sz="3200" dirty="0">
                <a:solidFill>
                  <a:schemeClr val="bg1"/>
                </a:solidFill>
                <a:latin typeface="Calibri"/>
                <a:ea typeface="+mj-lt"/>
                <a:cs typeface="+mj-lt"/>
              </a:rPr>
              <a:t>by Matthew Heffernan</a:t>
            </a:r>
          </a:p>
        </p:txBody>
      </p:sp>
    </p:spTree>
    <p:extLst>
      <p:ext uri="{BB962C8B-B14F-4D97-AF65-F5344CB8AC3E}">
        <p14:creationId xmlns:p14="http://schemas.microsoft.com/office/powerpoint/2010/main" val="17991123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0754C-BD1C-5454-6055-0D16A72F704C}"/>
              </a:ext>
            </a:extLst>
          </p:cNvPr>
          <p:cNvSpPr txBox="1">
            <a:spLocks/>
          </p:cNvSpPr>
          <p:nvPr/>
        </p:nvSpPr>
        <p:spPr>
          <a:xfrm>
            <a:off x="1362861" y="1292743"/>
            <a:ext cx="9610048" cy="635287"/>
          </a:xfrm>
          <a:prstGeom prst="rect">
            <a:avLst/>
          </a:prstGeom>
        </p:spPr>
        <p:txBody>
          <a:bodyPr vert="horz"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b="1" dirty="0">
                <a:solidFill>
                  <a:schemeClr val="bg1"/>
                </a:solidFill>
                <a:latin typeface="Calibri"/>
                <a:ea typeface="+mj-lt"/>
                <a:cs typeface="+mj-lt"/>
              </a:rPr>
              <a:t>Poetry Analysis</a:t>
            </a:r>
          </a:p>
        </p:txBody>
      </p:sp>
      <p:sp>
        <p:nvSpPr>
          <p:cNvPr id="3" name="TextBox 2">
            <a:extLst>
              <a:ext uri="{FF2B5EF4-FFF2-40B4-BE49-F238E27FC236}">
                <a16:creationId xmlns:a16="http://schemas.microsoft.com/office/drawing/2014/main" id="{E842A17D-E014-A6DC-B900-5668C6586BA2}"/>
              </a:ext>
            </a:extLst>
          </p:cNvPr>
          <p:cNvSpPr txBox="1"/>
          <p:nvPr/>
        </p:nvSpPr>
        <p:spPr>
          <a:xfrm>
            <a:off x="363333" y="2272344"/>
            <a:ext cx="6367663" cy="2708434"/>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spcBef>
                <a:spcPts val="1200"/>
              </a:spcBef>
              <a:buFont typeface="Arial"/>
              <a:buChar char="•"/>
            </a:pPr>
            <a:r>
              <a:rPr lang="en-AU" sz="3000" dirty="0">
                <a:solidFill>
                  <a:srgbClr val="FFFFFF"/>
                </a:solidFill>
                <a:cs typeface="Calibri"/>
              </a:rPr>
              <a:t>Read through your poem</a:t>
            </a:r>
            <a:endParaRPr lang="en-AU" sz="3000" dirty="0">
              <a:solidFill>
                <a:srgbClr val="000000"/>
              </a:solidFill>
              <a:cs typeface="Calibri"/>
            </a:endParaRPr>
          </a:p>
          <a:p>
            <a:pPr marL="514350" indent="-514350">
              <a:spcBef>
                <a:spcPts val="1200"/>
              </a:spcBef>
              <a:buFont typeface="Arial"/>
              <a:buChar char="•"/>
            </a:pPr>
            <a:r>
              <a:rPr lang="en-AU" sz="3000" dirty="0">
                <a:solidFill>
                  <a:srgbClr val="FFFFFF"/>
                </a:solidFill>
                <a:cs typeface="Calibri"/>
              </a:rPr>
              <a:t>Discuss the poem with 1-2 other people in your group</a:t>
            </a:r>
          </a:p>
          <a:p>
            <a:pPr marL="514350" indent="-514350">
              <a:spcBef>
                <a:spcPts val="1200"/>
              </a:spcBef>
              <a:buFont typeface="Arial"/>
              <a:buChar char="•"/>
            </a:pPr>
            <a:r>
              <a:rPr lang="en-AU" sz="3000" dirty="0">
                <a:solidFill>
                  <a:srgbClr val="FFFFFF"/>
                </a:solidFill>
                <a:cs typeface="Calibri"/>
              </a:rPr>
              <a:t>Answer the questions on the worksheet</a:t>
            </a:r>
          </a:p>
        </p:txBody>
      </p:sp>
      <p:sp>
        <p:nvSpPr>
          <p:cNvPr id="6" name="Title 1">
            <a:extLst>
              <a:ext uri="{FF2B5EF4-FFF2-40B4-BE49-F238E27FC236}">
                <a16:creationId xmlns:a16="http://schemas.microsoft.com/office/drawing/2014/main" id="{F013CDEE-6964-D79A-0A62-1840BA5D5E7D}"/>
              </a:ext>
            </a:extLst>
          </p:cNvPr>
          <p:cNvSpPr txBox="1">
            <a:spLocks/>
          </p:cNvSpPr>
          <p:nvPr/>
        </p:nvSpPr>
        <p:spPr>
          <a:xfrm>
            <a:off x="6826126" y="3431091"/>
            <a:ext cx="4532276" cy="3006764"/>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a:solidFill>
                  <a:schemeClr val="bg1"/>
                </a:solidFill>
                <a:latin typeface="Calibri"/>
                <a:ea typeface="+mj-lt"/>
                <a:cs typeface="+mj-lt"/>
              </a:rPr>
              <a:t>Poem 1: </a:t>
            </a:r>
            <a:r>
              <a:rPr lang="en-US" sz="2000" i="1" dirty="0" err="1">
                <a:solidFill>
                  <a:schemeClr val="bg1"/>
                </a:solidFill>
                <a:latin typeface="Calibri"/>
                <a:ea typeface="+mj-lt"/>
                <a:cs typeface="+mj-lt"/>
              </a:rPr>
              <a:t>Baladjarang</a:t>
            </a:r>
            <a:r>
              <a:rPr lang="en-US" sz="2000" dirty="0">
                <a:solidFill>
                  <a:schemeClr val="bg1"/>
                </a:solidFill>
                <a:latin typeface="Calibri"/>
                <a:ea typeface="+mj-lt"/>
                <a:cs typeface="+mj-lt"/>
              </a:rPr>
              <a:t> </a:t>
            </a:r>
            <a:br>
              <a:rPr lang="en-US" sz="2000" dirty="0">
                <a:solidFill>
                  <a:schemeClr val="bg1"/>
                </a:solidFill>
                <a:latin typeface="Calibri"/>
                <a:ea typeface="+mj-lt"/>
                <a:cs typeface="+mj-lt"/>
              </a:rPr>
            </a:br>
            <a:r>
              <a:rPr lang="en-US" sz="2000" dirty="0">
                <a:solidFill>
                  <a:schemeClr val="bg1"/>
                </a:solidFill>
                <a:latin typeface="Calibri"/>
                <a:ea typeface="+mj-lt"/>
                <a:cs typeface="+mj-lt"/>
              </a:rPr>
              <a:t>by Adrian Webster</a:t>
            </a:r>
          </a:p>
          <a:p>
            <a:endParaRPr lang="en-US" sz="2000" dirty="0">
              <a:solidFill>
                <a:schemeClr val="bg1"/>
              </a:solidFill>
              <a:latin typeface="Calibri"/>
              <a:ea typeface="+mj-lt"/>
              <a:cs typeface="+mj-lt"/>
            </a:endParaRPr>
          </a:p>
          <a:p>
            <a:r>
              <a:rPr lang="en-US" sz="2000" dirty="0">
                <a:solidFill>
                  <a:schemeClr val="bg1"/>
                </a:solidFill>
                <a:latin typeface="Calibri"/>
                <a:ea typeface="+mj-lt"/>
                <a:cs typeface="Calibri"/>
              </a:rPr>
              <a:t>Poem 2: </a:t>
            </a:r>
            <a:r>
              <a:rPr lang="en-US" sz="2000" i="1" dirty="0">
                <a:solidFill>
                  <a:schemeClr val="bg1"/>
                </a:solidFill>
                <a:latin typeface="Calibri"/>
                <a:ea typeface="+mj-lt"/>
                <a:cs typeface="Calibri"/>
              </a:rPr>
              <a:t>Ban </a:t>
            </a:r>
            <a:r>
              <a:rPr lang="en-US" sz="2000" i="1" dirty="0" err="1">
                <a:solidFill>
                  <a:schemeClr val="bg1"/>
                </a:solidFill>
                <a:latin typeface="Calibri"/>
                <a:ea typeface="+mj-lt"/>
                <a:cs typeface="Calibri"/>
              </a:rPr>
              <a:t>Maganindadjyang</a:t>
            </a:r>
            <a:r>
              <a:rPr lang="en-US" sz="2000" dirty="0">
                <a:solidFill>
                  <a:schemeClr val="bg1"/>
                </a:solidFill>
                <a:latin typeface="Calibri"/>
                <a:ea typeface="+mj-lt"/>
                <a:cs typeface="Calibri"/>
              </a:rPr>
              <a:t> </a:t>
            </a:r>
            <a:br>
              <a:rPr lang="en-US" sz="2000" dirty="0">
                <a:solidFill>
                  <a:schemeClr val="bg1"/>
                </a:solidFill>
                <a:latin typeface="Calibri"/>
                <a:ea typeface="+mj-lt"/>
                <a:cs typeface="Calibri"/>
              </a:rPr>
            </a:br>
            <a:r>
              <a:rPr lang="en-US" sz="2000" dirty="0">
                <a:solidFill>
                  <a:schemeClr val="bg1"/>
                </a:solidFill>
                <a:latin typeface="Calibri"/>
                <a:ea typeface="+mj-lt"/>
                <a:cs typeface="Calibri"/>
              </a:rPr>
              <a:t>(My Old People Done) </a:t>
            </a:r>
            <a:br>
              <a:rPr lang="en-US" sz="2000" dirty="0">
                <a:solidFill>
                  <a:schemeClr val="bg1"/>
                </a:solidFill>
                <a:latin typeface="Calibri"/>
                <a:ea typeface="+mj-lt"/>
                <a:cs typeface="Calibri"/>
              </a:rPr>
            </a:br>
            <a:r>
              <a:rPr lang="en-US" sz="2000" dirty="0">
                <a:solidFill>
                  <a:schemeClr val="bg1"/>
                </a:solidFill>
                <a:latin typeface="Calibri"/>
                <a:ea typeface="+mj-lt"/>
                <a:cs typeface="Calibri"/>
              </a:rPr>
              <a:t>by Jacob Morris</a:t>
            </a:r>
          </a:p>
          <a:p>
            <a:endParaRPr lang="en-US" sz="2000" dirty="0">
              <a:solidFill>
                <a:schemeClr val="bg1"/>
              </a:solidFill>
              <a:cs typeface="Calibri"/>
            </a:endParaRPr>
          </a:p>
          <a:p>
            <a:r>
              <a:rPr lang="en-US" sz="2000" dirty="0">
                <a:solidFill>
                  <a:schemeClr val="bg1"/>
                </a:solidFill>
                <a:cs typeface="Calibri"/>
              </a:rPr>
              <a:t>Poem 3: </a:t>
            </a:r>
            <a:r>
              <a:rPr lang="en-US" sz="2000" i="1" dirty="0" err="1">
                <a:solidFill>
                  <a:schemeClr val="bg1"/>
                </a:solidFill>
                <a:cs typeface="Calibri"/>
              </a:rPr>
              <a:t>Ngurrparringu</a:t>
            </a:r>
            <a:r>
              <a:rPr lang="en-US" sz="2000" i="1" dirty="0">
                <a:solidFill>
                  <a:schemeClr val="bg1"/>
                </a:solidFill>
                <a:cs typeface="Calibri"/>
              </a:rPr>
              <a:t> (Forgotten)</a:t>
            </a:r>
            <a:r>
              <a:rPr lang="en-US" sz="2000" dirty="0">
                <a:solidFill>
                  <a:schemeClr val="bg1"/>
                </a:solidFill>
                <a:cs typeface="Calibri"/>
              </a:rPr>
              <a:t> </a:t>
            </a:r>
          </a:p>
          <a:p>
            <a:r>
              <a:rPr lang="en-US" sz="2000" dirty="0">
                <a:solidFill>
                  <a:schemeClr val="bg1"/>
                </a:solidFill>
                <a:cs typeface="Calibri"/>
              </a:rPr>
              <a:t>by Matthew Heffernan</a:t>
            </a:r>
            <a:endParaRPr lang="en-US" dirty="0"/>
          </a:p>
        </p:txBody>
      </p:sp>
      <p:pic>
        <p:nvPicPr>
          <p:cNvPr id="14" name="Picture 13" descr="A black background with a black square&#10;&#10;Description automatically generated with medium confidence">
            <a:extLst>
              <a:ext uri="{FF2B5EF4-FFF2-40B4-BE49-F238E27FC236}">
                <a16:creationId xmlns:a16="http://schemas.microsoft.com/office/drawing/2014/main" id="{F1612F9B-6B59-CADE-DF00-2A9CC52808B5}"/>
              </a:ext>
            </a:extLst>
          </p:cNvPr>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7836816" y="173743"/>
            <a:ext cx="3975702" cy="3975702"/>
          </a:xfrm>
          <a:prstGeom prst="rect">
            <a:avLst/>
          </a:prstGeom>
        </p:spPr>
      </p:pic>
      <p:pic>
        <p:nvPicPr>
          <p:cNvPr id="16" name="Picture 15" descr="A black background with a black square&#10;&#10;Description automatically generated with medium confidence">
            <a:extLst>
              <a:ext uri="{FF2B5EF4-FFF2-40B4-BE49-F238E27FC236}">
                <a16:creationId xmlns:a16="http://schemas.microsoft.com/office/drawing/2014/main" id="{F20FA587-EC8E-92D6-7797-B297C9384063}"/>
              </a:ext>
            </a:extLst>
          </p:cNvPr>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2120295" y="3810970"/>
            <a:ext cx="3975702" cy="3975702"/>
          </a:xfrm>
          <a:prstGeom prst="rect">
            <a:avLst/>
          </a:prstGeom>
        </p:spPr>
      </p:pic>
    </p:spTree>
    <p:extLst>
      <p:ext uri="{BB962C8B-B14F-4D97-AF65-F5344CB8AC3E}">
        <p14:creationId xmlns:p14="http://schemas.microsoft.com/office/powerpoint/2010/main" val="11669797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6C8DE-C46A-CB2C-4BB4-6DCB636B058B}"/>
              </a:ext>
            </a:extLst>
          </p:cNvPr>
          <p:cNvSpPr txBox="1">
            <a:spLocks/>
          </p:cNvSpPr>
          <p:nvPr/>
        </p:nvSpPr>
        <p:spPr>
          <a:xfrm>
            <a:off x="1290974" y="645762"/>
            <a:ext cx="9610048" cy="635287"/>
          </a:xfrm>
          <a:prstGeom prst="rect">
            <a:avLst/>
          </a:prstGeom>
        </p:spPr>
        <p:txBody>
          <a:bodyPr vert="horz"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200" b="1" dirty="0">
                <a:solidFill>
                  <a:schemeClr val="bg1"/>
                </a:solidFill>
                <a:latin typeface="Calibri"/>
                <a:ea typeface="+mj-lt"/>
                <a:cs typeface="+mj-lt"/>
              </a:rPr>
              <a:t>Poetry Analysis – </a:t>
            </a:r>
            <a:r>
              <a:rPr lang="en-US" sz="3200" b="1" i="1" dirty="0">
                <a:solidFill>
                  <a:schemeClr val="bg1"/>
                </a:solidFill>
                <a:latin typeface="Calibri"/>
                <a:ea typeface="+mj-lt"/>
                <a:cs typeface="+mj-lt"/>
              </a:rPr>
              <a:t>New</a:t>
            </a:r>
            <a:r>
              <a:rPr lang="en-US" sz="3200" b="1" dirty="0">
                <a:solidFill>
                  <a:schemeClr val="bg1"/>
                </a:solidFill>
                <a:latin typeface="Calibri"/>
                <a:ea typeface="+mj-lt"/>
                <a:cs typeface="+mj-lt"/>
              </a:rPr>
              <a:t> Groups</a:t>
            </a:r>
          </a:p>
        </p:txBody>
      </p:sp>
      <p:sp>
        <p:nvSpPr>
          <p:cNvPr id="3" name="TextBox 2">
            <a:extLst>
              <a:ext uri="{FF2B5EF4-FFF2-40B4-BE49-F238E27FC236}">
                <a16:creationId xmlns:a16="http://schemas.microsoft.com/office/drawing/2014/main" id="{B9D5C17E-8436-BD2F-8733-61B29D9EBC59}"/>
              </a:ext>
            </a:extLst>
          </p:cNvPr>
          <p:cNvSpPr txBox="1"/>
          <p:nvPr/>
        </p:nvSpPr>
        <p:spPr>
          <a:xfrm>
            <a:off x="762293" y="1573719"/>
            <a:ext cx="5046394" cy="3046988"/>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2400" b="1" dirty="0">
                <a:solidFill>
                  <a:schemeClr val="bg1"/>
                </a:solidFill>
                <a:effectLst/>
              </a:rPr>
              <a:t>In new discussion groups:</a:t>
            </a:r>
          </a:p>
          <a:p>
            <a:endParaRPr lang="en-AU" sz="2400" b="1" dirty="0">
              <a:solidFill>
                <a:schemeClr val="bg1"/>
              </a:solidFill>
              <a:effectLst/>
            </a:endParaRPr>
          </a:p>
          <a:p>
            <a:pPr marL="342900" indent="-342900">
              <a:buFont typeface="Arial" panose="020B0604020202020204" pitchFamily="34" charset="0"/>
              <a:buChar char="•"/>
            </a:pPr>
            <a:r>
              <a:rPr lang="en-AU" sz="2400" dirty="0">
                <a:solidFill>
                  <a:schemeClr val="bg1"/>
                </a:solidFill>
              </a:rPr>
              <a:t>Each person in </a:t>
            </a:r>
            <a:r>
              <a:rPr lang="en-AU" sz="2400" dirty="0">
                <a:solidFill>
                  <a:schemeClr val="bg1"/>
                </a:solidFill>
                <a:effectLst/>
              </a:rPr>
              <a:t>the </a:t>
            </a:r>
            <a:r>
              <a:rPr lang="en-AU" sz="2400" dirty="0">
                <a:solidFill>
                  <a:schemeClr val="bg1"/>
                </a:solidFill>
              </a:rPr>
              <a:t>group will introduce and read their poem to the group</a:t>
            </a:r>
            <a:endParaRPr lang="en-AU" sz="2400" dirty="0">
              <a:solidFill>
                <a:schemeClr val="bg1"/>
              </a:solidFill>
              <a:effectLst/>
              <a:cs typeface="Calibri"/>
            </a:endParaRPr>
          </a:p>
          <a:p>
            <a:pPr marL="342900" indent="-342900">
              <a:buFont typeface="Arial" panose="020B0604020202020204" pitchFamily="34" charset="0"/>
              <a:buChar char="•"/>
            </a:pPr>
            <a:endParaRPr lang="en-AU" sz="2400" dirty="0">
              <a:solidFill>
                <a:schemeClr val="bg1"/>
              </a:solidFill>
              <a:effectLst/>
            </a:endParaRPr>
          </a:p>
          <a:p>
            <a:pPr marL="342900" indent="-342900">
              <a:buFont typeface="Arial" panose="020B0604020202020204" pitchFamily="34" charset="0"/>
              <a:buChar char="•"/>
            </a:pPr>
            <a:r>
              <a:rPr lang="en-AU" sz="2400" dirty="0">
                <a:solidFill>
                  <a:schemeClr val="bg1"/>
                </a:solidFill>
                <a:effectLst/>
              </a:rPr>
              <a:t>Discuss how the poem relates to and reflects the inquiry questions.</a:t>
            </a:r>
          </a:p>
        </p:txBody>
      </p:sp>
      <p:sp>
        <p:nvSpPr>
          <p:cNvPr id="4" name="TextBox 3">
            <a:extLst>
              <a:ext uri="{FF2B5EF4-FFF2-40B4-BE49-F238E27FC236}">
                <a16:creationId xmlns:a16="http://schemas.microsoft.com/office/drawing/2014/main" id="{F23FD9FA-E048-AB63-A140-25C7D085F551}"/>
              </a:ext>
            </a:extLst>
          </p:cNvPr>
          <p:cNvSpPr txBox="1"/>
          <p:nvPr/>
        </p:nvSpPr>
        <p:spPr>
          <a:xfrm>
            <a:off x="6810539" y="3042139"/>
            <a:ext cx="4666919" cy="3170099"/>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2000" b="1" dirty="0">
                <a:solidFill>
                  <a:schemeClr val="bg1"/>
                </a:solidFill>
                <a:effectLst/>
              </a:rPr>
              <a:t>Inquiry questions:</a:t>
            </a:r>
          </a:p>
          <a:p>
            <a:endParaRPr lang="en-AU" sz="2000" dirty="0">
              <a:solidFill>
                <a:schemeClr val="bg1"/>
              </a:solidFill>
              <a:effectLst/>
            </a:endParaRPr>
          </a:p>
          <a:p>
            <a:pPr marL="342900" indent="-342900">
              <a:buFont typeface="Arial" panose="020B0604020202020204" pitchFamily="34" charset="0"/>
              <a:buChar char="•"/>
            </a:pPr>
            <a:r>
              <a:rPr lang="en-AU" sz="2000" dirty="0">
                <a:solidFill>
                  <a:schemeClr val="bg1"/>
                </a:solidFill>
                <a:effectLst/>
              </a:rPr>
              <a:t>What is the significance of </a:t>
            </a:r>
            <a:r>
              <a:rPr lang="en-AU" sz="2000" dirty="0">
                <a:solidFill>
                  <a:schemeClr val="bg1"/>
                </a:solidFill>
              </a:rPr>
              <a:t>Country</a:t>
            </a:r>
            <a:r>
              <a:rPr lang="en-AU" sz="2000" dirty="0">
                <a:solidFill>
                  <a:schemeClr val="bg1"/>
                </a:solidFill>
                <a:effectLst/>
              </a:rPr>
              <a:t>/place to Aboriginal and Torres Strait Islander people?</a:t>
            </a:r>
            <a:endParaRPr lang="en-AU" sz="2000" dirty="0">
              <a:solidFill>
                <a:schemeClr val="bg1"/>
              </a:solidFill>
              <a:effectLst/>
              <a:cs typeface="Calibri"/>
            </a:endParaRPr>
          </a:p>
          <a:p>
            <a:pPr marL="342900" indent="-342900">
              <a:buFont typeface="Arial" panose="020B0604020202020204" pitchFamily="34" charset="0"/>
              <a:buChar char="•"/>
            </a:pPr>
            <a:endParaRPr lang="en-AU" sz="2000" dirty="0">
              <a:solidFill>
                <a:schemeClr val="bg1"/>
              </a:solidFill>
              <a:effectLst/>
            </a:endParaRPr>
          </a:p>
          <a:p>
            <a:pPr marL="342900" indent="-342900">
              <a:buFont typeface="Arial" panose="020B0604020202020204" pitchFamily="34" charset="0"/>
              <a:buChar char="•"/>
            </a:pPr>
            <a:r>
              <a:rPr lang="en-AU" sz="2000" dirty="0">
                <a:solidFill>
                  <a:schemeClr val="bg1"/>
                </a:solidFill>
                <a:effectLst/>
              </a:rPr>
              <a:t>What was and is the impact for Aboriginal and Torres Strait Islander people when they experience loss of </a:t>
            </a:r>
            <a:r>
              <a:rPr lang="en-AU" sz="2000" dirty="0">
                <a:solidFill>
                  <a:schemeClr val="bg1"/>
                </a:solidFill>
              </a:rPr>
              <a:t>Country</a:t>
            </a:r>
            <a:r>
              <a:rPr lang="en-AU" sz="2000" dirty="0">
                <a:solidFill>
                  <a:schemeClr val="bg1"/>
                </a:solidFill>
                <a:effectLst/>
              </a:rPr>
              <a:t> through removal?</a:t>
            </a:r>
            <a:endParaRPr lang="en-AU" sz="2000" dirty="0">
              <a:solidFill>
                <a:schemeClr val="bg1"/>
              </a:solidFill>
              <a:effectLst/>
              <a:cs typeface="Calibri"/>
            </a:endParaRPr>
          </a:p>
        </p:txBody>
      </p:sp>
      <p:pic>
        <p:nvPicPr>
          <p:cNvPr id="5" name="Picture 4" descr="A black background with a black square&#10;&#10;Description automatically generated with medium confidence">
            <a:extLst>
              <a:ext uri="{FF2B5EF4-FFF2-40B4-BE49-F238E27FC236}">
                <a16:creationId xmlns:a16="http://schemas.microsoft.com/office/drawing/2014/main" id="{63A1DCA8-CAA1-33AF-BD9F-320F3EB222C0}"/>
              </a:ext>
            </a:extLst>
          </p:cNvPr>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7836816" y="173743"/>
            <a:ext cx="3975702" cy="3975702"/>
          </a:xfrm>
          <a:prstGeom prst="rect">
            <a:avLst/>
          </a:prstGeom>
        </p:spPr>
      </p:pic>
      <p:pic>
        <p:nvPicPr>
          <p:cNvPr id="6" name="Picture 5" descr="A black background with a black square&#10;&#10;Description automatically generated with medium confidence">
            <a:extLst>
              <a:ext uri="{FF2B5EF4-FFF2-40B4-BE49-F238E27FC236}">
                <a16:creationId xmlns:a16="http://schemas.microsoft.com/office/drawing/2014/main" id="{08FC2BE7-9170-FE12-CC8F-1DE082336CB7}"/>
              </a:ext>
            </a:extLst>
          </p:cNvPr>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2120295" y="3810970"/>
            <a:ext cx="3975702" cy="3975702"/>
          </a:xfrm>
          <a:prstGeom prst="rect">
            <a:avLst/>
          </a:prstGeom>
        </p:spPr>
      </p:pic>
    </p:spTree>
    <p:extLst>
      <p:ext uri="{BB962C8B-B14F-4D97-AF65-F5344CB8AC3E}">
        <p14:creationId xmlns:p14="http://schemas.microsoft.com/office/powerpoint/2010/main" val="150509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ack background with a black square&#10;&#10;Description automatically generated with medium confidence">
            <a:extLst>
              <a:ext uri="{FF2B5EF4-FFF2-40B4-BE49-F238E27FC236}">
                <a16:creationId xmlns:a16="http://schemas.microsoft.com/office/drawing/2014/main" id="{E672C902-E41E-E90D-DADB-4673A2548E8B}"/>
              </a:ext>
            </a:extLst>
          </p:cNvPr>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967898" y="-320906"/>
            <a:ext cx="8256204" cy="8256204"/>
          </a:xfrm>
          <a:prstGeom prst="rect">
            <a:avLst/>
          </a:prstGeom>
        </p:spPr>
      </p:pic>
      <p:sp>
        <p:nvSpPr>
          <p:cNvPr id="3" name="Title 1">
            <a:extLst>
              <a:ext uri="{FF2B5EF4-FFF2-40B4-BE49-F238E27FC236}">
                <a16:creationId xmlns:a16="http://schemas.microsoft.com/office/drawing/2014/main" id="{A56F1F17-5FFA-F9EA-9C56-8BCB5F4FBFAD}"/>
              </a:ext>
            </a:extLst>
          </p:cNvPr>
          <p:cNvSpPr txBox="1">
            <a:spLocks/>
          </p:cNvSpPr>
          <p:nvPr/>
        </p:nvSpPr>
        <p:spPr>
          <a:xfrm>
            <a:off x="934299" y="2304193"/>
            <a:ext cx="10515600" cy="2172877"/>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5000" b="1" dirty="0">
                <a:solidFill>
                  <a:schemeClr val="bg1"/>
                </a:solidFill>
                <a:latin typeface="Calibri"/>
                <a:ea typeface="+mj-lt"/>
                <a:cs typeface="+mj-lt"/>
              </a:rPr>
              <a:t>Conclusion:</a:t>
            </a:r>
          </a:p>
          <a:p>
            <a:pPr algn="ctr"/>
            <a:r>
              <a:rPr lang="en-US" sz="5000" b="1" dirty="0">
                <a:solidFill>
                  <a:schemeClr val="bg1"/>
                </a:solidFill>
                <a:latin typeface="Calibri"/>
                <a:ea typeface="+mj-lt"/>
                <a:cs typeface="+mj-lt"/>
              </a:rPr>
              <a:t>Share thoughts and feelings</a:t>
            </a:r>
          </a:p>
        </p:txBody>
      </p:sp>
    </p:spTree>
    <p:extLst>
      <p:ext uri="{BB962C8B-B14F-4D97-AF65-F5344CB8AC3E}">
        <p14:creationId xmlns:p14="http://schemas.microsoft.com/office/powerpoint/2010/main" val="20512843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14D3087-C41D-CCAB-044F-B294F4F27DE2}"/>
              </a:ext>
            </a:extLst>
          </p:cNvPr>
          <p:cNvSpPr txBox="1"/>
          <p:nvPr/>
        </p:nvSpPr>
        <p:spPr>
          <a:xfrm>
            <a:off x="4867275" y="3343275"/>
            <a:ext cx="2743200" cy="4572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9" name="Title 1">
            <a:extLst>
              <a:ext uri="{FF2B5EF4-FFF2-40B4-BE49-F238E27FC236}">
                <a16:creationId xmlns:a16="http://schemas.microsoft.com/office/drawing/2014/main" id="{EF39603B-2B7E-5E7C-032B-7B7BB0525A71}"/>
              </a:ext>
            </a:extLst>
          </p:cNvPr>
          <p:cNvSpPr txBox="1">
            <a:spLocks/>
          </p:cNvSpPr>
          <p:nvPr/>
        </p:nvSpPr>
        <p:spPr>
          <a:xfrm>
            <a:off x="4379023" y="3535079"/>
            <a:ext cx="6680675" cy="2534883"/>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sz="4400" b="1" dirty="0">
                <a:solidFill>
                  <a:schemeClr val="bg1"/>
                </a:solidFill>
                <a:latin typeface="+mn-lt"/>
              </a:rPr>
              <a:t>Activity </a:t>
            </a:r>
            <a:r>
              <a:rPr lang="en-US" sz="4400" b="1" dirty="0">
                <a:solidFill>
                  <a:schemeClr val="bg1"/>
                </a:solidFill>
              </a:rPr>
              <a:t>3</a:t>
            </a:r>
            <a:r>
              <a:rPr lang="en-US" sz="4400" b="1" dirty="0">
                <a:solidFill>
                  <a:schemeClr val="bg1"/>
                </a:solidFill>
                <a:latin typeface="+mn-lt"/>
              </a:rPr>
              <a:t>: </a:t>
            </a:r>
            <a:br>
              <a:rPr lang="en-US" sz="4400" b="1" dirty="0">
                <a:solidFill>
                  <a:schemeClr val="bg1"/>
                </a:solidFill>
                <a:latin typeface="+mn-lt"/>
              </a:rPr>
            </a:br>
            <a:r>
              <a:rPr lang="en-US" sz="4400" b="1" dirty="0">
                <a:solidFill>
                  <a:schemeClr val="bg1"/>
                </a:solidFill>
                <a:latin typeface="Calibri"/>
                <a:cs typeface="Calibri"/>
              </a:rPr>
              <a:t>Research Task</a:t>
            </a:r>
          </a:p>
        </p:txBody>
      </p:sp>
      <p:pic>
        <p:nvPicPr>
          <p:cNvPr id="10" name="Picture 9" descr="A black background with a black square&#10;&#10;Description automatically generated with medium confidence">
            <a:extLst>
              <a:ext uri="{FF2B5EF4-FFF2-40B4-BE49-F238E27FC236}">
                <a16:creationId xmlns:a16="http://schemas.microsoft.com/office/drawing/2014/main" id="{6F472DF6-B418-8293-DDBE-A60059E81849}"/>
              </a:ext>
            </a:extLst>
          </p:cNvPr>
          <p:cNvPicPr>
            <a:picLocks noChangeAspect="1"/>
          </p:cNvPicPr>
          <p:nvPr/>
        </p:nvPicPr>
        <p:blipFill rotWithShape="1">
          <a:blip r:embed="rId3">
            <a:alphaModFix amt="70000"/>
            <a:extLst>
              <a:ext uri="{28A0092B-C50C-407E-A947-70E740481C1C}">
                <a14:useLocalDpi xmlns:a14="http://schemas.microsoft.com/office/drawing/2010/main" val="0"/>
              </a:ext>
            </a:extLst>
          </a:blip>
          <a:srcRect l="20644" t="14389" r="20379" b="25532"/>
          <a:stretch/>
        </p:blipFill>
        <p:spPr>
          <a:xfrm>
            <a:off x="2109962" y="3678513"/>
            <a:ext cx="2348660" cy="2392483"/>
          </a:xfrm>
          <a:prstGeom prst="rect">
            <a:avLst/>
          </a:prstGeom>
        </p:spPr>
      </p:pic>
      <p:pic>
        <p:nvPicPr>
          <p:cNvPr id="7" name="Picture 6" descr="A black background with a logo and white text&#10;&#10;Description automatically generated">
            <a:extLst>
              <a:ext uri="{FF2B5EF4-FFF2-40B4-BE49-F238E27FC236}">
                <a16:creationId xmlns:a16="http://schemas.microsoft.com/office/drawing/2014/main" id="{2E2CE529-9451-5294-9B08-FE55D8ABD4A1}"/>
              </a:ext>
            </a:extLst>
          </p:cNvPr>
          <p:cNvPicPr>
            <a:picLocks noChangeAspect="1"/>
          </p:cNvPicPr>
          <p:nvPr/>
        </p:nvPicPr>
        <p:blipFill>
          <a:blip r:embed="rId4"/>
          <a:stretch>
            <a:fillRect/>
          </a:stretch>
        </p:blipFill>
        <p:spPr>
          <a:xfrm>
            <a:off x="142875" y="142875"/>
            <a:ext cx="4238625" cy="2390775"/>
          </a:xfrm>
          <a:prstGeom prst="rect">
            <a:avLst/>
          </a:prstGeom>
        </p:spPr>
      </p:pic>
      <p:pic>
        <p:nvPicPr>
          <p:cNvPr id="8" name="Picture 7" descr="A logo with a circle of colorful circles&#10;&#10;Description automatically generated">
            <a:extLst>
              <a:ext uri="{FF2B5EF4-FFF2-40B4-BE49-F238E27FC236}">
                <a16:creationId xmlns:a16="http://schemas.microsoft.com/office/drawing/2014/main" id="{49D0E40F-B020-E464-722C-83A227518830}"/>
              </a:ext>
            </a:extLst>
          </p:cNvPr>
          <p:cNvPicPr>
            <a:picLocks noChangeAspect="1"/>
          </p:cNvPicPr>
          <p:nvPr/>
        </p:nvPicPr>
        <p:blipFill>
          <a:blip r:embed="rId5"/>
          <a:stretch>
            <a:fillRect/>
          </a:stretch>
        </p:blipFill>
        <p:spPr>
          <a:xfrm>
            <a:off x="3937599" y="1205901"/>
            <a:ext cx="4048125" cy="2400300"/>
          </a:xfrm>
          <a:prstGeom prst="rect">
            <a:avLst/>
          </a:prstGeom>
        </p:spPr>
      </p:pic>
      <p:pic>
        <p:nvPicPr>
          <p:cNvPr id="11" name="Picture 10" descr="A colorful circle with a person in a suit&#10;&#10;Description automatically generated">
            <a:extLst>
              <a:ext uri="{FF2B5EF4-FFF2-40B4-BE49-F238E27FC236}">
                <a16:creationId xmlns:a16="http://schemas.microsoft.com/office/drawing/2014/main" id="{60307AE4-CA41-004D-F808-BFE80F5692F3}"/>
              </a:ext>
            </a:extLst>
          </p:cNvPr>
          <p:cNvPicPr>
            <a:picLocks noChangeAspect="1"/>
          </p:cNvPicPr>
          <p:nvPr/>
        </p:nvPicPr>
        <p:blipFill>
          <a:blip r:embed="rId6"/>
          <a:stretch>
            <a:fillRect/>
          </a:stretch>
        </p:blipFill>
        <p:spPr>
          <a:xfrm>
            <a:off x="7746700" y="299229"/>
            <a:ext cx="3933825" cy="2390775"/>
          </a:xfrm>
          <a:prstGeom prst="rect">
            <a:avLst/>
          </a:prstGeom>
        </p:spPr>
      </p:pic>
    </p:spTree>
    <p:extLst>
      <p:ext uri="{BB962C8B-B14F-4D97-AF65-F5344CB8AC3E}">
        <p14:creationId xmlns:p14="http://schemas.microsoft.com/office/powerpoint/2010/main" val="1275610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11151-0D92-39C2-DBC9-15E153BAA2C8}"/>
              </a:ext>
            </a:extLst>
          </p:cNvPr>
          <p:cNvSpPr txBox="1">
            <a:spLocks/>
          </p:cNvSpPr>
          <p:nvPr/>
        </p:nvSpPr>
        <p:spPr>
          <a:xfrm>
            <a:off x="793693" y="806855"/>
            <a:ext cx="10515600" cy="648878"/>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dirty="0">
                <a:solidFill>
                  <a:schemeClr val="bg1"/>
                </a:solidFill>
                <a:latin typeface="Calibri"/>
                <a:ea typeface="+mj-lt"/>
                <a:cs typeface="+mj-lt"/>
              </a:rPr>
              <a:t>Read book: </a:t>
            </a:r>
            <a:r>
              <a:rPr lang="en-US" sz="2800" b="1" i="1" dirty="0">
                <a:solidFill>
                  <a:schemeClr val="bg1"/>
                </a:solidFill>
                <a:latin typeface="Calibri"/>
                <a:ea typeface="+mj-lt"/>
                <a:cs typeface="+mj-lt"/>
              </a:rPr>
              <a:t>Sister Heart </a:t>
            </a:r>
            <a:r>
              <a:rPr lang="en-US" sz="2800" b="1" dirty="0">
                <a:solidFill>
                  <a:schemeClr val="bg1"/>
                </a:solidFill>
                <a:latin typeface="Calibri"/>
                <a:ea typeface="+mj-lt"/>
                <a:cs typeface="+mj-lt"/>
              </a:rPr>
              <a:t>by Sally Morgan</a:t>
            </a:r>
          </a:p>
        </p:txBody>
      </p:sp>
      <p:pic>
        <p:nvPicPr>
          <p:cNvPr id="3" name="Picture 2" descr="A book cover with yellow text and flowers&#10;&#10;Description automatically generated">
            <a:extLst>
              <a:ext uri="{FF2B5EF4-FFF2-40B4-BE49-F238E27FC236}">
                <a16:creationId xmlns:a16="http://schemas.microsoft.com/office/drawing/2014/main" id="{3529269E-E8FB-2BA6-0C8F-ADBE7A7CCB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9028" y="1681230"/>
            <a:ext cx="3544929" cy="4887310"/>
          </a:xfrm>
          <a:prstGeom prst="rect">
            <a:avLst/>
          </a:prstGeom>
        </p:spPr>
      </p:pic>
    </p:spTree>
    <p:extLst>
      <p:ext uri="{BB962C8B-B14F-4D97-AF65-F5344CB8AC3E}">
        <p14:creationId xmlns:p14="http://schemas.microsoft.com/office/powerpoint/2010/main" val="1970731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0525F5B9-8593-EEAA-F5E4-2CE07BF18483}"/>
              </a:ext>
            </a:extLst>
          </p:cNvPr>
          <p:cNvSpPr txBox="1">
            <a:spLocks/>
          </p:cNvSpPr>
          <p:nvPr/>
        </p:nvSpPr>
        <p:spPr>
          <a:xfrm>
            <a:off x="1437058" y="1032290"/>
            <a:ext cx="9587371" cy="4698624"/>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chemeClr val="bg1"/>
                </a:solidFill>
                <a:cs typeface="Calibri"/>
              </a:rPr>
              <a:t>Aboriginal and</a:t>
            </a:r>
            <a:r>
              <a:rPr lang="en-US" dirty="0">
                <a:solidFill>
                  <a:schemeClr val="bg1"/>
                </a:solidFill>
              </a:rPr>
              <a:t> Torres Strait Islander students and teachers should be aware that these resources may contain the names, images, and voices of deceased persons.</a:t>
            </a:r>
            <a:r>
              <a:rPr lang="en-US" b="1" dirty="0">
                <a:solidFill>
                  <a:schemeClr val="bg1"/>
                </a:solidFill>
              </a:rPr>
              <a:t> </a:t>
            </a:r>
            <a:endParaRPr lang="en-US" b="1" i="0" dirty="0">
              <a:solidFill>
                <a:schemeClr val="bg1"/>
              </a:solidFill>
              <a:effectLst/>
              <a:cs typeface="Calibri"/>
            </a:endParaRPr>
          </a:p>
        </p:txBody>
      </p:sp>
    </p:spTree>
    <p:extLst>
      <p:ext uri="{BB962C8B-B14F-4D97-AF65-F5344CB8AC3E}">
        <p14:creationId xmlns:p14="http://schemas.microsoft.com/office/powerpoint/2010/main" val="34379153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DD47F-DBB8-A70D-6B14-40284F0A211F}"/>
              </a:ext>
            </a:extLst>
          </p:cNvPr>
          <p:cNvSpPr txBox="1">
            <a:spLocks/>
          </p:cNvSpPr>
          <p:nvPr/>
        </p:nvSpPr>
        <p:spPr>
          <a:xfrm>
            <a:off x="1290974" y="919606"/>
            <a:ext cx="9610048" cy="635287"/>
          </a:xfrm>
          <a:prstGeom prst="rect">
            <a:avLst/>
          </a:prstGeom>
        </p:spPr>
        <p:txBody>
          <a:bodyPr vert="horz"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b="1" dirty="0">
                <a:solidFill>
                  <a:schemeClr val="bg1"/>
                </a:solidFill>
                <a:latin typeface="Calibri"/>
                <a:ea typeface="+mj-lt"/>
                <a:cs typeface="+mj-lt"/>
              </a:rPr>
              <a:t>Inquiry questions</a:t>
            </a:r>
          </a:p>
        </p:txBody>
      </p:sp>
      <p:sp>
        <p:nvSpPr>
          <p:cNvPr id="3" name="TextBox 2">
            <a:extLst>
              <a:ext uri="{FF2B5EF4-FFF2-40B4-BE49-F238E27FC236}">
                <a16:creationId xmlns:a16="http://schemas.microsoft.com/office/drawing/2014/main" id="{945506BF-32F6-94E4-5063-0BA6B38D7349}"/>
              </a:ext>
            </a:extLst>
          </p:cNvPr>
          <p:cNvSpPr txBox="1"/>
          <p:nvPr/>
        </p:nvSpPr>
        <p:spPr>
          <a:xfrm>
            <a:off x="1686851" y="2225967"/>
            <a:ext cx="8818294" cy="304698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AU" sz="3200" dirty="0">
                <a:solidFill>
                  <a:schemeClr val="bg1"/>
                </a:solidFill>
                <a:effectLst/>
              </a:rPr>
              <a:t>What is the significance of </a:t>
            </a:r>
            <a:r>
              <a:rPr lang="en-AU" sz="3200" b="1" dirty="0">
                <a:solidFill>
                  <a:schemeClr val="bg1"/>
                </a:solidFill>
                <a:effectLst/>
              </a:rPr>
              <a:t>country/place </a:t>
            </a:r>
            <a:r>
              <a:rPr lang="en-AU" sz="3200" dirty="0">
                <a:solidFill>
                  <a:schemeClr val="bg1"/>
                </a:solidFill>
                <a:effectLst/>
              </a:rPr>
              <a:t>to Aboriginal and Torres Strait Islander people?</a:t>
            </a:r>
          </a:p>
          <a:p>
            <a:pPr marL="342900" indent="-342900">
              <a:buFont typeface="Arial" panose="020B0604020202020204" pitchFamily="34" charset="0"/>
              <a:buChar char="•"/>
            </a:pPr>
            <a:endParaRPr lang="en-AU" sz="3200" dirty="0">
              <a:solidFill>
                <a:schemeClr val="bg1"/>
              </a:solidFill>
              <a:effectLst/>
            </a:endParaRPr>
          </a:p>
          <a:p>
            <a:pPr marL="342900" indent="-342900">
              <a:buFont typeface="Arial" panose="020B0604020202020204" pitchFamily="34" charset="0"/>
              <a:buChar char="•"/>
            </a:pPr>
            <a:r>
              <a:rPr lang="en-AU" sz="3200" dirty="0">
                <a:solidFill>
                  <a:schemeClr val="bg1"/>
                </a:solidFill>
                <a:effectLst/>
              </a:rPr>
              <a:t>What was and is the impact for Aboriginal and Torres Strait Islander people when they experience </a:t>
            </a:r>
            <a:r>
              <a:rPr lang="en-AU" sz="3200" b="1" dirty="0">
                <a:solidFill>
                  <a:schemeClr val="bg1"/>
                </a:solidFill>
                <a:effectLst/>
              </a:rPr>
              <a:t>loss of country </a:t>
            </a:r>
            <a:r>
              <a:rPr lang="en-AU" sz="3200" dirty="0">
                <a:solidFill>
                  <a:schemeClr val="bg1"/>
                </a:solidFill>
                <a:effectLst/>
              </a:rPr>
              <a:t>through removal?</a:t>
            </a:r>
          </a:p>
        </p:txBody>
      </p:sp>
    </p:spTree>
    <p:extLst>
      <p:ext uri="{BB962C8B-B14F-4D97-AF65-F5344CB8AC3E}">
        <p14:creationId xmlns:p14="http://schemas.microsoft.com/office/powerpoint/2010/main" val="23029522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FE740-44F7-B91E-5433-91829BB0A70E}"/>
              </a:ext>
            </a:extLst>
          </p:cNvPr>
          <p:cNvSpPr txBox="1">
            <a:spLocks/>
          </p:cNvSpPr>
          <p:nvPr/>
        </p:nvSpPr>
        <p:spPr>
          <a:xfrm>
            <a:off x="5101" y="908853"/>
            <a:ext cx="12181797" cy="635287"/>
          </a:xfrm>
          <a:prstGeom prst="rect">
            <a:avLst/>
          </a:prstGeom>
        </p:spPr>
        <p:txBody>
          <a:bodyPr vert="horz"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b="1" dirty="0">
                <a:solidFill>
                  <a:schemeClr val="bg1"/>
                </a:solidFill>
                <a:latin typeface="Calibri"/>
                <a:ea typeface="+mj-lt"/>
                <a:cs typeface="+mj-lt"/>
              </a:rPr>
              <a:t>Research Task</a:t>
            </a:r>
          </a:p>
        </p:txBody>
      </p:sp>
      <p:sp>
        <p:nvSpPr>
          <p:cNvPr id="3" name="TextBox 2">
            <a:extLst>
              <a:ext uri="{FF2B5EF4-FFF2-40B4-BE49-F238E27FC236}">
                <a16:creationId xmlns:a16="http://schemas.microsoft.com/office/drawing/2014/main" id="{75338095-4CE3-031D-C897-C1D583503042}"/>
              </a:ext>
            </a:extLst>
          </p:cNvPr>
          <p:cNvSpPr txBox="1"/>
          <p:nvPr/>
        </p:nvSpPr>
        <p:spPr>
          <a:xfrm>
            <a:off x="1623061" y="2414677"/>
            <a:ext cx="3884588" cy="523220"/>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u="sng" dirty="0">
                <a:solidFill>
                  <a:schemeClr val="bg1"/>
                </a:solidFill>
              </a:rPr>
              <a:t>Primary Resource:</a:t>
            </a:r>
            <a:endParaRPr lang="en-US" sz="2800" dirty="0">
              <a:solidFill>
                <a:schemeClr val="bg1"/>
              </a:solidFill>
              <a:cs typeface="Calibri"/>
            </a:endParaRPr>
          </a:p>
        </p:txBody>
      </p:sp>
      <p:sp>
        <p:nvSpPr>
          <p:cNvPr id="4" name="TextBox 3">
            <a:extLst>
              <a:ext uri="{FF2B5EF4-FFF2-40B4-BE49-F238E27FC236}">
                <a16:creationId xmlns:a16="http://schemas.microsoft.com/office/drawing/2014/main" id="{F26FF57F-7472-FD18-3C57-7EFD3DD8E7D4}"/>
              </a:ext>
            </a:extLst>
          </p:cNvPr>
          <p:cNvSpPr txBox="1"/>
          <p:nvPr/>
        </p:nvSpPr>
        <p:spPr>
          <a:xfrm>
            <a:off x="6684353" y="2414677"/>
            <a:ext cx="4340359" cy="523220"/>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u="sng" dirty="0">
                <a:solidFill>
                  <a:schemeClr val="bg1"/>
                </a:solidFill>
              </a:rPr>
              <a:t>Secondary Resource:</a:t>
            </a:r>
          </a:p>
        </p:txBody>
      </p:sp>
      <p:sp>
        <p:nvSpPr>
          <p:cNvPr id="6" name="TextBox 5">
            <a:extLst>
              <a:ext uri="{FF2B5EF4-FFF2-40B4-BE49-F238E27FC236}">
                <a16:creationId xmlns:a16="http://schemas.microsoft.com/office/drawing/2014/main" id="{90FCFAA9-4432-EC37-7ED3-5C12CB203085}"/>
              </a:ext>
            </a:extLst>
          </p:cNvPr>
          <p:cNvSpPr txBox="1"/>
          <p:nvPr/>
        </p:nvSpPr>
        <p:spPr>
          <a:xfrm>
            <a:off x="1632586" y="2936171"/>
            <a:ext cx="3884588" cy="1384995"/>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dirty="0">
                <a:solidFill>
                  <a:schemeClr val="bg1"/>
                </a:solidFill>
              </a:rPr>
              <a:t>A description of an event from someone who was there to experience it.</a:t>
            </a:r>
            <a:endParaRPr lang="en-US" sz="2800" b="1" u="sng" dirty="0">
              <a:solidFill>
                <a:schemeClr val="bg1"/>
              </a:solidFill>
              <a:cs typeface="Calibri"/>
            </a:endParaRPr>
          </a:p>
        </p:txBody>
      </p:sp>
      <p:sp>
        <p:nvSpPr>
          <p:cNvPr id="10" name="TextBox 9">
            <a:extLst>
              <a:ext uri="{FF2B5EF4-FFF2-40B4-BE49-F238E27FC236}">
                <a16:creationId xmlns:a16="http://schemas.microsoft.com/office/drawing/2014/main" id="{963AD558-E8BA-277D-9C1E-1C6A50977205}"/>
              </a:ext>
            </a:extLst>
          </p:cNvPr>
          <p:cNvSpPr txBox="1"/>
          <p:nvPr/>
        </p:nvSpPr>
        <p:spPr>
          <a:xfrm>
            <a:off x="6646253" y="2936171"/>
            <a:ext cx="4340359" cy="1815882"/>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dirty="0">
                <a:solidFill>
                  <a:schemeClr val="bg1"/>
                </a:solidFill>
              </a:rPr>
              <a:t>A description of an event based on research or told by someone who was NOT there to see it.</a:t>
            </a:r>
            <a:endParaRPr lang="en-US"/>
          </a:p>
        </p:txBody>
      </p:sp>
    </p:spTree>
    <p:extLst>
      <p:ext uri="{BB962C8B-B14F-4D97-AF65-F5344CB8AC3E}">
        <p14:creationId xmlns:p14="http://schemas.microsoft.com/office/powerpoint/2010/main" val="2084466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0"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DAB59-28E1-CACC-418D-92A1AF8B1AB0}"/>
              </a:ext>
            </a:extLst>
          </p:cNvPr>
          <p:cNvSpPr txBox="1">
            <a:spLocks/>
          </p:cNvSpPr>
          <p:nvPr/>
        </p:nvSpPr>
        <p:spPr>
          <a:xfrm>
            <a:off x="1290976" y="646916"/>
            <a:ext cx="9610048" cy="635287"/>
          </a:xfrm>
          <a:prstGeom prst="rect">
            <a:avLst/>
          </a:prstGeom>
        </p:spPr>
        <p:txBody>
          <a:bodyPr vert="horz"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200" b="1" dirty="0">
                <a:solidFill>
                  <a:schemeClr val="bg1"/>
                </a:solidFill>
                <a:latin typeface="Calibri"/>
                <a:ea typeface="+mj-lt"/>
                <a:cs typeface="+mj-lt"/>
              </a:rPr>
              <a:t>Research Task</a:t>
            </a:r>
          </a:p>
        </p:txBody>
      </p:sp>
      <p:pic>
        <p:nvPicPr>
          <p:cNvPr id="3" name="Picture 2" descr="A white grid with purple text&#10;&#10;Description automatically generated">
            <a:extLst>
              <a:ext uri="{FF2B5EF4-FFF2-40B4-BE49-F238E27FC236}">
                <a16:creationId xmlns:a16="http://schemas.microsoft.com/office/drawing/2014/main" id="{AE98877D-1AD4-81A3-B316-5A51A7A6DD5B}"/>
              </a:ext>
            </a:extLst>
          </p:cNvPr>
          <p:cNvPicPr>
            <a:picLocks noChangeAspect="1"/>
          </p:cNvPicPr>
          <p:nvPr/>
        </p:nvPicPr>
        <p:blipFill rotWithShape="1">
          <a:blip r:embed="rId3">
            <a:extLst>
              <a:ext uri="{28A0092B-C50C-407E-A947-70E740481C1C}">
                <a14:useLocalDpi xmlns:a14="http://schemas.microsoft.com/office/drawing/2010/main" val="0"/>
              </a:ext>
            </a:extLst>
          </a:blip>
          <a:srcRect b="41268"/>
          <a:stretch/>
        </p:blipFill>
        <p:spPr>
          <a:xfrm>
            <a:off x="3419145" y="1563775"/>
            <a:ext cx="5353707" cy="1581594"/>
          </a:xfrm>
          <a:prstGeom prst="rect">
            <a:avLst/>
          </a:prstGeom>
        </p:spPr>
      </p:pic>
      <p:sp>
        <p:nvSpPr>
          <p:cNvPr id="4" name="TextBox 3">
            <a:extLst>
              <a:ext uri="{FF2B5EF4-FFF2-40B4-BE49-F238E27FC236}">
                <a16:creationId xmlns:a16="http://schemas.microsoft.com/office/drawing/2014/main" id="{C9C07586-8D6D-5A36-8C8C-FEBD24077D02}"/>
              </a:ext>
            </a:extLst>
          </p:cNvPr>
          <p:cNvSpPr txBox="1"/>
          <p:nvPr/>
        </p:nvSpPr>
        <p:spPr>
          <a:xfrm>
            <a:off x="135709" y="3534099"/>
            <a:ext cx="2621801" cy="2308324"/>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2400" b="1" dirty="0">
                <a:solidFill>
                  <a:schemeClr val="bg1"/>
                </a:solidFill>
              </a:rPr>
              <a:t>Station 1:</a:t>
            </a:r>
            <a:endParaRPr lang="en-AU" sz="2400" b="1" dirty="0">
              <a:solidFill>
                <a:schemeClr val="bg1"/>
              </a:solidFill>
              <a:effectLst/>
            </a:endParaRPr>
          </a:p>
          <a:p>
            <a:r>
              <a:rPr lang="en-AU" sz="2400" dirty="0">
                <a:solidFill>
                  <a:schemeClr val="bg1"/>
                </a:solidFill>
              </a:rPr>
              <a:t>Videos: The Story of The Healing Foundation and Telling our Stories: Gwen Schrieber</a:t>
            </a:r>
            <a:endParaRPr lang="en-AU" sz="2400" dirty="0">
              <a:solidFill>
                <a:schemeClr val="bg1"/>
              </a:solidFill>
              <a:cs typeface="Calibri" panose="020F0502020204030204"/>
            </a:endParaRPr>
          </a:p>
        </p:txBody>
      </p:sp>
      <p:sp>
        <p:nvSpPr>
          <p:cNvPr id="5" name="TextBox 4">
            <a:extLst>
              <a:ext uri="{FF2B5EF4-FFF2-40B4-BE49-F238E27FC236}">
                <a16:creationId xmlns:a16="http://schemas.microsoft.com/office/drawing/2014/main" id="{504EF61C-147C-C13D-200E-F2EE41D0E4F2}"/>
              </a:ext>
            </a:extLst>
          </p:cNvPr>
          <p:cNvSpPr txBox="1"/>
          <p:nvPr/>
        </p:nvSpPr>
        <p:spPr>
          <a:xfrm>
            <a:off x="2945583" y="3534098"/>
            <a:ext cx="2681333" cy="1569660"/>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2400" b="1" dirty="0">
                <a:solidFill>
                  <a:schemeClr val="bg1"/>
                </a:solidFill>
              </a:rPr>
              <a:t>Station 2</a:t>
            </a:r>
            <a:r>
              <a:rPr lang="en-AU" sz="2400" b="1" dirty="0">
                <a:solidFill>
                  <a:schemeClr val="bg1"/>
                </a:solidFill>
                <a:effectLst/>
              </a:rPr>
              <a:t>:</a:t>
            </a:r>
          </a:p>
          <a:p>
            <a:r>
              <a:rPr lang="en-AU" sz="2400" dirty="0">
                <a:solidFill>
                  <a:schemeClr val="bg1"/>
                </a:solidFill>
              </a:rPr>
              <a:t>Artwork: Healing Country by Riki Salam</a:t>
            </a:r>
            <a:endParaRPr lang="en-AU" sz="2400" dirty="0">
              <a:solidFill>
                <a:schemeClr val="bg1"/>
              </a:solidFill>
              <a:effectLst/>
              <a:cs typeface="Calibri" panose="020F0502020204030204"/>
            </a:endParaRPr>
          </a:p>
        </p:txBody>
      </p:sp>
      <p:sp>
        <p:nvSpPr>
          <p:cNvPr id="6" name="TextBox 5">
            <a:extLst>
              <a:ext uri="{FF2B5EF4-FFF2-40B4-BE49-F238E27FC236}">
                <a16:creationId xmlns:a16="http://schemas.microsoft.com/office/drawing/2014/main" id="{41109975-DA4E-13D7-24DD-31F60C9D3771}"/>
              </a:ext>
            </a:extLst>
          </p:cNvPr>
          <p:cNvSpPr txBox="1"/>
          <p:nvPr/>
        </p:nvSpPr>
        <p:spPr>
          <a:xfrm>
            <a:off x="6148366" y="3534098"/>
            <a:ext cx="3026613" cy="1938992"/>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2400" b="1" dirty="0">
                <a:solidFill>
                  <a:schemeClr val="bg1"/>
                </a:solidFill>
              </a:rPr>
              <a:t>Station 3</a:t>
            </a:r>
            <a:r>
              <a:rPr lang="en-AU" sz="2400" b="1" dirty="0">
                <a:solidFill>
                  <a:schemeClr val="bg1"/>
                </a:solidFill>
                <a:effectLst/>
              </a:rPr>
              <a:t>:</a:t>
            </a:r>
          </a:p>
          <a:p>
            <a:r>
              <a:rPr lang="en-AU" sz="2400" dirty="0">
                <a:solidFill>
                  <a:schemeClr val="bg1"/>
                </a:solidFill>
                <a:effectLst/>
              </a:rPr>
              <a:t>Book: </a:t>
            </a:r>
            <a:r>
              <a:rPr lang="en-AU" sz="2400" i="1" dirty="0">
                <a:solidFill>
                  <a:schemeClr val="bg1"/>
                </a:solidFill>
                <a:effectLst/>
              </a:rPr>
              <a:t>Boorn − Taproot </a:t>
            </a:r>
            <a:r>
              <a:rPr lang="en-AU" sz="2400" dirty="0">
                <a:solidFill>
                  <a:schemeClr val="bg1"/>
                </a:solidFill>
                <a:effectLst/>
              </a:rPr>
              <a:t>by </a:t>
            </a:r>
            <a:r>
              <a:rPr lang="en-AU" sz="2400" err="1">
                <a:solidFill>
                  <a:schemeClr val="bg1"/>
                </a:solidFill>
                <a:effectLst/>
              </a:rPr>
              <a:t>Tjalaminu</a:t>
            </a:r>
            <a:r>
              <a:rPr lang="en-AU" sz="2400" dirty="0">
                <a:solidFill>
                  <a:schemeClr val="bg1"/>
                </a:solidFill>
                <a:effectLst/>
              </a:rPr>
              <a:t> Mia from Remembered by Heart edited by Sally Morgan</a:t>
            </a:r>
            <a:endParaRPr lang="en-AU" sz="2400" dirty="0">
              <a:solidFill>
                <a:schemeClr val="bg1"/>
              </a:solidFill>
              <a:effectLst/>
              <a:cs typeface="Calibri"/>
            </a:endParaRPr>
          </a:p>
        </p:txBody>
      </p:sp>
      <p:sp>
        <p:nvSpPr>
          <p:cNvPr id="7" name="TextBox 6">
            <a:extLst>
              <a:ext uri="{FF2B5EF4-FFF2-40B4-BE49-F238E27FC236}">
                <a16:creationId xmlns:a16="http://schemas.microsoft.com/office/drawing/2014/main" id="{3217B3F3-1153-891E-32E5-BE76BF3008C2}"/>
              </a:ext>
            </a:extLst>
          </p:cNvPr>
          <p:cNvSpPr txBox="1"/>
          <p:nvPr/>
        </p:nvSpPr>
        <p:spPr>
          <a:xfrm>
            <a:off x="9517831" y="3534098"/>
            <a:ext cx="2455115" cy="1200329"/>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2400" b="1" dirty="0">
                <a:solidFill>
                  <a:schemeClr val="bg1"/>
                </a:solidFill>
              </a:rPr>
              <a:t>Station 4</a:t>
            </a:r>
            <a:r>
              <a:rPr lang="en-AU" sz="2400" b="1" dirty="0">
                <a:solidFill>
                  <a:schemeClr val="bg1"/>
                </a:solidFill>
                <a:effectLst/>
              </a:rPr>
              <a:t>:</a:t>
            </a:r>
          </a:p>
          <a:p>
            <a:r>
              <a:rPr lang="en-AU" sz="2400" dirty="0">
                <a:solidFill>
                  <a:schemeClr val="bg1"/>
                </a:solidFill>
                <a:effectLst/>
              </a:rPr>
              <a:t>News Articles related to country</a:t>
            </a:r>
            <a:endParaRPr lang="en-AU" sz="2400" dirty="0">
              <a:solidFill>
                <a:schemeClr val="bg1"/>
              </a:solidFill>
              <a:effectLst/>
              <a:cs typeface="Calibri" panose="020F0502020204030204"/>
            </a:endParaRPr>
          </a:p>
        </p:txBody>
      </p:sp>
    </p:spTree>
    <p:extLst>
      <p:ext uri="{BB962C8B-B14F-4D97-AF65-F5344CB8AC3E}">
        <p14:creationId xmlns:p14="http://schemas.microsoft.com/office/powerpoint/2010/main" val="24930673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ack background with a black square&#10;&#10;Description automatically generated with medium confidence">
            <a:extLst>
              <a:ext uri="{FF2B5EF4-FFF2-40B4-BE49-F238E27FC236}">
                <a16:creationId xmlns:a16="http://schemas.microsoft.com/office/drawing/2014/main" id="{7670E20F-357B-980B-EEB1-EFC46253E968}"/>
              </a:ext>
            </a:extLst>
          </p:cNvPr>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967898" y="-320906"/>
            <a:ext cx="8256204" cy="8256204"/>
          </a:xfrm>
          <a:prstGeom prst="rect">
            <a:avLst/>
          </a:prstGeom>
        </p:spPr>
      </p:pic>
      <p:sp>
        <p:nvSpPr>
          <p:cNvPr id="3" name="Title 1">
            <a:extLst>
              <a:ext uri="{FF2B5EF4-FFF2-40B4-BE49-F238E27FC236}">
                <a16:creationId xmlns:a16="http://schemas.microsoft.com/office/drawing/2014/main" id="{FA50054F-A0C0-E724-17E9-96DA1EA5DDB5}"/>
              </a:ext>
            </a:extLst>
          </p:cNvPr>
          <p:cNvSpPr txBox="1">
            <a:spLocks/>
          </p:cNvSpPr>
          <p:nvPr/>
        </p:nvSpPr>
        <p:spPr>
          <a:xfrm>
            <a:off x="934299" y="2304193"/>
            <a:ext cx="10515600" cy="2172877"/>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5000" b="1" dirty="0">
                <a:solidFill>
                  <a:schemeClr val="bg1"/>
                </a:solidFill>
                <a:latin typeface="Calibri"/>
                <a:ea typeface="+mj-lt"/>
                <a:cs typeface="+mj-lt"/>
              </a:rPr>
              <a:t>Conclusion:</a:t>
            </a:r>
          </a:p>
          <a:p>
            <a:pPr algn="ctr"/>
            <a:r>
              <a:rPr lang="en-US" sz="5000" b="1" dirty="0">
                <a:solidFill>
                  <a:schemeClr val="bg1"/>
                </a:solidFill>
                <a:latin typeface="Calibri"/>
                <a:ea typeface="+mj-lt"/>
                <a:cs typeface="+mj-lt"/>
              </a:rPr>
              <a:t>Discuss sources and information</a:t>
            </a:r>
          </a:p>
        </p:txBody>
      </p:sp>
    </p:spTree>
    <p:extLst>
      <p:ext uri="{BB962C8B-B14F-4D97-AF65-F5344CB8AC3E}">
        <p14:creationId xmlns:p14="http://schemas.microsoft.com/office/powerpoint/2010/main" val="17211619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Background pattern&#10;&#10;Description automatically generated">
            <a:extLst>
              <a:ext uri="{FF2B5EF4-FFF2-40B4-BE49-F238E27FC236}">
                <a16:creationId xmlns:a16="http://schemas.microsoft.com/office/drawing/2014/main" id="{2CB9EA35-0ACD-EA02-64B8-683797D8E250}"/>
              </a:ext>
            </a:extLst>
          </p:cNvPr>
          <p:cNvPicPr>
            <a:picLocks noChangeAspect="1"/>
          </p:cNvPicPr>
          <p:nvPr/>
        </p:nvPicPr>
        <p:blipFill rotWithShape="1">
          <a:blip r:embed="rId3">
            <a:extLst>
              <a:ext uri="{28A0092B-C50C-407E-A947-70E740481C1C}">
                <a14:useLocalDpi xmlns:a14="http://schemas.microsoft.com/office/drawing/2010/main" val="0"/>
              </a:ext>
            </a:extLst>
          </a:blip>
          <a:srcRect t="52498" b="7723"/>
          <a:stretch/>
        </p:blipFill>
        <p:spPr>
          <a:xfrm>
            <a:off x="0" y="-1"/>
            <a:ext cx="12192000" cy="6858000"/>
          </a:xfrm>
          <a:prstGeom prst="rect">
            <a:avLst/>
          </a:prstGeom>
        </p:spPr>
      </p:pic>
      <p:sp>
        <p:nvSpPr>
          <p:cNvPr id="5" name="Title 1">
            <a:extLst>
              <a:ext uri="{FF2B5EF4-FFF2-40B4-BE49-F238E27FC236}">
                <a16:creationId xmlns:a16="http://schemas.microsoft.com/office/drawing/2014/main" id="{1D0DFB20-AC56-A70F-BE57-312821FE351B}"/>
              </a:ext>
            </a:extLst>
          </p:cNvPr>
          <p:cNvSpPr txBox="1">
            <a:spLocks/>
          </p:cNvSpPr>
          <p:nvPr/>
        </p:nvSpPr>
        <p:spPr>
          <a:xfrm>
            <a:off x="-1" y="950056"/>
            <a:ext cx="12192000" cy="120015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3600" b="1" dirty="0">
                <a:solidFill>
                  <a:schemeClr val="bg1"/>
                </a:solidFill>
                <a:latin typeface="+mn-lt"/>
              </a:rPr>
              <a:t>Activity 4: </a:t>
            </a:r>
          </a:p>
          <a:p>
            <a:pPr algn="ctr"/>
            <a:r>
              <a:rPr lang="en-US" sz="3600" b="1" dirty="0">
                <a:solidFill>
                  <a:schemeClr val="bg1"/>
                </a:solidFill>
                <a:latin typeface="+mn-lt"/>
              </a:rPr>
              <a:t>Poetry response to learning</a:t>
            </a:r>
            <a:endParaRPr lang="en-US" dirty="0">
              <a:solidFill>
                <a:schemeClr val="bg1"/>
              </a:solidFill>
            </a:endParaRPr>
          </a:p>
        </p:txBody>
      </p:sp>
      <p:pic>
        <p:nvPicPr>
          <p:cNvPr id="3" name="Picture 2" descr="A picture containing text&#10;&#10;Description automatically generated">
            <a:extLst>
              <a:ext uri="{FF2B5EF4-FFF2-40B4-BE49-F238E27FC236}">
                <a16:creationId xmlns:a16="http://schemas.microsoft.com/office/drawing/2014/main" id="{4A41CDE1-0126-62A0-9CCE-1BB9704BF1F4}"/>
              </a:ext>
            </a:extLst>
          </p:cNvPr>
          <p:cNvPicPr>
            <a:picLocks noChangeAspect="1"/>
          </p:cNvPicPr>
          <p:nvPr/>
        </p:nvPicPr>
        <p:blipFill rotWithShape="1">
          <a:blip r:embed="rId4">
            <a:extLst>
              <a:ext uri="{28A0092B-C50C-407E-A947-70E740481C1C}">
                <a14:useLocalDpi xmlns:a14="http://schemas.microsoft.com/office/drawing/2010/main" val="0"/>
              </a:ext>
            </a:extLst>
          </a:blip>
          <a:srcRect l="16145" t="43472" r="16251" b="23776"/>
          <a:stretch/>
        </p:blipFill>
        <p:spPr>
          <a:xfrm>
            <a:off x="-1" y="2427848"/>
            <a:ext cx="12191999" cy="4430152"/>
          </a:xfrm>
          <a:prstGeom prst="rect">
            <a:avLst/>
          </a:prstGeom>
        </p:spPr>
      </p:pic>
      <p:pic>
        <p:nvPicPr>
          <p:cNvPr id="2" name="Picture 1" descr="Text&#10;&#10;Description automatically generated">
            <a:extLst>
              <a:ext uri="{FF2B5EF4-FFF2-40B4-BE49-F238E27FC236}">
                <a16:creationId xmlns:a16="http://schemas.microsoft.com/office/drawing/2014/main" id="{9D693171-04D7-B477-0DB5-0C87AEFA767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36907" y="6237609"/>
            <a:ext cx="1575611" cy="324214"/>
          </a:xfrm>
          <a:prstGeom prst="rect">
            <a:avLst/>
          </a:prstGeom>
        </p:spPr>
      </p:pic>
    </p:spTree>
    <p:extLst>
      <p:ext uri="{BB962C8B-B14F-4D97-AF65-F5344CB8AC3E}">
        <p14:creationId xmlns:p14="http://schemas.microsoft.com/office/powerpoint/2010/main" val="14346991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F77FF-CD1B-D0AD-63DF-5017D864BD0B}"/>
              </a:ext>
            </a:extLst>
          </p:cNvPr>
          <p:cNvSpPr txBox="1">
            <a:spLocks/>
          </p:cNvSpPr>
          <p:nvPr/>
        </p:nvSpPr>
        <p:spPr>
          <a:xfrm>
            <a:off x="793693" y="806855"/>
            <a:ext cx="10515600" cy="648878"/>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dirty="0">
                <a:solidFill>
                  <a:schemeClr val="bg1"/>
                </a:solidFill>
                <a:latin typeface="Calibri"/>
                <a:ea typeface="+mj-lt"/>
                <a:cs typeface="+mj-lt"/>
              </a:rPr>
              <a:t>Read book: </a:t>
            </a:r>
            <a:r>
              <a:rPr lang="en-US" sz="2800" b="1" i="1" dirty="0">
                <a:solidFill>
                  <a:schemeClr val="bg1"/>
                </a:solidFill>
                <a:latin typeface="Calibri"/>
                <a:ea typeface="+mj-lt"/>
                <a:cs typeface="+mj-lt"/>
              </a:rPr>
              <a:t>Sister Heart </a:t>
            </a:r>
            <a:r>
              <a:rPr lang="en-US" sz="2800" b="1" dirty="0">
                <a:solidFill>
                  <a:schemeClr val="bg1"/>
                </a:solidFill>
                <a:latin typeface="Calibri"/>
                <a:ea typeface="+mj-lt"/>
                <a:cs typeface="+mj-lt"/>
              </a:rPr>
              <a:t>by Sally Morgan</a:t>
            </a:r>
          </a:p>
        </p:txBody>
      </p:sp>
      <p:pic>
        <p:nvPicPr>
          <p:cNvPr id="3" name="Picture 2" descr="A book cover with yellow text and flowers&#10;&#10;Description automatically generated">
            <a:extLst>
              <a:ext uri="{FF2B5EF4-FFF2-40B4-BE49-F238E27FC236}">
                <a16:creationId xmlns:a16="http://schemas.microsoft.com/office/drawing/2014/main" id="{2A6A6C1B-829F-7811-178C-EEDF906831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9028" y="1681230"/>
            <a:ext cx="3544929" cy="4887310"/>
          </a:xfrm>
          <a:prstGeom prst="rect">
            <a:avLst/>
          </a:prstGeom>
        </p:spPr>
      </p:pic>
    </p:spTree>
    <p:extLst>
      <p:ext uri="{BB962C8B-B14F-4D97-AF65-F5344CB8AC3E}">
        <p14:creationId xmlns:p14="http://schemas.microsoft.com/office/powerpoint/2010/main" val="28576383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F8E6D-96DE-E0D4-185E-44A0C3611EC0}"/>
              </a:ext>
            </a:extLst>
          </p:cNvPr>
          <p:cNvSpPr txBox="1">
            <a:spLocks/>
          </p:cNvSpPr>
          <p:nvPr/>
        </p:nvSpPr>
        <p:spPr>
          <a:xfrm>
            <a:off x="38889" y="809223"/>
            <a:ext cx="12122775" cy="742486"/>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b="1" dirty="0">
                <a:solidFill>
                  <a:schemeClr val="bg1"/>
                </a:solidFill>
                <a:latin typeface="Calibri"/>
                <a:ea typeface="+mj-lt"/>
                <a:cs typeface="+mj-lt"/>
              </a:rPr>
              <a:t>Acrostic Poem</a:t>
            </a:r>
            <a:endParaRPr lang="en-US"/>
          </a:p>
        </p:txBody>
      </p:sp>
      <p:sp>
        <p:nvSpPr>
          <p:cNvPr id="3" name="Content Placeholder 2">
            <a:extLst>
              <a:ext uri="{FF2B5EF4-FFF2-40B4-BE49-F238E27FC236}">
                <a16:creationId xmlns:a16="http://schemas.microsoft.com/office/drawing/2014/main" id="{5E27A16D-EC3C-6061-CAC1-556DFB64859E}"/>
              </a:ext>
            </a:extLst>
          </p:cNvPr>
          <p:cNvSpPr txBox="1">
            <a:spLocks/>
          </p:cNvSpPr>
          <p:nvPr/>
        </p:nvSpPr>
        <p:spPr>
          <a:xfrm>
            <a:off x="1268253" y="1903050"/>
            <a:ext cx="4617068" cy="4340996"/>
          </a:xfrm>
          <a:prstGeom prst="rect">
            <a:avLst/>
          </a:prstGeom>
        </p:spPr>
        <p:txBody>
          <a:bodyPr vert="horz"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2600" dirty="0">
                <a:solidFill>
                  <a:schemeClr val="bg1"/>
                </a:solidFill>
                <a:cs typeface="Calibri"/>
              </a:rPr>
              <a:t>Choose one word related to your learning on this topic.</a:t>
            </a:r>
          </a:p>
          <a:p>
            <a:endParaRPr lang="en-AU" sz="2600" dirty="0">
              <a:solidFill>
                <a:schemeClr val="bg1"/>
              </a:solidFill>
              <a:cs typeface="Calibri"/>
            </a:endParaRPr>
          </a:p>
          <a:p>
            <a:pPr marL="0" indent="0">
              <a:buNone/>
            </a:pPr>
            <a:r>
              <a:rPr lang="en-AU" sz="2600" dirty="0">
                <a:solidFill>
                  <a:schemeClr val="bg1"/>
                </a:solidFill>
                <a:cs typeface="Calibri"/>
              </a:rPr>
              <a:t>Some suggested words:</a:t>
            </a:r>
          </a:p>
          <a:p>
            <a:pPr lvl="1"/>
            <a:r>
              <a:rPr lang="en-AU" sz="2600" dirty="0">
                <a:solidFill>
                  <a:schemeClr val="bg1"/>
                </a:solidFill>
                <a:cs typeface="Calibri"/>
              </a:rPr>
              <a:t>COUNTRY</a:t>
            </a:r>
          </a:p>
          <a:p>
            <a:pPr lvl="1"/>
            <a:r>
              <a:rPr lang="en-AU" sz="2600" dirty="0">
                <a:solidFill>
                  <a:schemeClr val="bg1"/>
                </a:solidFill>
                <a:cs typeface="Calibri"/>
              </a:rPr>
              <a:t>PLACE</a:t>
            </a:r>
          </a:p>
          <a:p>
            <a:pPr lvl="1"/>
            <a:r>
              <a:rPr lang="en-AU" sz="2600" dirty="0">
                <a:solidFill>
                  <a:schemeClr val="bg1"/>
                </a:solidFill>
                <a:cs typeface="Calibri"/>
              </a:rPr>
              <a:t>STOLEN</a:t>
            </a:r>
          </a:p>
          <a:p>
            <a:pPr lvl="1"/>
            <a:r>
              <a:rPr lang="en-AU" sz="2600" dirty="0">
                <a:solidFill>
                  <a:schemeClr val="bg1"/>
                </a:solidFill>
                <a:cs typeface="Calibri"/>
              </a:rPr>
              <a:t>What others are there?</a:t>
            </a:r>
          </a:p>
          <a:p>
            <a:pPr lvl="1"/>
            <a:endParaRPr lang="en-AU" sz="2600" dirty="0">
              <a:solidFill>
                <a:schemeClr val="bg1"/>
              </a:solidFill>
              <a:cs typeface="Calibri"/>
            </a:endParaRPr>
          </a:p>
          <a:p>
            <a:pPr lvl="1"/>
            <a:endParaRPr lang="en-AU" sz="2600" dirty="0">
              <a:solidFill>
                <a:schemeClr val="bg1"/>
              </a:solidFill>
              <a:cs typeface="Calibri"/>
            </a:endParaRPr>
          </a:p>
          <a:p>
            <a:pPr lvl="1"/>
            <a:endParaRPr lang="en-AU" sz="2600" dirty="0">
              <a:solidFill>
                <a:schemeClr val="bg1"/>
              </a:solidFill>
              <a:cs typeface="Calibri"/>
            </a:endParaRPr>
          </a:p>
        </p:txBody>
      </p:sp>
      <p:sp>
        <p:nvSpPr>
          <p:cNvPr id="4" name="Content Placeholder 2">
            <a:extLst>
              <a:ext uri="{FF2B5EF4-FFF2-40B4-BE49-F238E27FC236}">
                <a16:creationId xmlns:a16="http://schemas.microsoft.com/office/drawing/2014/main" id="{236FB3CF-D61F-49AD-827C-7D2C38FC0F24}"/>
              </a:ext>
            </a:extLst>
          </p:cNvPr>
          <p:cNvSpPr txBox="1">
            <a:spLocks/>
          </p:cNvSpPr>
          <p:nvPr/>
        </p:nvSpPr>
        <p:spPr>
          <a:xfrm>
            <a:off x="6685597" y="1903049"/>
            <a:ext cx="5045693" cy="4340996"/>
          </a:xfrm>
          <a:prstGeom prst="rect">
            <a:avLst/>
          </a:prstGeom>
        </p:spPr>
        <p:txBody>
          <a:bodyPr vert="horz"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spcBef>
                <a:spcPts val="600"/>
              </a:spcBef>
              <a:spcAft>
                <a:spcPts val="600"/>
              </a:spcAft>
              <a:buAutoNum type="arabicPeriod"/>
            </a:pPr>
            <a:r>
              <a:rPr lang="en-AU" sz="2400">
                <a:solidFill>
                  <a:schemeClr val="bg1"/>
                </a:solidFill>
                <a:cs typeface="Calibri"/>
              </a:rPr>
              <a:t>Create a draft</a:t>
            </a:r>
            <a:endParaRPr lang="en-US">
              <a:cs typeface="Calibri" panose="020F0502020204030204"/>
            </a:endParaRPr>
          </a:p>
          <a:p>
            <a:pPr marL="342900" indent="-342900">
              <a:spcBef>
                <a:spcPts val="600"/>
              </a:spcBef>
              <a:spcAft>
                <a:spcPts val="600"/>
              </a:spcAft>
              <a:buAutoNum type="arabicPeriod"/>
            </a:pPr>
            <a:r>
              <a:rPr lang="en-AU" sz="2400" dirty="0">
                <a:solidFill>
                  <a:schemeClr val="bg1"/>
                </a:solidFill>
                <a:cs typeface="Calibri"/>
              </a:rPr>
              <a:t>Edit your draft</a:t>
            </a:r>
          </a:p>
          <a:p>
            <a:pPr marL="342900" indent="-342900">
              <a:spcBef>
                <a:spcPts val="600"/>
              </a:spcBef>
              <a:spcAft>
                <a:spcPts val="600"/>
              </a:spcAft>
              <a:buAutoNum type="arabicPeriod"/>
            </a:pPr>
            <a:r>
              <a:rPr lang="en-AU" sz="2400" dirty="0">
                <a:solidFill>
                  <a:schemeClr val="bg1"/>
                </a:solidFill>
                <a:cs typeface="Calibri"/>
              </a:rPr>
              <a:t>Swap with someone else to give feedback to each other</a:t>
            </a:r>
          </a:p>
          <a:p>
            <a:pPr marL="342900" indent="-342900">
              <a:spcBef>
                <a:spcPts val="600"/>
              </a:spcBef>
              <a:spcAft>
                <a:spcPts val="600"/>
              </a:spcAft>
              <a:buAutoNum type="arabicPeriod"/>
            </a:pPr>
            <a:r>
              <a:rPr lang="en-AU" sz="2400" dirty="0">
                <a:solidFill>
                  <a:schemeClr val="bg1"/>
                </a:solidFill>
                <a:cs typeface="Calibri"/>
              </a:rPr>
              <a:t>Create a good copy on a poster</a:t>
            </a:r>
          </a:p>
          <a:p>
            <a:pPr marL="342900" indent="-342900">
              <a:spcBef>
                <a:spcPts val="600"/>
              </a:spcBef>
              <a:spcAft>
                <a:spcPts val="600"/>
              </a:spcAft>
              <a:buAutoNum type="arabicPeriod"/>
            </a:pPr>
            <a:r>
              <a:rPr lang="en-AU" sz="2400" dirty="0">
                <a:solidFill>
                  <a:schemeClr val="bg1"/>
                </a:solidFill>
                <a:cs typeface="Calibri"/>
              </a:rPr>
              <a:t>Decorate with artwork and illustrations</a:t>
            </a:r>
          </a:p>
          <a:p>
            <a:pPr marL="800100" lvl="1" indent="-342900">
              <a:buFont typeface="Arial"/>
              <a:buChar char="•"/>
            </a:pPr>
            <a:r>
              <a:rPr lang="en-AU" sz="2000" dirty="0">
                <a:solidFill>
                  <a:schemeClr val="bg1"/>
                </a:solidFill>
                <a:cs typeface="Calibri"/>
              </a:rPr>
              <a:t>Remember not to recreate Aboriginal and Torres Strait Islander art forms.</a:t>
            </a:r>
          </a:p>
          <a:p>
            <a:pPr lvl="1"/>
            <a:endParaRPr lang="en-AU" sz="2400" dirty="0">
              <a:solidFill>
                <a:schemeClr val="bg1"/>
              </a:solidFill>
              <a:cs typeface="Calibri"/>
            </a:endParaRPr>
          </a:p>
          <a:p>
            <a:pPr lvl="1"/>
            <a:endParaRPr lang="en-AU" sz="2400" dirty="0">
              <a:solidFill>
                <a:schemeClr val="bg1"/>
              </a:solidFill>
              <a:cs typeface="Calibri"/>
            </a:endParaRPr>
          </a:p>
          <a:p>
            <a:pPr lvl="1"/>
            <a:endParaRPr lang="en-AU" sz="2400" dirty="0">
              <a:solidFill>
                <a:schemeClr val="bg1"/>
              </a:solidFill>
              <a:cs typeface="Calibri"/>
            </a:endParaRPr>
          </a:p>
        </p:txBody>
      </p:sp>
    </p:spTree>
    <p:extLst>
      <p:ext uri="{BB962C8B-B14F-4D97-AF65-F5344CB8AC3E}">
        <p14:creationId xmlns:p14="http://schemas.microsoft.com/office/powerpoint/2010/main" val="33187364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ack background with a black square&#10;&#10;Description automatically generated with medium confidence">
            <a:extLst>
              <a:ext uri="{FF2B5EF4-FFF2-40B4-BE49-F238E27FC236}">
                <a16:creationId xmlns:a16="http://schemas.microsoft.com/office/drawing/2014/main" id="{1536AA6A-2BD8-D70C-6D72-C72246AFFEF2}"/>
              </a:ext>
            </a:extLst>
          </p:cNvPr>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967898" y="-320906"/>
            <a:ext cx="8256204" cy="8256204"/>
          </a:xfrm>
          <a:prstGeom prst="rect">
            <a:avLst/>
          </a:prstGeom>
        </p:spPr>
      </p:pic>
      <p:sp>
        <p:nvSpPr>
          <p:cNvPr id="3" name="Title 1">
            <a:extLst>
              <a:ext uri="{FF2B5EF4-FFF2-40B4-BE49-F238E27FC236}">
                <a16:creationId xmlns:a16="http://schemas.microsoft.com/office/drawing/2014/main" id="{5408A669-1F14-3C40-DBF1-F74967668A12}"/>
              </a:ext>
            </a:extLst>
          </p:cNvPr>
          <p:cNvSpPr txBox="1">
            <a:spLocks/>
          </p:cNvSpPr>
          <p:nvPr/>
        </p:nvSpPr>
        <p:spPr>
          <a:xfrm>
            <a:off x="934299" y="2304193"/>
            <a:ext cx="10515600" cy="2172877"/>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5000" b="1" dirty="0">
                <a:solidFill>
                  <a:schemeClr val="bg1"/>
                </a:solidFill>
                <a:latin typeface="Calibri"/>
                <a:ea typeface="+mj-lt"/>
                <a:cs typeface="+mj-lt"/>
              </a:rPr>
              <a:t>Conclusion:</a:t>
            </a:r>
          </a:p>
          <a:p>
            <a:pPr algn="ctr"/>
            <a:r>
              <a:rPr lang="en-US" sz="5000" b="1" dirty="0">
                <a:solidFill>
                  <a:schemeClr val="bg1"/>
                </a:solidFill>
                <a:latin typeface="Calibri"/>
                <a:ea typeface="+mj-lt"/>
                <a:cs typeface="+mj-lt"/>
              </a:rPr>
              <a:t>Share your poem posters</a:t>
            </a:r>
          </a:p>
        </p:txBody>
      </p:sp>
    </p:spTree>
    <p:extLst>
      <p:ext uri="{BB962C8B-B14F-4D97-AF65-F5344CB8AC3E}">
        <p14:creationId xmlns:p14="http://schemas.microsoft.com/office/powerpoint/2010/main" val="11568700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EFD0E87-B6EB-8EF0-1455-AA8B1A39F5DC}"/>
              </a:ext>
            </a:extLst>
          </p:cNvPr>
          <p:cNvSpPr txBox="1"/>
          <p:nvPr/>
        </p:nvSpPr>
        <p:spPr>
          <a:xfrm>
            <a:off x="7424534" y="717433"/>
            <a:ext cx="4303643" cy="954107"/>
          </a:xfrm>
          <a:prstGeom prst="rect">
            <a:avLst/>
          </a:prstGeom>
          <a:noFill/>
        </p:spPr>
        <p:txBody>
          <a:bodyPr wrap="square">
            <a:spAutoFit/>
          </a:bodyPr>
          <a:lstStyle/>
          <a:p>
            <a:pPr algn="ctr"/>
            <a:r>
              <a:rPr lang="en-AU" sz="2800" b="1">
                <a:solidFill>
                  <a:schemeClr val="bg1"/>
                </a:solidFill>
              </a:rPr>
              <a:t>Contact The Healing Foundation</a:t>
            </a:r>
          </a:p>
        </p:txBody>
      </p:sp>
      <p:pic>
        <p:nvPicPr>
          <p:cNvPr id="8" name="Picture 7">
            <a:extLst>
              <a:ext uri="{FF2B5EF4-FFF2-40B4-BE49-F238E27FC236}">
                <a16:creationId xmlns:a16="http://schemas.microsoft.com/office/drawing/2014/main" id="{A185D994-8503-D5CD-0379-B2E688EC44B1}"/>
              </a:ext>
            </a:extLst>
          </p:cNvPr>
          <p:cNvPicPr>
            <a:picLocks noChangeAspect="1"/>
          </p:cNvPicPr>
          <p:nvPr/>
        </p:nvPicPr>
        <p:blipFill rotWithShape="1">
          <a:blip r:embed="rId3">
            <a:extLst>
              <a:ext uri="{28A0092B-C50C-407E-A947-70E740481C1C}">
                <a14:useLocalDpi xmlns:a14="http://schemas.microsoft.com/office/drawing/2010/main" val="0"/>
              </a:ext>
            </a:extLst>
          </a:blip>
          <a:srcRect l="11238" r="72460"/>
          <a:stretch/>
        </p:blipFill>
        <p:spPr>
          <a:xfrm>
            <a:off x="7700584" y="2224279"/>
            <a:ext cx="740300" cy="4541252"/>
          </a:xfrm>
          <a:prstGeom prst="rect">
            <a:avLst/>
          </a:prstGeom>
        </p:spPr>
      </p:pic>
      <p:sp>
        <p:nvSpPr>
          <p:cNvPr id="9" name="TextBox 8">
            <a:extLst>
              <a:ext uri="{FF2B5EF4-FFF2-40B4-BE49-F238E27FC236}">
                <a16:creationId xmlns:a16="http://schemas.microsoft.com/office/drawing/2014/main" id="{7680D97C-4460-625C-86C0-070F81D7E26C}"/>
              </a:ext>
            </a:extLst>
          </p:cNvPr>
          <p:cNvSpPr txBox="1"/>
          <p:nvPr/>
        </p:nvSpPr>
        <p:spPr>
          <a:xfrm>
            <a:off x="8458561" y="2316747"/>
            <a:ext cx="2645687" cy="384721"/>
          </a:xfrm>
          <a:prstGeom prst="rect">
            <a:avLst/>
          </a:prstGeom>
          <a:noFill/>
        </p:spPr>
        <p:txBody>
          <a:bodyPr wrap="square" rtlCol="0">
            <a:spAutoFit/>
          </a:bodyPr>
          <a:lstStyle/>
          <a:p>
            <a:r>
              <a:rPr lang="en-US" sz="1900" b="1">
                <a:solidFill>
                  <a:schemeClr val="bg1"/>
                </a:solidFill>
              </a:rPr>
              <a:t>@</a:t>
            </a:r>
            <a:r>
              <a:rPr lang="en-US" sz="1900" b="1" err="1">
                <a:solidFill>
                  <a:schemeClr val="bg1"/>
                </a:solidFill>
              </a:rPr>
              <a:t>HealingFoundation</a:t>
            </a:r>
            <a:endParaRPr lang="en-US" sz="1900" b="1">
              <a:solidFill>
                <a:schemeClr val="bg1"/>
              </a:solidFill>
            </a:endParaRPr>
          </a:p>
        </p:txBody>
      </p:sp>
      <p:sp>
        <p:nvSpPr>
          <p:cNvPr id="11" name="TextBox 10">
            <a:extLst>
              <a:ext uri="{FF2B5EF4-FFF2-40B4-BE49-F238E27FC236}">
                <a16:creationId xmlns:a16="http://schemas.microsoft.com/office/drawing/2014/main" id="{186FD6DB-3EAB-91ED-1288-081120C7C278}"/>
              </a:ext>
            </a:extLst>
          </p:cNvPr>
          <p:cNvSpPr txBox="1"/>
          <p:nvPr/>
        </p:nvSpPr>
        <p:spPr>
          <a:xfrm>
            <a:off x="8487642" y="2963747"/>
            <a:ext cx="2411888" cy="384721"/>
          </a:xfrm>
          <a:prstGeom prst="rect">
            <a:avLst/>
          </a:prstGeom>
          <a:noFill/>
        </p:spPr>
        <p:txBody>
          <a:bodyPr wrap="square" rtlCol="0">
            <a:spAutoFit/>
          </a:bodyPr>
          <a:lstStyle/>
          <a:p>
            <a:r>
              <a:rPr lang="en-US" sz="1900" b="1">
                <a:solidFill>
                  <a:schemeClr val="bg1"/>
                </a:solidFill>
              </a:rPr>
              <a:t>@</a:t>
            </a:r>
            <a:r>
              <a:rPr lang="en-US" sz="1900" b="1" err="1">
                <a:solidFill>
                  <a:schemeClr val="bg1"/>
                </a:solidFill>
              </a:rPr>
              <a:t>healingourway</a:t>
            </a:r>
            <a:endParaRPr lang="en-US" sz="1900" b="1">
              <a:solidFill>
                <a:schemeClr val="bg1"/>
              </a:solidFill>
            </a:endParaRPr>
          </a:p>
        </p:txBody>
      </p:sp>
      <p:sp>
        <p:nvSpPr>
          <p:cNvPr id="13" name="TextBox 12">
            <a:extLst>
              <a:ext uri="{FF2B5EF4-FFF2-40B4-BE49-F238E27FC236}">
                <a16:creationId xmlns:a16="http://schemas.microsoft.com/office/drawing/2014/main" id="{8D08C4DF-2AFF-0917-7A1C-47EFDB9BC308}"/>
              </a:ext>
            </a:extLst>
          </p:cNvPr>
          <p:cNvSpPr txBox="1"/>
          <p:nvPr/>
        </p:nvSpPr>
        <p:spPr>
          <a:xfrm>
            <a:off x="8487642" y="3579182"/>
            <a:ext cx="2411888" cy="384721"/>
          </a:xfrm>
          <a:prstGeom prst="rect">
            <a:avLst/>
          </a:prstGeom>
          <a:noFill/>
        </p:spPr>
        <p:txBody>
          <a:bodyPr wrap="square" rtlCol="0">
            <a:spAutoFit/>
          </a:bodyPr>
          <a:lstStyle/>
          <a:p>
            <a:r>
              <a:rPr lang="en-US" sz="1900" b="1">
                <a:solidFill>
                  <a:schemeClr val="bg1"/>
                </a:solidFill>
              </a:rPr>
              <a:t>@</a:t>
            </a:r>
            <a:r>
              <a:rPr lang="en-US" sz="1900" b="1" err="1">
                <a:solidFill>
                  <a:schemeClr val="bg1"/>
                </a:solidFill>
              </a:rPr>
              <a:t>healingourway</a:t>
            </a:r>
            <a:endParaRPr lang="en-US" sz="1900" b="1">
              <a:solidFill>
                <a:schemeClr val="bg1"/>
              </a:solidFill>
            </a:endParaRPr>
          </a:p>
        </p:txBody>
      </p:sp>
      <p:sp>
        <p:nvSpPr>
          <p:cNvPr id="14" name="TextBox 13">
            <a:extLst>
              <a:ext uri="{FF2B5EF4-FFF2-40B4-BE49-F238E27FC236}">
                <a16:creationId xmlns:a16="http://schemas.microsoft.com/office/drawing/2014/main" id="{FFEB826F-021D-70C5-0996-8717C9F79812}"/>
              </a:ext>
            </a:extLst>
          </p:cNvPr>
          <p:cNvSpPr txBox="1"/>
          <p:nvPr/>
        </p:nvSpPr>
        <p:spPr>
          <a:xfrm>
            <a:off x="8487642" y="4211575"/>
            <a:ext cx="3657600" cy="384721"/>
          </a:xfrm>
          <a:prstGeom prst="rect">
            <a:avLst/>
          </a:prstGeom>
          <a:noFill/>
        </p:spPr>
        <p:txBody>
          <a:bodyPr wrap="square" rtlCol="0">
            <a:spAutoFit/>
          </a:bodyPr>
          <a:lstStyle/>
          <a:p>
            <a:r>
              <a:rPr lang="en-US" sz="1900" b="1">
                <a:solidFill>
                  <a:schemeClr val="bg1"/>
                </a:solidFill>
              </a:rPr>
              <a:t>www.healingfoundation.org.au</a:t>
            </a:r>
          </a:p>
        </p:txBody>
      </p:sp>
      <p:sp>
        <p:nvSpPr>
          <p:cNvPr id="15" name="TextBox 14">
            <a:extLst>
              <a:ext uri="{FF2B5EF4-FFF2-40B4-BE49-F238E27FC236}">
                <a16:creationId xmlns:a16="http://schemas.microsoft.com/office/drawing/2014/main" id="{459943A2-0360-2D59-8FB7-A5CC679E46F7}"/>
              </a:ext>
            </a:extLst>
          </p:cNvPr>
          <p:cNvSpPr txBox="1"/>
          <p:nvPr/>
        </p:nvSpPr>
        <p:spPr>
          <a:xfrm>
            <a:off x="8458561" y="4796163"/>
            <a:ext cx="3657600" cy="384721"/>
          </a:xfrm>
          <a:prstGeom prst="rect">
            <a:avLst/>
          </a:prstGeom>
          <a:noFill/>
        </p:spPr>
        <p:txBody>
          <a:bodyPr wrap="square" rtlCol="0">
            <a:spAutoFit/>
          </a:bodyPr>
          <a:lstStyle/>
          <a:p>
            <a:r>
              <a:rPr lang="en-US" sz="1900" b="1">
                <a:solidFill>
                  <a:schemeClr val="bg1"/>
                </a:solidFill>
              </a:rPr>
              <a:t>Healing Foundation</a:t>
            </a:r>
          </a:p>
        </p:txBody>
      </p:sp>
      <p:pic>
        <p:nvPicPr>
          <p:cNvPr id="5" name="Picture 4" descr="A group of people in a heart shape&#10;&#10;Description automatically generated">
            <a:extLst>
              <a:ext uri="{FF2B5EF4-FFF2-40B4-BE49-F238E27FC236}">
                <a16:creationId xmlns:a16="http://schemas.microsoft.com/office/drawing/2014/main" id="{82CF3535-B601-92D9-10DF-10258934A284}"/>
              </a:ext>
            </a:extLst>
          </p:cNvPr>
          <p:cNvPicPr>
            <a:picLocks noChangeAspect="1"/>
          </p:cNvPicPr>
          <p:nvPr/>
        </p:nvPicPr>
        <p:blipFill rotWithShape="1">
          <a:blip r:embed="rId4"/>
          <a:srcRect t="195" r="-205" b="-195"/>
          <a:stretch/>
        </p:blipFill>
        <p:spPr>
          <a:xfrm>
            <a:off x="5347" y="5323"/>
            <a:ext cx="6566578" cy="6887467"/>
          </a:xfrm>
          <a:prstGeom prst="rect">
            <a:avLst/>
          </a:prstGeom>
        </p:spPr>
      </p:pic>
    </p:spTree>
    <p:extLst>
      <p:ext uri="{BB962C8B-B14F-4D97-AF65-F5344CB8AC3E}">
        <p14:creationId xmlns:p14="http://schemas.microsoft.com/office/powerpoint/2010/main" val="370741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66C9648-FC28-7275-F297-FB016F2CBF1A}"/>
              </a:ext>
            </a:extLst>
          </p:cNvPr>
          <p:cNvSpPr txBox="1">
            <a:spLocks/>
          </p:cNvSpPr>
          <p:nvPr/>
        </p:nvSpPr>
        <p:spPr>
          <a:xfrm>
            <a:off x="744893" y="465416"/>
            <a:ext cx="10515600" cy="9126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a:solidFill>
                  <a:schemeClr val="bg1"/>
                </a:solidFill>
                <a:latin typeface="+mn-lt"/>
              </a:rPr>
              <a:t>Care and safety</a:t>
            </a:r>
            <a:endParaRPr lang="en-AU" sz="3600" b="1">
              <a:solidFill>
                <a:schemeClr val="bg1"/>
              </a:solidFill>
              <a:latin typeface="+mn-lt"/>
            </a:endParaRPr>
          </a:p>
        </p:txBody>
      </p:sp>
      <p:sp>
        <p:nvSpPr>
          <p:cNvPr id="12" name="Content Placeholder 2">
            <a:extLst>
              <a:ext uri="{FF2B5EF4-FFF2-40B4-BE49-F238E27FC236}">
                <a16:creationId xmlns:a16="http://schemas.microsoft.com/office/drawing/2014/main" id="{C2C0ABA2-1CC8-8575-5E91-7756A8709B12}"/>
              </a:ext>
            </a:extLst>
          </p:cNvPr>
          <p:cNvSpPr txBox="1">
            <a:spLocks/>
          </p:cNvSpPr>
          <p:nvPr/>
        </p:nvSpPr>
        <p:spPr>
          <a:xfrm>
            <a:off x="637888" y="1478339"/>
            <a:ext cx="10916224" cy="4698624"/>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chemeClr val="bg1"/>
                </a:solidFill>
                <a:cs typeface="Calibri"/>
              </a:rPr>
              <a:t>These lessons might include some content that is </a:t>
            </a:r>
            <a:r>
              <a:rPr lang="en-US" b="1" dirty="0">
                <a:solidFill>
                  <a:schemeClr val="bg1"/>
                </a:solidFill>
                <a:cs typeface="Calibri"/>
              </a:rPr>
              <a:t>confronting</a:t>
            </a:r>
            <a:r>
              <a:rPr lang="en-US" dirty="0">
                <a:solidFill>
                  <a:schemeClr val="bg1"/>
                </a:solidFill>
                <a:cs typeface="Calibri"/>
              </a:rPr>
              <a:t> or </a:t>
            </a:r>
            <a:r>
              <a:rPr lang="en-US" b="1" dirty="0">
                <a:solidFill>
                  <a:schemeClr val="bg1"/>
                </a:solidFill>
                <a:cs typeface="Calibri"/>
              </a:rPr>
              <a:t>overwhelming</a:t>
            </a:r>
            <a:endParaRPr lang="en-US" b="1" i="0" u="none" strike="noStrike" baseline="0" dirty="0">
              <a:solidFill>
                <a:schemeClr val="bg1"/>
              </a:solidFill>
              <a:cs typeface="Calibri"/>
            </a:endParaRPr>
          </a:p>
          <a:p>
            <a:pPr marL="0" indent="0" algn="ctr">
              <a:buNone/>
            </a:pPr>
            <a:endParaRPr lang="en-US" b="1" dirty="0">
              <a:solidFill>
                <a:schemeClr val="bg1"/>
              </a:solidFill>
              <a:cs typeface="Calibri"/>
            </a:endParaRPr>
          </a:p>
          <a:p>
            <a:pPr marL="0" indent="0" algn="ctr">
              <a:buNone/>
            </a:pPr>
            <a:r>
              <a:rPr lang="en-US" dirty="0">
                <a:solidFill>
                  <a:schemeClr val="bg1"/>
                </a:solidFill>
                <a:cs typeface="Calibri"/>
              </a:rPr>
              <a:t>We all need to understand a full history of Australia, including the experiences of Stolen Generations survivors, their families and communities, and the impacts of past government policies that are still being felt today</a:t>
            </a:r>
            <a:endParaRPr lang="en-US" b="1" dirty="0">
              <a:solidFill>
                <a:schemeClr val="bg1"/>
              </a:solidFill>
              <a:ea typeface="+mn-lt"/>
              <a:cs typeface="+mn-lt"/>
            </a:endParaRPr>
          </a:p>
          <a:p>
            <a:pPr marL="0" indent="0" algn="ctr">
              <a:buNone/>
            </a:pPr>
            <a:endParaRPr lang="en-US" dirty="0">
              <a:solidFill>
                <a:schemeClr val="bg1"/>
              </a:solidFill>
            </a:endParaRPr>
          </a:p>
          <a:p>
            <a:pPr marL="0" indent="0" algn="ctr">
              <a:buNone/>
            </a:pPr>
            <a:r>
              <a:rPr lang="en-US" b="1" i="0" u="none" strike="noStrike" baseline="0" dirty="0">
                <a:solidFill>
                  <a:schemeClr val="bg1"/>
                </a:solidFill>
              </a:rPr>
              <a:t>It is important to speak to </a:t>
            </a:r>
            <a:r>
              <a:rPr lang="en-US" b="1" dirty="0">
                <a:solidFill>
                  <a:schemeClr val="bg1"/>
                </a:solidFill>
              </a:rPr>
              <a:t>me or another adult </a:t>
            </a:r>
            <a:r>
              <a:rPr lang="en-US" b="1" i="0" u="none" strike="noStrike" baseline="0" dirty="0">
                <a:solidFill>
                  <a:schemeClr val="bg1"/>
                </a:solidFill>
              </a:rPr>
              <a:t>if at any point you feel distressed – we are all here to learn together and keep each other safe.</a:t>
            </a:r>
            <a:r>
              <a:rPr lang="en-US" b="1" dirty="0">
                <a:solidFill>
                  <a:schemeClr val="bg1"/>
                </a:solidFill>
              </a:rPr>
              <a:t> </a:t>
            </a:r>
            <a:endParaRPr lang="en-US" b="1" i="0" dirty="0">
              <a:solidFill>
                <a:schemeClr val="bg1"/>
              </a:solidFill>
              <a:effectLst/>
              <a:cs typeface="Calibri"/>
            </a:endParaRPr>
          </a:p>
        </p:txBody>
      </p:sp>
    </p:spTree>
    <p:extLst>
      <p:ext uri="{BB962C8B-B14F-4D97-AF65-F5344CB8AC3E}">
        <p14:creationId xmlns:p14="http://schemas.microsoft.com/office/powerpoint/2010/main" val="671484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66C9648-FC28-7275-F297-FB016F2CBF1A}"/>
              </a:ext>
            </a:extLst>
          </p:cNvPr>
          <p:cNvSpPr txBox="1">
            <a:spLocks/>
          </p:cNvSpPr>
          <p:nvPr/>
        </p:nvSpPr>
        <p:spPr>
          <a:xfrm>
            <a:off x="744893" y="465416"/>
            <a:ext cx="10515600" cy="9126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a:solidFill>
                  <a:schemeClr val="bg1"/>
                </a:solidFill>
                <a:latin typeface="+mn-lt"/>
              </a:rPr>
              <a:t>Healing</a:t>
            </a:r>
            <a:r>
              <a:rPr lang="en-US" sz="3400" b="1">
                <a:solidFill>
                  <a:schemeClr val="bg1"/>
                </a:solidFill>
                <a:latin typeface="+mn-lt"/>
              </a:rPr>
              <a:t> </a:t>
            </a:r>
            <a:r>
              <a:rPr lang="en-US" sz="3600" b="1">
                <a:solidFill>
                  <a:schemeClr val="bg1"/>
                </a:solidFill>
                <a:latin typeface="+mn-lt"/>
              </a:rPr>
              <a:t>together</a:t>
            </a:r>
            <a:endParaRPr lang="en-AU" sz="3600" b="1">
              <a:solidFill>
                <a:schemeClr val="bg1"/>
              </a:solidFill>
              <a:latin typeface="+mn-lt"/>
            </a:endParaRPr>
          </a:p>
        </p:txBody>
      </p:sp>
      <p:sp>
        <p:nvSpPr>
          <p:cNvPr id="12" name="Content Placeholder 2">
            <a:extLst>
              <a:ext uri="{FF2B5EF4-FFF2-40B4-BE49-F238E27FC236}">
                <a16:creationId xmlns:a16="http://schemas.microsoft.com/office/drawing/2014/main" id="{C6311102-E149-B8C3-C1F9-75C5BF494E27}"/>
              </a:ext>
            </a:extLst>
          </p:cNvPr>
          <p:cNvSpPr txBox="1">
            <a:spLocks/>
          </p:cNvSpPr>
          <p:nvPr/>
        </p:nvSpPr>
        <p:spPr>
          <a:xfrm>
            <a:off x="637888" y="1478339"/>
            <a:ext cx="10916224" cy="469862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0" i="0" u="none" strike="noStrike" baseline="0" dirty="0">
                <a:solidFill>
                  <a:schemeClr val="bg1"/>
                </a:solidFill>
              </a:rPr>
              <a:t>Why </a:t>
            </a:r>
            <a:r>
              <a:rPr lang="en-US" dirty="0">
                <a:solidFill>
                  <a:schemeClr val="bg1"/>
                </a:solidFill>
              </a:rPr>
              <a:t>is </a:t>
            </a:r>
            <a:r>
              <a:rPr lang="en-US" b="0" i="0" u="none" strike="noStrike" baseline="0" dirty="0">
                <a:solidFill>
                  <a:schemeClr val="bg1"/>
                </a:solidFill>
              </a:rPr>
              <a:t>learning </a:t>
            </a:r>
            <a:r>
              <a:rPr lang="en-US" dirty="0">
                <a:solidFill>
                  <a:schemeClr val="bg1"/>
                </a:solidFill>
              </a:rPr>
              <a:t>about the Stolen Generations </a:t>
            </a:r>
            <a:r>
              <a:rPr lang="en-US" b="0" i="0" u="none" strike="noStrike" baseline="0" dirty="0">
                <a:solidFill>
                  <a:schemeClr val="bg1"/>
                </a:solidFill>
              </a:rPr>
              <a:t>important? </a:t>
            </a:r>
            <a:br>
              <a:rPr lang="en-US" b="0" i="0" u="none" strike="noStrike" baseline="0" dirty="0"/>
            </a:br>
            <a:endParaRPr lang="en-US" b="0" i="0" u="none" strike="noStrike" baseline="0" dirty="0">
              <a:solidFill>
                <a:schemeClr val="bg1"/>
              </a:solidFill>
            </a:endParaRPr>
          </a:p>
          <a:p>
            <a:pPr lvl="1"/>
            <a:r>
              <a:rPr lang="en-US" b="0" i="0" u="none" strike="noStrike" baseline="0" dirty="0">
                <a:solidFill>
                  <a:schemeClr val="bg1"/>
                </a:solidFill>
              </a:rPr>
              <a:t>to change the way we look at our collective history.</a:t>
            </a:r>
            <a:br>
              <a:rPr lang="en-US" b="0" i="0" u="none" strike="noStrike" baseline="0" dirty="0"/>
            </a:br>
            <a:endParaRPr lang="en-US" b="0" i="0" u="none" strike="noStrike" baseline="0" dirty="0">
              <a:solidFill>
                <a:schemeClr val="bg1"/>
              </a:solidFill>
            </a:endParaRPr>
          </a:p>
          <a:p>
            <a:pPr lvl="1"/>
            <a:r>
              <a:rPr lang="en-US" b="0" i="0" u="none" strike="noStrike" baseline="0" dirty="0">
                <a:solidFill>
                  <a:schemeClr val="bg1"/>
                </a:solidFill>
              </a:rPr>
              <a:t>to support </a:t>
            </a:r>
            <a:r>
              <a:rPr lang="en-US" i="0" u="none" strike="noStrike" baseline="0" dirty="0">
                <a:solidFill>
                  <a:schemeClr val="bg1"/>
                </a:solidFill>
              </a:rPr>
              <a:t>reconciliation</a:t>
            </a:r>
            <a:r>
              <a:rPr lang="en-US" b="0" i="0" u="none" strike="noStrike" baseline="0" dirty="0">
                <a:solidFill>
                  <a:schemeClr val="bg1"/>
                </a:solidFill>
              </a:rPr>
              <a:t> and an honest understanding of our past – not just one </a:t>
            </a:r>
            <a:r>
              <a:rPr lang="en-US" i="0" u="none" strike="noStrike" baseline="0" dirty="0">
                <a:solidFill>
                  <a:schemeClr val="bg1"/>
                </a:solidFill>
              </a:rPr>
              <a:t>perspective</a:t>
            </a:r>
            <a:r>
              <a:rPr lang="en-US" b="0" i="0" u="none" strike="noStrike" baseline="0" dirty="0">
                <a:solidFill>
                  <a:schemeClr val="bg1"/>
                </a:solidFill>
              </a:rPr>
              <a:t>.</a:t>
            </a:r>
            <a:br>
              <a:rPr lang="en-US" b="0" i="0" u="none" strike="noStrike" baseline="0" dirty="0"/>
            </a:br>
            <a:endParaRPr lang="en-US" b="0" i="0" u="none" strike="noStrike" baseline="0" dirty="0">
              <a:solidFill>
                <a:schemeClr val="bg1"/>
              </a:solidFill>
            </a:endParaRPr>
          </a:p>
          <a:p>
            <a:pPr lvl="1"/>
            <a:r>
              <a:rPr lang="en-US" b="0" i="0" u="none" strike="noStrike" baseline="0" dirty="0">
                <a:solidFill>
                  <a:schemeClr val="bg1"/>
                </a:solidFill>
              </a:rPr>
              <a:t>to become aware of past government policies that still affect many Aboriginal and Torres Strait Islander peoples and families today.</a:t>
            </a:r>
            <a:r>
              <a:rPr lang="en-US" dirty="0">
                <a:solidFill>
                  <a:schemeClr val="bg1"/>
                </a:solidFill>
              </a:rPr>
              <a:t> </a:t>
            </a:r>
            <a:endParaRPr lang="en-US" b="0" i="0" dirty="0">
              <a:solidFill>
                <a:schemeClr val="bg1"/>
              </a:solidFill>
              <a:effectLst/>
              <a:highlight>
                <a:srgbClr val="000080"/>
              </a:highlight>
            </a:endParaRPr>
          </a:p>
        </p:txBody>
      </p:sp>
    </p:spTree>
    <p:extLst>
      <p:ext uri="{BB962C8B-B14F-4D97-AF65-F5344CB8AC3E}">
        <p14:creationId xmlns:p14="http://schemas.microsoft.com/office/powerpoint/2010/main" val="262056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0808A4F-22A7-A6B3-FF7A-510A263C26B2}"/>
              </a:ext>
            </a:extLst>
          </p:cNvPr>
          <p:cNvSpPr txBox="1">
            <a:spLocks/>
          </p:cNvSpPr>
          <p:nvPr/>
        </p:nvSpPr>
        <p:spPr>
          <a:xfrm>
            <a:off x="744893" y="465416"/>
            <a:ext cx="10515600" cy="9126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sz="3600" b="1">
                <a:solidFill>
                  <a:schemeClr val="bg1"/>
                </a:solidFill>
                <a:latin typeface="+mn-lt"/>
              </a:rPr>
              <a:t>Overview: this </a:t>
            </a:r>
            <a:r>
              <a:rPr lang="en-AU" sz="3600" b="1">
                <a:solidFill>
                  <a:schemeClr val="bg1"/>
                </a:solidFill>
                <a:highlight>
                  <a:srgbClr val="000080"/>
                </a:highlight>
                <a:latin typeface="+mn-lt"/>
              </a:rPr>
              <a:t>week’s</a:t>
            </a:r>
            <a:r>
              <a:rPr lang="en-AU" sz="3600" b="1">
                <a:solidFill>
                  <a:schemeClr val="bg1"/>
                </a:solidFill>
                <a:latin typeface="+mn-lt"/>
              </a:rPr>
              <a:t> activities</a:t>
            </a:r>
          </a:p>
        </p:txBody>
      </p:sp>
      <p:sp>
        <p:nvSpPr>
          <p:cNvPr id="10" name="Content Placeholder 2">
            <a:extLst>
              <a:ext uri="{FF2B5EF4-FFF2-40B4-BE49-F238E27FC236}">
                <a16:creationId xmlns:a16="http://schemas.microsoft.com/office/drawing/2014/main" id="{87270656-72D1-D041-5F62-0105F65DF382}"/>
              </a:ext>
            </a:extLst>
          </p:cNvPr>
          <p:cNvSpPr txBox="1">
            <a:spLocks/>
          </p:cNvSpPr>
          <p:nvPr/>
        </p:nvSpPr>
        <p:spPr>
          <a:xfrm>
            <a:off x="637888" y="1476927"/>
            <a:ext cx="10916224" cy="483255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1800" b="1" i="0" u="none" strike="noStrike" baseline="0">
                <a:solidFill>
                  <a:schemeClr val="bg1"/>
                </a:solidFill>
                <a:ea typeface="+mn-lt"/>
                <a:cs typeface="+mn-lt"/>
              </a:rPr>
              <a:t>ACTIVITY 1: </a:t>
            </a:r>
            <a:r>
              <a:rPr lang="en-AU" sz="1800" b="1">
                <a:solidFill>
                  <a:schemeClr val="bg1"/>
                </a:solidFill>
                <a:ea typeface="+mn-lt"/>
                <a:cs typeface="+mn-lt"/>
              </a:rPr>
              <a:t>LITERATURE</a:t>
            </a:r>
            <a:r>
              <a:rPr lang="en-AU" sz="1800" b="1">
                <a:solidFill>
                  <a:schemeClr val="bg1"/>
                </a:solidFill>
                <a:cs typeface="Calibri"/>
              </a:rPr>
              <a:t> INTRODUCTION (40–60 MINUTES)</a:t>
            </a:r>
            <a:endParaRPr lang="en-US" sz="1800">
              <a:solidFill>
                <a:schemeClr val="bg1"/>
              </a:solidFill>
              <a:cs typeface="Calibri"/>
            </a:endParaRPr>
          </a:p>
          <a:p>
            <a:pPr marL="0" indent="0">
              <a:buNone/>
            </a:pPr>
            <a:r>
              <a:rPr lang="en-AU" sz="1800">
                <a:solidFill>
                  <a:schemeClr val="bg1"/>
                </a:solidFill>
                <a:cs typeface="Calibri"/>
              </a:rPr>
              <a:t>Teacher leads students in a guided reading session. Students respond to questions about the text and create one-word responses as a </a:t>
            </a:r>
            <a:r>
              <a:rPr lang="en-AU" sz="1800">
                <a:solidFill>
                  <a:schemeClr val="bg1"/>
                </a:solidFill>
                <a:ea typeface="+mn-lt"/>
                <a:cs typeface="+mn-lt"/>
              </a:rPr>
              <a:t>group</a:t>
            </a:r>
            <a:r>
              <a:rPr lang="en-AU" sz="1800">
                <a:solidFill>
                  <a:schemeClr val="bg1"/>
                </a:solidFill>
                <a:cs typeface="Calibri"/>
              </a:rPr>
              <a:t>.</a:t>
            </a:r>
            <a:endParaRPr lang="en-US" sz="1800">
              <a:solidFill>
                <a:schemeClr val="bg1"/>
              </a:solidFill>
              <a:cs typeface="Calibri"/>
            </a:endParaRPr>
          </a:p>
          <a:p>
            <a:endParaRPr lang="en-AU" sz="1800" dirty="0">
              <a:solidFill>
                <a:schemeClr val="bg1"/>
              </a:solidFill>
              <a:ea typeface="+mn-lt"/>
              <a:cs typeface="+mn-lt"/>
            </a:endParaRPr>
          </a:p>
          <a:p>
            <a:pPr marL="0" indent="0">
              <a:buNone/>
            </a:pPr>
            <a:r>
              <a:rPr lang="en-AU" sz="1800" b="1" i="0" u="none" strike="noStrike" baseline="0">
                <a:solidFill>
                  <a:schemeClr val="bg1"/>
                </a:solidFill>
                <a:ea typeface="+mn-lt"/>
                <a:cs typeface="+mn-lt"/>
              </a:rPr>
              <a:t>ACTIVITY 2: </a:t>
            </a:r>
            <a:r>
              <a:rPr lang="en-AU" sz="1800" b="1">
                <a:solidFill>
                  <a:schemeClr val="bg1"/>
                </a:solidFill>
                <a:ea typeface="+mn-lt"/>
                <a:cs typeface="+mn-lt"/>
              </a:rPr>
              <a:t>POETRY RESPONSE (40–60 MINUTES)</a:t>
            </a:r>
            <a:endParaRPr lang="en-US" sz="1800">
              <a:solidFill>
                <a:schemeClr val="bg1"/>
              </a:solidFill>
              <a:ea typeface="+mn-lt"/>
              <a:cs typeface="+mn-lt"/>
            </a:endParaRPr>
          </a:p>
          <a:p>
            <a:pPr marL="0" indent="0">
              <a:buNone/>
            </a:pPr>
            <a:r>
              <a:rPr lang="en-AU" sz="1800">
                <a:solidFill>
                  <a:schemeClr val="bg1"/>
                </a:solidFill>
                <a:ea typeface="+mn-lt"/>
                <a:cs typeface="+mn-lt"/>
              </a:rPr>
              <a:t>Students read and analyse contemporary poems by Indigenous poets and participate in group discussions to compare and contrast the poems.</a:t>
            </a:r>
            <a:endParaRPr lang="en-US" sz="1800" i="0" u="none" strike="noStrike" baseline="0">
              <a:solidFill>
                <a:schemeClr val="bg1"/>
              </a:solidFill>
              <a:ea typeface="+mn-lt"/>
              <a:cs typeface="+mn-lt"/>
            </a:endParaRPr>
          </a:p>
          <a:p>
            <a:endParaRPr lang="en-AU" sz="1800" dirty="0">
              <a:solidFill>
                <a:schemeClr val="bg1"/>
              </a:solidFill>
              <a:ea typeface="+mn-lt"/>
              <a:cs typeface="+mn-lt"/>
            </a:endParaRPr>
          </a:p>
          <a:p>
            <a:pPr marL="0" indent="0">
              <a:buNone/>
            </a:pPr>
            <a:r>
              <a:rPr lang="en-AU" sz="1800" b="1" i="0" u="none" strike="noStrike" baseline="0">
                <a:solidFill>
                  <a:schemeClr val="bg1"/>
                </a:solidFill>
                <a:ea typeface="+mn-lt"/>
                <a:cs typeface="+mn-lt"/>
              </a:rPr>
              <a:t>ACTIVITY 3: </a:t>
            </a:r>
            <a:r>
              <a:rPr lang="en-AU" sz="1800" b="1">
                <a:solidFill>
                  <a:schemeClr val="bg1"/>
                </a:solidFill>
                <a:ea typeface="+mn-lt"/>
                <a:cs typeface="+mn-lt"/>
              </a:rPr>
              <a:t>RESEARCH TASK (60–80 MINUTES)</a:t>
            </a:r>
            <a:endParaRPr lang="en-US" sz="1800">
              <a:solidFill>
                <a:schemeClr val="bg1"/>
              </a:solidFill>
              <a:ea typeface="+mn-lt"/>
              <a:cs typeface="+mn-lt"/>
            </a:endParaRPr>
          </a:p>
          <a:p>
            <a:pPr marL="0" indent="0">
              <a:buNone/>
            </a:pPr>
            <a:r>
              <a:rPr lang="en-AU" sz="1800">
                <a:solidFill>
                  <a:schemeClr val="bg1"/>
                </a:solidFill>
                <a:ea typeface="+mn-lt"/>
                <a:cs typeface="+mn-lt"/>
              </a:rPr>
              <a:t>Students work in groups to draw information from a variety of sources.</a:t>
            </a:r>
            <a:endParaRPr lang="en-US" sz="1800" i="0" u="none" strike="noStrike" baseline="0">
              <a:solidFill>
                <a:schemeClr val="bg1"/>
              </a:solidFill>
              <a:ea typeface="+mn-lt"/>
              <a:cs typeface="+mn-lt"/>
            </a:endParaRPr>
          </a:p>
          <a:p>
            <a:endParaRPr lang="en-AU" sz="1800" dirty="0">
              <a:solidFill>
                <a:schemeClr val="bg1"/>
              </a:solidFill>
              <a:ea typeface="+mn-lt"/>
              <a:cs typeface="+mn-lt"/>
            </a:endParaRPr>
          </a:p>
          <a:p>
            <a:pPr marL="0" indent="0">
              <a:buNone/>
            </a:pPr>
            <a:r>
              <a:rPr lang="en-AU" sz="1800" b="1" i="0" u="none" strike="noStrike" baseline="0">
                <a:solidFill>
                  <a:schemeClr val="bg1"/>
                </a:solidFill>
                <a:ea typeface="+mn-lt"/>
                <a:cs typeface="+mn-lt"/>
              </a:rPr>
              <a:t>ACTIVITY 4: </a:t>
            </a:r>
            <a:r>
              <a:rPr lang="en-AU" sz="1800" b="1">
                <a:solidFill>
                  <a:schemeClr val="bg1"/>
                </a:solidFill>
                <a:ea typeface="+mn-lt"/>
                <a:cs typeface="+mn-lt"/>
              </a:rPr>
              <a:t>POETRY RESPONSE TO LEARNING (40–60 MINUTES)</a:t>
            </a:r>
            <a:endParaRPr lang="en-US" sz="1800">
              <a:solidFill>
                <a:schemeClr val="bg1"/>
              </a:solidFill>
              <a:ea typeface="+mn-lt"/>
              <a:cs typeface="+mn-lt"/>
            </a:endParaRPr>
          </a:p>
          <a:p>
            <a:pPr marL="0" indent="0">
              <a:buNone/>
            </a:pPr>
            <a:r>
              <a:rPr lang="en-AU" sz="1800">
                <a:solidFill>
                  <a:schemeClr val="bg1"/>
                </a:solidFill>
                <a:ea typeface="+mn-lt"/>
                <a:cs typeface="+mn-lt"/>
              </a:rPr>
              <a:t>Students reflect on and share their learning by writing a poem and creating a poster for display.</a:t>
            </a:r>
            <a:endParaRPr lang="en-AU">
              <a:solidFill>
                <a:schemeClr val="bg1"/>
              </a:solidFill>
              <a:cs typeface="Calibri" panose="020F0502020204030204"/>
            </a:endParaRPr>
          </a:p>
          <a:p>
            <a:pPr marL="0" indent="0">
              <a:buNone/>
            </a:pPr>
            <a:endParaRPr lang="en-AU" sz="1800" dirty="0">
              <a:solidFill>
                <a:schemeClr val="bg1"/>
              </a:solidFill>
              <a:cs typeface="Calibri"/>
            </a:endParaRPr>
          </a:p>
          <a:p>
            <a:pPr marL="0" indent="0">
              <a:lnSpc>
                <a:spcPct val="100000"/>
              </a:lnSpc>
              <a:spcBef>
                <a:spcPts val="0"/>
              </a:spcBef>
              <a:buNone/>
            </a:pPr>
            <a:endParaRPr lang="en-US" sz="1800" b="1">
              <a:ea typeface="+mn-lt"/>
              <a:cs typeface="+mn-lt"/>
            </a:endParaRPr>
          </a:p>
        </p:txBody>
      </p:sp>
    </p:spTree>
    <p:extLst>
      <p:ext uri="{BB962C8B-B14F-4D97-AF65-F5344CB8AC3E}">
        <p14:creationId xmlns:p14="http://schemas.microsoft.com/office/powerpoint/2010/main" val="34744765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FD31FAC-9FDB-442D-A6C8-2E25DE3C5B2E}"/>
              </a:ext>
            </a:extLst>
          </p:cNvPr>
          <p:cNvSpPr txBox="1">
            <a:spLocks/>
          </p:cNvSpPr>
          <p:nvPr/>
        </p:nvSpPr>
        <p:spPr>
          <a:xfrm>
            <a:off x="779316" y="1209421"/>
            <a:ext cx="10515600" cy="64887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b="1">
                <a:solidFill>
                  <a:schemeClr val="bg1"/>
                </a:solidFill>
                <a:latin typeface="Calibri"/>
                <a:ea typeface="+mj-lt"/>
                <a:cs typeface="+mj-lt"/>
              </a:rPr>
              <a:t>Cultural Safety</a:t>
            </a:r>
          </a:p>
        </p:txBody>
      </p:sp>
      <p:sp>
        <p:nvSpPr>
          <p:cNvPr id="5" name="Content Placeholder 2">
            <a:extLst>
              <a:ext uri="{FF2B5EF4-FFF2-40B4-BE49-F238E27FC236}">
                <a16:creationId xmlns:a16="http://schemas.microsoft.com/office/drawing/2014/main" id="{8259B5B9-A31D-5616-2A70-41D938E02EBC}"/>
              </a:ext>
            </a:extLst>
          </p:cNvPr>
          <p:cNvSpPr txBox="1">
            <a:spLocks/>
          </p:cNvSpPr>
          <p:nvPr/>
        </p:nvSpPr>
        <p:spPr>
          <a:xfrm>
            <a:off x="1075939" y="2008557"/>
            <a:ext cx="9951175" cy="4035581"/>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000">
                <a:solidFill>
                  <a:schemeClr val="bg1"/>
                </a:solidFill>
                <a:cs typeface="Calibri"/>
              </a:rPr>
              <a:t>How does a safe classroom look to you?</a:t>
            </a:r>
          </a:p>
          <a:p>
            <a:pPr marL="0" indent="0" algn="ctr">
              <a:buNone/>
            </a:pPr>
            <a:endParaRPr lang="en-US" sz="3000">
              <a:solidFill>
                <a:schemeClr val="bg1"/>
              </a:solidFill>
              <a:cs typeface="Calibri"/>
            </a:endParaRPr>
          </a:p>
          <a:p>
            <a:pPr marL="0" indent="0" algn="ctr">
              <a:buNone/>
            </a:pPr>
            <a:r>
              <a:rPr lang="en-US" sz="3000">
                <a:solidFill>
                  <a:schemeClr val="bg1"/>
                </a:solidFill>
                <a:cs typeface="Calibri"/>
              </a:rPr>
              <a:t>How does it feel?</a:t>
            </a:r>
          </a:p>
          <a:p>
            <a:pPr marL="0" indent="0" algn="ctr">
              <a:buNone/>
            </a:pPr>
            <a:endParaRPr lang="en-US" sz="3000">
              <a:solidFill>
                <a:schemeClr val="bg1"/>
              </a:solidFill>
              <a:cs typeface="Calibri"/>
            </a:endParaRPr>
          </a:p>
          <a:p>
            <a:pPr marL="0" indent="0" algn="ctr">
              <a:buNone/>
            </a:pPr>
            <a:r>
              <a:rPr lang="en-US" sz="3000">
                <a:solidFill>
                  <a:schemeClr val="bg1"/>
                </a:solidFill>
                <a:cs typeface="Calibri"/>
              </a:rPr>
              <a:t>How can we be culturally safe?</a:t>
            </a:r>
          </a:p>
        </p:txBody>
      </p:sp>
    </p:spTree>
    <p:extLst>
      <p:ext uri="{BB962C8B-B14F-4D97-AF65-F5344CB8AC3E}">
        <p14:creationId xmlns:p14="http://schemas.microsoft.com/office/powerpoint/2010/main" val="3267194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hands holding each other&#10;&#10;Description automatically generated">
            <a:extLst>
              <a:ext uri="{FF2B5EF4-FFF2-40B4-BE49-F238E27FC236}">
                <a16:creationId xmlns:a16="http://schemas.microsoft.com/office/drawing/2014/main" id="{C69D5637-67D7-A286-0D20-9C00E2C14734}"/>
              </a:ext>
            </a:extLst>
          </p:cNvPr>
          <p:cNvPicPr>
            <a:picLocks noChangeAspect="1"/>
          </p:cNvPicPr>
          <p:nvPr/>
        </p:nvPicPr>
        <p:blipFill>
          <a:blip r:embed="rId3"/>
          <a:stretch>
            <a:fillRect/>
          </a:stretch>
        </p:blipFill>
        <p:spPr>
          <a:xfrm>
            <a:off x="4038599" y="2820760"/>
            <a:ext cx="4114799" cy="2326821"/>
          </a:xfrm>
          <a:prstGeom prst="rect">
            <a:avLst/>
          </a:prstGeom>
        </p:spPr>
      </p:pic>
      <p:sp>
        <p:nvSpPr>
          <p:cNvPr id="7" name="Title 1">
            <a:extLst>
              <a:ext uri="{FF2B5EF4-FFF2-40B4-BE49-F238E27FC236}">
                <a16:creationId xmlns:a16="http://schemas.microsoft.com/office/drawing/2014/main" id="{AF7931D2-C0AF-AB8F-CFD6-BE69E4BF5678}"/>
              </a:ext>
            </a:extLst>
          </p:cNvPr>
          <p:cNvSpPr txBox="1">
            <a:spLocks/>
          </p:cNvSpPr>
          <p:nvPr/>
        </p:nvSpPr>
        <p:spPr>
          <a:xfrm>
            <a:off x="779316" y="1209421"/>
            <a:ext cx="10515600" cy="64887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b="1">
                <a:solidFill>
                  <a:schemeClr val="bg1"/>
                </a:solidFill>
                <a:latin typeface="Calibri"/>
                <a:ea typeface="+mj-lt"/>
                <a:cs typeface="+mj-lt"/>
              </a:rPr>
              <a:t>Cultural Safety</a:t>
            </a:r>
          </a:p>
        </p:txBody>
      </p:sp>
      <p:sp>
        <p:nvSpPr>
          <p:cNvPr id="9" name="Content Placeholder 2">
            <a:extLst>
              <a:ext uri="{FF2B5EF4-FFF2-40B4-BE49-F238E27FC236}">
                <a16:creationId xmlns:a16="http://schemas.microsoft.com/office/drawing/2014/main" id="{55861121-CF0D-8264-7AAA-7231CA7EE63A}"/>
              </a:ext>
            </a:extLst>
          </p:cNvPr>
          <p:cNvSpPr txBox="1">
            <a:spLocks/>
          </p:cNvSpPr>
          <p:nvPr/>
        </p:nvSpPr>
        <p:spPr>
          <a:xfrm>
            <a:off x="853502" y="4385545"/>
            <a:ext cx="4070836" cy="1692072"/>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a:solidFill>
                  <a:schemeClr val="bg1"/>
                </a:solidFill>
                <a:cs typeface="Calibri"/>
              </a:rPr>
              <a:t>Honest communication</a:t>
            </a:r>
            <a:endParaRPr lang="en-US" sz="4000">
              <a:solidFill>
                <a:schemeClr val="bg1"/>
              </a:solidFill>
            </a:endParaRPr>
          </a:p>
        </p:txBody>
      </p:sp>
      <p:sp>
        <p:nvSpPr>
          <p:cNvPr id="11" name="Content Placeholder 2">
            <a:extLst>
              <a:ext uri="{FF2B5EF4-FFF2-40B4-BE49-F238E27FC236}">
                <a16:creationId xmlns:a16="http://schemas.microsoft.com/office/drawing/2014/main" id="{40BE9116-B9C2-D2F1-8CC2-80D691EED3CC}"/>
              </a:ext>
            </a:extLst>
          </p:cNvPr>
          <p:cNvSpPr txBox="1">
            <a:spLocks/>
          </p:cNvSpPr>
          <p:nvPr/>
        </p:nvSpPr>
        <p:spPr>
          <a:xfrm>
            <a:off x="1119070" y="1922292"/>
            <a:ext cx="3423855" cy="1692072"/>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a:solidFill>
                  <a:schemeClr val="bg1"/>
                </a:solidFill>
                <a:cs typeface="Calibri"/>
              </a:rPr>
              <a:t>Open mindedness</a:t>
            </a:r>
            <a:endParaRPr lang="en-US" sz="4000">
              <a:solidFill>
                <a:schemeClr val="bg1"/>
              </a:solidFill>
            </a:endParaRPr>
          </a:p>
        </p:txBody>
      </p:sp>
      <p:sp>
        <p:nvSpPr>
          <p:cNvPr id="13" name="Content Placeholder 2">
            <a:extLst>
              <a:ext uri="{FF2B5EF4-FFF2-40B4-BE49-F238E27FC236}">
                <a16:creationId xmlns:a16="http://schemas.microsoft.com/office/drawing/2014/main" id="{C88005C3-D5C0-B52D-720E-7717A289D2E4}"/>
              </a:ext>
            </a:extLst>
          </p:cNvPr>
          <p:cNvSpPr txBox="1">
            <a:spLocks/>
          </p:cNvSpPr>
          <p:nvPr/>
        </p:nvSpPr>
        <p:spPr>
          <a:xfrm>
            <a:off x="7494403" y="1861291"/>
            <a:ext cx="3423855" cy="1692072"/>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a:solidFill>
                  <a:schemeClr val="bg1"/>
                </a:solidFill>
                <a:cs typeface="Calibri"/>
              </a:rPr>
              <a:t>Respect</a:t>
            </a:r>
            <a:endParaRPr lang="en-US" sz="4000">
              <a:solidFill>
                <a:schemeClr val="bg1"/>
              </a:solidFill>
            </a:endParaRPr>
          </a:p>
        </p:txBody>
      </p:sp>
      <p:sp>
        <p:nvSpPr>
          <p:cNvPr id="15" name="Content Placeholder 2">
            <a:extLst>
              <a:ext uri="{FF2B5EF4-FFF2-40B4-BE49-F238E27FC236}">
                <a16:creationId xmlns:a16="http://schemas.microsoft.com/office/drawing/2014/main" id="{51CF4654-BF66-0E30-D3FE-6AB92F803BA4}"/>
              </a:ext>
            </a:extLst>
          </p:cNvPr>
          <p:cNvSpPr txBox="1">
            <a:spLocks/>
          </p:cNvSpPr>
          <p:nvPr/>
        </p:nvSpPr>
        <p:spPr>
          <a:xfrm>
            <a:off x="7690141" y="4381847"/>
            <a:ext cx="4070836" cy="1692072"/>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a:solidFill>
                  <a:srgbClr val="FFFFFF"/>
                </a:solidFill>
                <a:cs typeface="Calibri"/>
              </a:rPr>
              <a:t>Being mindful of privilege</a:t>
            </a:r>
          </a:p>
        </p:txBody>
      </p:sp>
    </p:spTree>
    <p:extLst>
      <p:ext uri="{BB962C8B-B14F-4D97-AF65-F5344CB8AC3E}">
        <p14:creationId xmlns:p14="http://schemas.microsoft.com/office/powerpoint/2010/main" val="4098654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0DFA1E7-F91C-A84C-6AEC-77816FE83132}"/>
              </a:ext>
            </a:extLst>
          </p:cNvPr>
          <p:cNvSpPr txBox="1">
            <a:spLocks/>
          </p:cNvSpPr>
          <p:nvPr/>
        </p:nvSpPr>
        <p:spPr>
          <a:xfrm>
            <a:off x="1216306" y="728037"/>
            <a:ext cx="10026770" cy="12576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a:solidFill>
                  <a:schemeClr val="bg1"/>
                </a:solidFill>
                <a:latin typeface="Calibri "/>
              </a:rPr>
              <a:t>Terminology</a:t>
            </a:r>
          </a:p>
        </p:txBody>
      </p:sp>
      <p:grpSp>
        <p:nvGrpSpPr>
          <p:cNvPr id="9" name="Group 8">
            <a:extLst>
              <a:ext uri="{FF2B5EF4-FFF2-40B4-BE49-F238E27FC236}">
                <a16:creationId xmlns:a16="http://schemas.microsoft.com/office/drawing/2014/main" id="{246438B7-D31A-B6B0-A67F-FD8C41822048}"/>
              </a:ext>
            </a:extLst>
          </p:cNvPr>
          <p:cNvGrpSpPr/>
          <p:nvPr/>
        </p:nvGrpSpPr>
        <p:grpSpPr>
          <a:xfrm>
            <a:off x="110067" y="2579741"/>
            <a:ext cx="2743200" cy="2799184"/>
            <a:chOff x="110067" y="2579741"/>
            <a:chExt cx="2743200" cy="2799184"/>
          </a:xfrm>
        </p:grpSpPr>
        <p:pic>
          <p:nvPicPr>
            <p:cNvPr id="7" name="Picture 6">
              <a:extLst>
                <a:ext uri="{FF2B5EF4-FFF2-40B4-BE49-F238E27FC236}">
                  <a16:creationId xmlns:a16="http://schemas.microsoft.com/office/drawing/2014/main" id="{36D79BB0-9982-EDCD-1F64-C7FE3C2C4F14}"/>
                </a:ext>
              </a:extLst>
            </p:cNvPr>
            <p:cNvPicPr>
              <a:picLocks noChangeAspect="1"/>
            </p:cNvPicPr>
            <p:nvPr/>
          </p:nvPicPr>
          <p:blipFill>
            <a:blip r:embed="rId3"/>
            <a:stretch>
              <a:fillRect/>
            </a:stretch>
          </p:blipFill>
          <p:spPr>
            <a:xfrm>
              <a:off x="110067" y="2579741"/>
              <a:ext cx="2743200" cy="2799184"/>
            </a:xfrm>
            <a:prstGeom prst="rect">
              <a:avLst/>
            </a:prstGeom>
          </p:spPr>
        </p:pic>
        <p:sp>
          <p:nvSpPr>
            <p:cNvPr id="8" name="TextBox 7">
              <a:extLst>
                <a:ext uri="{FF2B5EF4-FFF2-40B4-BE49-F238E27FC236}">
                  <a16:creationId xmlns:a16="http://schemas.microsoft.com/office/drawing/2014/main" id="{3D28E14A-3D4F-2FE1-9E3F-0F18DCBCABFA}"/>
                </a:ext>
              </a:extLst>
            </p:cNvPr>
            <p:cNvSpPr txBox="1"/>
            <p:nvPr/>
          </p:nvSpPr>
          <p:spPr>
            <a:xfrm>
              <a:off x="335922" y="3761092"/>
              <a:ext cx="2280166"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500" dirty="0">
                  <a:solidFill>
                    <a:srgbClr val="FFFFFF"/>
                  </a:solidFill>
                  <a:cs typeface="Calibri"/>
                </a:rPr>
                <a:t>Reconciliation</a:t>
              </a:r>
            </a:p>
          </p:txBody>
        </p:sp>
      </p:grpSp>
      <p:grpSp>
        <p:nvGrpSpPr>
          <p:cNvPr id="13" name="Group 12">
            <a:extLst>
              <a:ext uri="{FF2B5EF4-FFF2-40B4-BE49-F238E27FC236}">
                <a16:creationId xmlns:a16="http://schemas.microsoft.com/office/drawing/2014/main" id="{5EC38932-10C6-5188-FEE4-DF977439EEC2}"/>
              </a:ext>
            </a:extLst>
          </p:cNvPr>
          <p:cNvGrpSpPr/>
          <p:nvPr/>
        </p:nvGrpSpPr>
        <p:grpSpPr>
          <a:xfrm>
            <a:off x="7151511" y="4004963"/>
            <a:ext cx="2743200" cy="2799184"/>
            <a:chOff x="7151511" y="4004963"/>
            <a:chExt cx="2743200" cy="2799184"/>
          </a:xfrm>
        </p:grpSpPr>
        <p:pic>
          <p:nvPicPr>
            <p:cNvPr id="11" name="Picture 10">
              <a:extLst>
                <a:ext uri="{FF2B5EF4-FFF2-40B4-BE49-F238E27FC236}">
                  <a16:creationId xmlns:a16="http://schemas.microsoft.com/office/drawing/2014/main" id="{E14D2A6A-2D62-A8FB-4D57-FBCBFD0AF7C2}"/>
                </a:ext>
              </a:extLst>
            </p:cNvPr>
            <p:cNvPicPr>
              <a:picLocks noChangeAspect="1"/>
            </p:cNvPicPr>
            <p:nvPr/>
          </p:nvPicPr>
          <p:blipFill>
            <a:blip r:embed="rId3"/>
            <a:stretch>
              <a:fillRect/>
            </a:stretch>
          </p:blipFill>
          <p:spPr>
            <a:xfrm>
              <a:off x="7151511" y="4004963"/>
              <a:ext cx="2743200" cy="2799184"/>
            </a:xfrm>
            <a:prstGeom prst="rect">
              <a:avLst/>
            </a:prstGeom>
          </p:spPr>
        </p:pic>
        <p:sp>
          <p:nvSpPr>
            <p:cNvPr id="12" name="TextBox 11">
              <a:extLst>
                <a:ext uri="{FF2B5EF4-FFF2-40B4-BE49-F238E27FC236}">
                  <a16:creationId xmlns:a16="http://schemas.microsoft.com/office/drawing/2014/main" id="{E6D3A720-0A4B-CD18-DA1B-C742F596C0C3}"/>
                </a:ext>
              </a:extLst>
            </p:cNvPr>
            <p:cNvSpPr txBox="1"/>
            <p:nvPr/>
          </p:nvSpPr>
          <p:spPr>
            <a:xfrm>
              <a:off x="7574982" y="5021109"/>
              <a:ext cx="1911457"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500" dirty="0">
                  <a:solidFill>
                    <a:schemeClr val="bg1"/>
                  </a:solidFill>
                  <a:cs typeface="Calibri"/>
                </a:rPr>
                <a:t>Torres Strait Islander</a:t>
              </a:r>
            </a:p>
          </p:txBody>
        </p:sp>
      </p:grpSp>
      <p:grpSp>
        <p:nvGrpSpPr>
          <p:cNvPr id="17" name="Group 16">
            <a:extLst>
              <a:ext uri="{FF2B5EF4-FFF2-40B4-BE49-F238E27FC236}">
                <a16:creationId xmlns:a16="http://schemas.microsoft.com/office/drawing/2014/main" id="{C09B07FA-451F-FB8F-A2FF-07FA7C095899}"/>
              </a:ext>
            </a:extLst>
          </p:cNvPr>
          <p:cNvGrpSpPr/>
          <p:nvPr/>
        </p:nvGrpSpPr>
        <p:grpSpPr>
          <a:xfrm>
            <a:off x="9226488" y="2565631"/>
            <a:ext cx="3022168" cy="2799184"/>
            <a:chOff x="9226488" y="2565631"/>
            <a:chExt cx="3022168" cy="2799184"/>
          </a:xfrm>
        </p:grpSpPr>
        <p:pic>
          <p:nvPicPr>
            <p:cNvPr id="15" name="Picture 14">
              <a:extLst>
                <a:ext uri="{FF2B5EF4-FFF2-40B4-BE49-F238E27FC236}">
                  <a16:creationId xmlns:a16="http://schemas.microsoft.com/office/drawing/2014/main" id="{9B343A58-E6F5-B835-C504-D113EB03347D}"/>
                </a:ext>
              </a:extLst>
            </p:cNvPr>
            <p:cNvPicPr>
              <a:picLocks noChangeAspect="1"/>
            </p:cNvPicPr>
            <p:nvPr/>
          </p:nvPicPr>
          <p:blipFill>
            <a:blip r:embed="rId3"/>
            <a:stretch>
              <a:fillRect/>
            </a:stretch>
          </p:blipFill>
          <p:spPr>
            <a:xfrm>
              <a:off x="9366956" y="2565631"/>
              <a:ext cx="2743200" cy="2799184"/>
            </a:xfrm>
            <a:prstGeom prst="rect">
              <a:avLst/>
            </a:prstGeom>
          </p:spPr>
        </p:pic>
        <p:sp>
          <p:nvSpPr>
            <p:cNvPr id="16" name="TextBox 15">
              <a:extLst>
                <a:ext uri="{FF2B5EF4-FFF2-40B4-BE49-F238E27FC236}">
                  <a16:creationId xmlns:a16="http://schemas.microsoft.com/office/drawing/2014/main" id="{6E46DE0B-7ACC-A53E-A6D2-A2C9E0252B69}"/>
                </a:ext>
              </a:extLst>
            </p:cNvPr>
            <p:cNvSpPr txBox="1"/>
            <p:nvPr/>
          </p:nvSpPr>
          <p:spPr>
            <a:xfrm>
              <a:off x="9226488" y="3768338"/>
              <a:ext cx="3022168"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500" dirty="0" err="1">
                  <a:solidFill>
                    <a:srgbClr val="FFFFFF"/>
                  </a:solidFill>
                  <a:cs typeface="Calibri"/>
                </a:rPr>
                <a:t>Colonisation</a:t>
              </a:r>
              <a:endParaRPr lang="en-US" dirty="0" err="1"/>
            </a:p>
          </p:txBody>
        </p:sp>
      </p:grpSp>
      <p:grpSp>
        <p:nvGrpSpPr>
          <p:cNvPr id="21" name="Group 20">
            <a:extLst>
              <a:ext uri="{FF2B5EF4-FFF2-40B4-BE49-F238E27FC236}">
                <a16:creationId xmlns:a16="http://schemas.microsoft.com/office/drawing/2014/main" id="{F01B8175-C74A-D0A3-AF25-D85049F2837F}"/>
              </a:ext>
            </a:extLst>
          </p:cNvPr>
          <p:cNvGrpSpPr/>
          <p:nvPr/>
        </p:nvGrpSpPr>
        <p:grpSpPr>
          <a:xfrm>
            <a:off x="2438400" y="3976741"/>
            <a:ext cx="2743200" cy="2799184"/>
            <a:chOff x="2438400" y="3976741"/>
            <a:chExt cx="2743200" cy="2799184"/>
          </a:xfrm>
        </p:grpSpPr>
        <p:pic>
          <p:nvPicPr>
            <p:cNvPr id="19" name="Picture 18">
              <a:extLst>
                <a:ext uri="{FF2B5EF4-FFF2-40B4-BE49-F238E27FC236}">
                  <a16:creationId xmlns:a16="http://schemas.microsoft.com/office/drawing/2014/main" id="{FB7A182E-66D1-125C-9A4F-B76B55E7D605}"/>
                </a:ext>
              </a:extLst>
            </p:cNvPr>
            <p:cNvPicPr>
              <a:picLocks noChangeAspect="1"/>
            </p:cNvPicPr>
            <p:nvPr/>
          </p:nvPicPr>
          <p:blipFill>
            <a:blip r:embed="rId3"/>
            <a:stretch>
              <a:fillRect/>
            </a:stretch>
          </p:blipFill>
          <p:spPr>
            <a:xfrm>
              <a:off x="2438400" y="3976741"/>
              <a:ext cx="2743200" cy="2799184"/>
            </a:xfrm>
            <a:prstGeom prst="rect">
              <a:avLst/>
            </a:prstGeom>
          </p:spPr>
        </p:pic>
        <p:sp>
          <p:nvSpPr>
            <p:cNvPr id="20" name="TextBox 19">
              <a:extLst>
                <a:ext uri="{FF2B5EF4-FFF2-40B4-BE49-F238E27FC236}">
                  <a16:creationId xmlns:a16="http://schemas.microsoft.com/office/drawing/2014/main" id="{B07A6C10-6A17-A1C6-805A-813BB1A7F55C}"/>
                </a:ext>
              </a:extLst>
            </p:cNvPr>
            <p:cNvSpPr txBox="1"/>
            <p:nvPr/>
          </p:nvSpPr>
          <p:spPr>
            <a:xfrm>
              <a:off x="2842889" y="5152154"/>
              <a:ext cx="1911457"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500" dirty="0">
                  <a:solidFill>
                    <a:srgbClr val="FFFFFF"/>
                  </a:solidFill>
                  <a:cs typeface="Calibri"/>
                </a:rPr>
                <a:t>Culture</a:t>
              </a:r>
              <a:endParaRPr lang="en-US" dirty="0" err="1"/>
            </a:p>
          </p:txBody>
        </p:sp>
      </p:grpSp>
      <p:grpSp>
        <p:nvGrpSpPr>
          <p:cNvPr id="25" name="Group 24">
            <a:extLst>
              <a:ext uri="{FF2B5EF4-FFF2-40B4-BE49-F238E27FC236}">
                <a16:creationId xmlns:a16="http://schemas.microsoft.com/office/drawing/2014/main" id="{37888D77-3196-990E-0F69-FEED3822A7DC}"/>
              </a:ext>
            </a:extLst>
          </p:cNvPr>
          <p:cNvGrpSpPr/>
          <p:nvPr/>
        </p:nvGrpSpPr>
        <p:grpSpPr>
          <a:xfrm>
            <a:off x="4585710" y="2368074"/>
            <a:ext cx="3022168" cy="2799184"/>
            <a:chOff x="4585710" y="2368074"/>
            <a:chExt cx="3022168" cy="2799184"/>
          </a:xfrm>
        </p:grpSpPr>
        <p:pic>
          <p:nvPicPr>
            <p:cNvPr id="23" name="Picture 22">
              <a:extLst>
                <a:ext uri="{FF2B5EF4-FFF2-40B4-BE49-F238E27FC236}">
                  <a16:creationId xmlns:a16="http://schemas.microsoft.com/office/drawing/2014/main" id="{69801D4B-B893-64DE-DEC6-1C53C1DEDE8B}"/>
                </a:ext>
              </a:extLst>
            </p:cNvPr>
            <p:cNvPicPr>
              <a:picLocks noChangeAspect="1"/>
            </p:cNvPicPr>
            <p:nvPr/>
          </p:nvPicPr>
          <p:blipFill>
            <a:blip r:embed="rId3"/>
            <a:stretch>
              <a:fillRect/>
            </a:stretch>
          </p:blipFill>
          <p:spPr>
            <a:xfrm>
              <a:off x="4766733" y="2368074"/>
              <a:ext cx="2743200" cy="2799184"/>
            </a:xfrm>
            <a:prstGeom prst="rect">
              <a:avLst/>
            </a:prstGeom>
          </p:spPr>
        </p:pic>
        <p:sp>
          <p:nvSpPr>
            <p:cNvPr id="24" name="TextBox 23">
              <a:extLst>
                <a:ext uri="{FF2B5EF4-FFF2-40B4-BE49-F238E27FC236}">
                  <a16:creationId xmlns:a16="http://schemas.microsoft.com/office/drawing/2014/main" id="{1B3EC935-A094-86EE-38E4-EFFB5FDAD425}"/>
                </a:ext>
              </a:extLst>
            </p:cNvPr>
            <p:cNvSpPr txBox="1"/>
            <p:nvPr/>
          </p:nvSpPr>
          <p:spPr>
            <a:xfrm>
              <a:off x="4585710" y="3536702"/>
              <a:ext cx="3022168"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500" dirty="0">
                  <a:solidFill>
                    <a:srgbClr val="FFFFFF"/>
                  </a:solidFill>
                  <a:cs typeface="Calibri"/>
                </a:rPr>
                <a:t>Aboriginal</a:t>
              </a:r>
              <a:endParaRPr lang="en-US" dirty="0"/>
            </a:p>
          </p:txBody>
        </p:sp>
      </p:grpSp>
      <p:grpSp>
        <p:nvGrpSpPr>
          <p:cNvPr id="29" name="Group 28">
            <a:extLst>
              <a:ext uri="{FF2B5EF4-FFF2-40B4-BE49-F238E27FC236}">
                <a16:creationId xmlns:a16="http://schemas.microsoft.com/office/drawing/2014/main" id="{19132ECC-41BB-0836-39F3-103C142D69CC}"/>
              </a:ext>
            </a:extLst>
          </p:cNvPr>
          <p:cNvGrpSpPr/>
          <p:nvPr/>
        </p:nvGrpSpPr>
        <p:grpSpPr>
          <a:xfrm>
            <a:off x="2449234" y="814395"/>
            <a:ext cx="2743200" cy="2799184"/>
            <a:chOff x="7151511" y="4004963"/>
            <a:chExt cx="2743200" cy="2799184"/>
          </a:xfrm>
        </p:grpSpPr>
        <p:pic>
          <p:nvPicPr>
            <p:cNvPr id="27" name="Picture 26">
              <a:extLst>
                <a:ext uri="{FF2B5EF4-FFF2-40B4-BE49-F238E27FC236}">
                  <a16:creationId xmlns:a16="http://schemas.microsoft.com/office/drawing/2014/main" id="{A5279FD8-DFEA-0BE3-4C7B-9275DE8490D3}"/>
                </a:ext>
              </a:extLst>
            </p:cNvPr>
            <p:cNvPicPr>
              <a:picLocks noChangeAspect="1"/>
            </p:cNvPicPr>
            <p:nvPr/>
          </p:nvPicPr>
          <p:blipFill>
            <a:blip r:embed="rId3"/>
            <a:stretch>
              <a:fillRect/>
            </a:stretch>
          </p:blipFill>
          <p:spPr>
            <a:xfrm>
              <a:off x="7151511" y="4004963"/>
              <a:ext cx="2743200" cy="2799184"/>
            </a:xfrm>
            <a:prstGeom prst="rect">
              <a:avLst/>
            </a:prstGeom>
          </p:spPr>
        </p:pic>
        <p:sp>
          <p:nvSpPr>
            <p:cNvPr id="28" name="TextBox 27">
              <a:extLst>
                <a:ext uri="{FF2B5EF4-FFF2-40B4-BE49-F238E27FC236}">
                  <a16:creationId xmlns:a16="http://schemas.microsoft.com/office/drawing/2014/main" id="{FCA914C4-D287-C45F-725F-3AC9D884CDC9}"/>
                </a:ext>
              </a:extLst>
            </p:cNvPr>
            <p:cNvSpPr txBox="1"/>
            <p:nvPr/>
          </p:nvSpPr>
          <p:spPr>
            <a:xfrm>
              <a:off x="7513530" y="5168593"/>
              <a:ext cx="1911457"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500" dirty="0">
                  <a:solidFill>
                    <a:schemeClr val="bg1"/>
                  </a:solidFill>
                  <a:cs typeface="Calibri"/>
                </a:rPr>
                <a:t>Sorry</a:t>
              </a:r>
            </a:p>
          </p:txBody>
        </p:sp>
      </p:grpSp>
      <p:grpSp>
        <p:nvGrpSpPr>
          <p:cNvPr id="33" name="Group 32">
            <a:extLst>
              <a:ext uri="{FF2B5EF4-FFF2-40B4-BE49-F238E27FC236}">
                <a16:creationId xmlns:a16="http://schemas.microsoft.com/office/drawing/2014/main" id="{EB2298AE-9D7B-EC54-D8D3-E26FC00E4A0B}"/>
              </a:ext>
            </a:extLst>
          </p:cNvPr>
          <p:cNvGrpSpPr/>
          <p:nvPr/>
        </p:nvGrpSpPr>
        <p:grpSpPr>
          <a:xfrm>
            <a:off x="7402234" y="679202"/>
            <a:ext cx="2743200" cy="2799184"/>
            <a:chOff x="7151511" y="4004963"/>
            <a:chExt cx="2743200" cy="2799184"/>
          </a:xfrm>
        </p:grpSpPr>
        <p:pic>
          <p:nvPicPr>
            <p:cNvPr id="31" name="Picture 30">
              <a:extLst>
                <a:ext uri="{FF2B5EF4-FFF2-40B4-BE49-F238E27FC236}">
                  <a16:creationId xmlns:a16="http://schemas.microsoft.com/office/drawing/2014/main" id="{5836AC79-D4B0-91AC-5F49-D89E70D91AC2}"/>
                </a:ext>
              </a:extLst>
            </p:cNvPr>
            <p:cNvPicPr>
              <a:picLocks noChangeAspect="1"/>
            </p:cNvPicPr>
            <p:nvPr/>
          </p:nvPicPr>
          <p:blipFill>
            <a:blip r:embed="rId3"/>
            <a:stretch>
              <a:fillRect/>
            </a:stretch>
          </p:blipFill>
          <p:spPr>
            <a:xfrm>
              <a:off x="7151511" y="4004963"/>
              <a:ext cx="2743200" cy="2799184"/>
            </a:xfrm>
            <a:prstGeom prst="rect">
              <a:avLst/>
            </a:prstGeom>
          </p:spPr>
        </p:pic>
        <p:sp>
          <p:nvSpPr>
            <p:cNvPr id="32" name="TextBox 31">
              <a:extLst>
                <a:ext uri="{FF2B5EF4-FFF2-40B4-BE49-F238E27FC236}">
                  <a16:creationId xmlns:a16="http://schemas.microsoft.com/office/drawing/2014/main" id="{910B0B4B-A521-8661-4B7D-05DD0E182104}"/>
                </a:ext>
              </a:extLst>
            </p:cNvPr>
            <p:cNvSpPr txBox="1"/>
            <p:nvPr/>
          </p:nvSpPr>
          <p:spPr>
            <a:xfrm>
              <a:off x="7574982" y="5168593"/>
              <a:ext cx="1911457"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500" dirty="0">
                  <a:solidFill>
                    <a:schemeClr val="bg1"/>
                  </a:solidFill>
                  <a:cs typeface="Calibri"/>
                </a:rPr>
                <a:t>Country</a:t>
              </a:r>
            </a:p>
          </p:txBody>
        </p:sp>
      </p:grpSp>
    </p:spTree>
    <p:extLst>
      <p:ext uri="{BB962C8B-B14F-4D97-AF65-F5344CB8AC3E}">
        <p14:creationId xmlns:p14="http://schemas.microsoft.com/office/powerpoint/2010/main" val="382118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00ba082-b551-4439-b300-d315d81957cf">
      <Terms xmlns="http://schemas.microsoft.com/office/infopath/2007/PartnerControls"/>
    </lcf76f155ced4ddcb4097134ff3c332f>
    <TaxCatchAll xmlns="4934b604-4342-4a65-b864-b0cb2f8a6819" xsi:nil="true"/>
    <SharedWithUsers xmlns="4934b604-4342-4a65-b864-b0cb2f8a6819">
      <UserInfo>
        <DisplayName>Decommissioned_Stan Tatipata</DisplayName>
        <AccountId>18</AccountId>
        <AccountType/>
      </UserInfo>
      <UserInfo>
        <DisplayName>Decommissioned_Pamela Smithers</DisplayName>
        <AccountId>27</AccountId>
        <AccountType/>
      </UserInfo>
      <UserInfo>
        <DisplayName>Shen'e Clemments</DisplayName>
        <AccountId>19</AccountId>
        <AccountType/>
      </UserInfo>
      <UserInfo>
        <DisplayName>Royden Fagan</DisplayName>
        <AccountId>15</AccountId>
        <AccountType/>
      </UserInfo>
      <UserInfo>
        <DisplayName>Katherine Hollis</DisplayName>
        <AccountId>24</AccountId>
        <AccountType/>
      </UserInfo>
      <UserInfo>
        <DisplayName>Sonia Boyd</DisplayName>
        <AccountId>32</AccountId>
        <AccountType/>
      </UserInfo>
      <UserInfo>
        <DisplayName>Dr. Gemmia Burden</DisplayName>
        <AccountId>484</AccountId>
        <AccountType/>
      </UserInfo>
      <UserInfo>
        <DisplayName>Georgina Lawson</DisplayName>
        <AccountId>25</AccountId>
        <AccountType/>
      </UserInfo>
      <UserInfo>
        <DisplayName>Stu Harris</DisplayName>
        <AccountId>487</AccountId>
        <AccountType/>
      </UserInfo>
      <UserInfo>
        <DisplayName>Carly Pettiona</DisplayName>
        <AccountId>446</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3D7CB24EE55D947A052CE5881D976C9" ma:contentTypeVersion="14" ma:contentTypeDescription="Create a new document." ma:contentTypeScope="" ma:versionID="6a826ad334aa591049b8baecaa627354">
  <xsd:schema xmlns:xsd="http://www.w3.org/2001/XMLSchema" xmlns:xs="http://www.w3.org/2001/XMLSchema" xmlns:p="http://schemas.microsoft.com/office/2006/metadata/properties" xmlns:ns2="500ba082-b551-4439-b300-d315d81957cf" xmlns:ns3="4934b604-4342-4a65-b864-b0cb2f8a6819" targetNamespace="http://schemas.microsoft.com/office/2006/metadata/properties" ma:root="true" ma:fieldsID="9a957d92d79175793f9efcfcface30d0" ns2:_="" ns3:_="">
    <xsd:import namespace="500ba082-b551-4439-b300-d315d81957cf"/>
    <xsd:import namespace="4934b604-4342-4a65-b864-b0cb2f8a681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0ba082-b551-4439-b300-d315d81957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3da64d6b-6157-4739-89ae-5cf4c7cb4017"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934b604-4342-4a65-b864-b0cb2f8a681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4129f87e-e9cf-42b5-8a36-4d67328e9933}" ma:internalName="TaxCatchAll" ma:showField="CatchAllData" ma:web="4934b604-4342-4a65-b864-b0cb2f8a681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2742247-D15C-4FF3-8F7B-FD5E1108DF07}">
  <ds:schemaRefs>
    <ds:schemaRef ds:uri="http://schemas.microsoft.com/sharepoint/v3/contenttype/forms"/>
  </ds:schemaRefs>
</ds:datastoreItem>
</file>

<file path=customXml/itemProps2.xml><?xml version="1.0" encoding="utf-8"?>
<ds:datastoreItem xmlns:ds="http://schemas.openxmlformats.org/officeDocument/2006/customXml" ds:itemID="{E8F17963-4BAD-4017-9412-F7AF0AA106A3}">
  <ds:schemaRefs>
    <ds:schemaRef ds:uri="4934b604-4342-4a65-b864-b0cb2f8a6819"/>
    <ds:schemaRef ds:uri="500ba082-b551-4439-b300-d315d81957c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A4538255-134B-4A12-96AD-51AAC83A08F8}">
  <ds:schemaRefs>
    <ds:schemaRef ds:uri="4934b604-4342-4a65-b864-b0cb2f8a6819"/>
    <ds:schemaRef ds:uri="500ba082-b551-4439-b300-d315d81957c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23</TotalTime>
  <Words>3238</Words>
  <Application>Microsoft Office PowerPoint</Application>
  <PresentationFormat>Widescreen</PresentationFormat>
  <Paragraphs>370</Paragraphs>
  <Slides>38</Slides>
  <Notes>38</Notes>
  <HiddenSlides>0</HiddenSlides>
  <MMClips>5</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Pamela Smithers</dc:creator>
  <cp:lastModifiedBy>Frank Winters</cp:lastModifiedBy>
  <cp:revision>1073</cp:revision>
  <dcterms:created xsi:type="dcterms:W3CDTF">2020-08-21T06:33:07Z</dcterms:created>
  <dcterms:modified xsi:type="dcterms:W3CDTF">2023-09-29T05:10:27Z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0x010100D3D7CB24EE55D947A052CE5881D976C9</vt:lpwstr>
  </property>
  <property fmtid="{D5CDD505-2E9C-101B-9397-08002B2CF9AE}" pid="3" name="MediaServiceImageTags">
    <vt:lpwstr/>
  </property>
</Properties>
</file>